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 id="2147483729" r:id="rId2"/>
  </p:sldMasterIdLst>
  <p:notesMasterIdLst>
    <p:notesMasterId r:id="rId191"/>
  </p:notesMasterIdLst>
  <p:handoutMasterIdLst>
    <p:handoutMasterId r:id="rId192"/>
  </p:handoutMasterIdLst>
  <p:sldIdLst>
    <p:sldId id="493" r:id="rId3"/>
    <p:sldId id="943" r:id="rId4"/>
    <p:sldId id="937" r:id="rId5"/>
    <p:sldId id="860" r:id="rId6"/>
    <p:sldId id="521" r:id="rId7"/>
    <p:sldId id="863" r:id="rId8"/>
    <p:sldId id="875" r:id="rId9"/>
    <p:sldId id="865" r:id="rId10"/>
    <p:sldId id="864" r:id="rId11"/>
    <p:sldId id="866" r:id="rId12"/>
    <p:sldId id="867" r:id="rId13"/>
    <p:sldId id="868" r:id="rId14"/>
    <p:sldId id="942" r:id="rId15"/>
    <p:sldId id="940" r:id="rId16"/>
    <p:sldId id="927" r:id="rId17"/>
    <p:sldId id="929" r:id="rId18"/>
    <p:sldId id="938" r:id="rId19"/>
    <p:sldId id="544" r:id="rId20"/>
    <p:sldId id="545" r:id="rId21"/>
    <p:sldId id="548" r:id="rId22"/>
    <p:sldId id="546" r:id="rId23"/>
    <p:sldId id="549" r:id="rId24"/>
    <p:sldId id="547" r:id="rId25"/>
    <p:sldId id="941" r:id="rId26"/>
    <p:sldId id="919" r:id="rId27"/>
    <p:sldId id="879" r:id="rId28"/>
    <p:sldId id="880" r:id="rId29"/>
    <p:sldId id="944" r:id="rId30"/>
    <p:sldId id="945" r:id="rId31"/>
    <p:sldId id="551" r:id="rId32"/>
    <p:sldId id="552" r:id="rId33"/>
    <p:sldId id="569" r:id="rId34"/>
    <p:sldId id="553" r:id="rId35"/>
    <p:sldId id="557" r:id="rId36"/>
    <p:sldId id="882" r:id="rId37"/>
    <p:sldId id="1022" r:id="rId38"/>
    <p:sldId id="568" r:id="rId39"/>
    <p:sldId id="555" r:id="rId40"/>
    <p:sldId id="884" r:id="rId41"/>
    <p:sldId id="883" r:id="rId42"/>
    <p:sldId id="559" r:id="rId43"/>
    <p:sldId id="885" r:id="rId44"/>
    <p:sldId id="560" r:id="rId45"/>
    <p:sldId id="567" r:id="rId46"/>
    <p:sldId id="563" r:id="rId47"/>
    <p:sldId id="570" r:id="rId48"/>
    <p:sldId id="562" r:id="rId49"/>
    <p:sldId id="564" r:id="rId50"/>
    <p:sldId id="881" r:id="rId51"/>
    <p:sldId id="1066" r:id="rId52"/>
    <p:sldId id="697" r:id="rId53"/>
    <p:sldId id="698" r:id="rId54"/>
    <p:sldId id="708" r:id="rId55"/>
    <p:sldId id="709" r:id="rId56"/>
    <p:sldId id="738" r:id="rId57"/>
    <p:sldId id="736" r:id="rId58"/>
    <p:sldId id="733" r:id="rId59"/>
    <p:sldId id="741" r:id="rId60"/>
    <p:sldId id="742" r:id="rId61"/>
    <p:sldId id="737" r:id="rId62"/>
    <p:sldId id="735" r:id="rId63"/>
    <p:sldId id="740" r:id="rId64"/>
    <p:sldId id="739" r:id="rId65"/>
    <p:sldId id="707" r:id="rId66"/>
    <p:sldId id="537" r:id="rId67"/>
    <p:sldId id="256" r:id="rId68"/>
    <p:sldId id="1024" r:id="rId69"/>
    <p:sldId id="926" r:id="rId70"/>
    <p:sldId id="538" r:id="rId71"/>
    <p:sldId id="540" r:id="rId72"/>
    <p:sldId id="539" r:id="rId73"/>
    <p:sldId id="541" r:id="rId74"/>
    <p:sldId id="543" r:id="rId75"/>
    <p:sldId id="542" r:id="rId76"/>
    <p:sldId id="1025" r:id="rId77"/>
    <p:sldId id="924" r:id="rId78"/>
    <p:sldId id="925" r:id="rId79"/>
    <p:sldId id="918" r:id="rId80"/>
    <p:sldId id="575" r:id="rId81"/>
    <p:sldId id="949" r:id="rId82"/>
    <p:sldId id="950" r:id="rId83"/>
    <p:sldId id="923" r:id="rId84"/>
    <p:sldId id="951" r:id="rId85"/>
    <p:sldId id="952" r:id="rId86"/>
    <p:sldId id="953" r:id="rId87"/>
    <p:sldId id="922" r:id="rId88"/>
    <p:sldId id="954" r:id="rId89"/>
    <p:sldId id="955" r:id="rId90"/>
    <p:sldId id="928" r:id="rId91"/>
    <p:sldId id="956" r:id="rId92"/>
    <p:sldId id="930" r:id="rId93"/>
    <p:sldId id="931" r:id="rId94"/>
    <p:sldId id="932" r:id="rId95"/>
    <p:sldId id="933" r:id="rId96"/>
    <p:sldId id="934" r:id="rId97"/>
    <p:sldId id="935" r:id="rId98"/>
    <p:sldId id="936" r:id="rId99"/>
    <p:sldId id="957" r:id="rId100"/>
    <p:sldId id="958" r:id="rId101"/>
    <p:sldId id="939" r:id="rId102"/>
    <p:sldId id="959" r:id="rId103"/>
    <p:sldId id="960" r:id="rId104"/>
    <p:sldId id="961" r:id="rId105"/>
    <p:sldId id="962" r:id="rId106"/>
    <p:sldId id="963" r:id="rId107"/>
    <p:sldId id="964" r:id="rId108"/>
    <p:sldId id="270" r:id="rId109"/>
    <p:sldId id="276" r:id="rId110"/>
    <p:sldId id="275" r:id="rId111"/>
    <p:sldId id="281" r:id="rId112"/>
    <p:sldId id="282" r:id="rId113"/>
    <p:sldId id="277" r:id="rId114"/>
    <p:sldId id="278" r:id="rId115"/>
    <p:sldId id="279" r:id="rId116"/>
    <p:sldId id="271" r:id="rId117"/>
    <p:sldId id="273" r:id="rId118"/>
    <p:sldId id="274" r:id="rId119"/>
    <p:sldId id="283" r:id="rId120"/>
    <p:sldId id="284" r:id="rId121"/>
    <p:sldId id="285" r:id="rId122"/>
    <p:sldId id="1026" r:id="rId123"/>
    <p:sldId id="1027" r:id="rId124"/>
    <p:sldId id="1028" r:id="rId125"/>
    <p:sldId id="1029" r:id="rId126"/>
    <p:sldId id="1030" r:id="rId127"/>
    <p:sldId id="550" r:id="rId128"/>
    <p:sldId id="1031" r:id="rId129"/>
    <p:sldId id="1032" r:id="rId130"/>
    <p:sldId id="258" r:id="rId131"/>
    <p:sldId id="261" r:id="rId132"/>
    <p:sldId id="1033" r:id="rId133"/>
    <p:sldId id="1034" r:id="rId134"/>
    <p:sldId id="1035" r:id="rId135"/>
    <p:sldId id="1036" r:id="rId136"/>
    <p:sldId id="1037" r:id="rId137"/>
    <p:sldId id="1038" r:id="rId138"/>
    <p:sldId id="1039" r:id="rId139"/>
    <p:sldId id="1040" r:id="rId140"/>
    <p:sldId id="1041" r:id="rId141"/>
    <p:sldId id="1042" r:id="rId142"/>
    <p:sldId id="561" r:id="rId143"/>
    <p:sldId id="1043" r:id="rId144"/>
    <p:sldId id="1044" r:id="rId145"/>
    <p:sldId id="1045" r:id="rId146"/>
    <p:sldId id="1046" r:id="rId147"/>
    <p:sldId id="1047" r:id="rId148"/>
    <p:sldId id="556" r:id="rId149"/>
    <p:sldId id="1048" r:id="rId150"/>
    <p:sldId id="558" r:id="rId151"/>
    <p:sldId id="1049" r:id="rId152"/>
    <p:sldId id="1050" r:id="rId153"/>
    <p:sldId id="566" r:id="rId154"/>
    <p:sldId id="1051" r:id="rId155"/>
    <p:sldId id="1052" r:id="rId156"/>
    <p:sldId id="1053" r:id="rId157"/>
    <p:sldId id="1054" r:id="rId158"/>
    <p:sldId id="1055" r:id="rId159"/>
    <p:sldId id="565" r:id="rId160"/>
    <p:sldId id="1056" r:id="rId161"/>
    <p:sldId id="571" r:id="rId162"/>
    <p:sldId id="1057" r:id="rId163"/>
    <p:sldId id="1058" r:id="rId164"/>
    <p:sldId id="1059" r:id="rId165"/>
    <p:sldId id="1060" r:id="rId166"/>
    <p:sldId id="1061" r:id="rId167"/>
    <p:sldId id="1062" r:id="rId168"/>
    <p:sldId id="1063" r:id="rId169"/>
    <p:sldId id="1064" r:id="rId170"/>
    <p:sldId id="1065" r:id="rId171"/>
    <p:sldId id="1004" r:id="rId172"/>
    <p:sldId id="1005" r:id="rId173"/>
    <p:sldId id="1006" r:id="rId174"/>
    <p:sldId id="1007" r:id="rId175"/>
    <p:sldId id="1008" r:id="rId176"/>
    <p:sldId id="1009" r:id="rId177"/>
    <p:sldId id="1010" r:id="rId178"/>
    <p:sldId id="1011" r:id="rId179"/>
    <p:sldId id="1012" r:id="rId180"/>
    <p:sldId id="1013" r:id="rId181"/>
    <p:sldId id="1014" r:id="rId182"/>
    <p:sldId id="1015" r:id="rId183"/>
    <p:sldId id="1016" r:id="rId184"/>
    <p:sldId id="554" r:id="rId185"/>
    <p:sldId id="1017" r:id="rId186"/>
    <p:sldId id="1018" r:id="rId187"/>
    <p:sldId id="1019" r:id="rId188"/>
    <p:sldId id="1020" r:id="rId189"/>
    <p:sldId id="1021" r:id="rId190"/>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F97"/>
    <a:srgbClr val="F6CE86"/>
    <a:srgbClr val="AEF8E5"/>
    <a:srgbClr val="0A8464"/>
    <a:srgbClr val="0DB78A"/>
    <a:srgbClr val="D68F10"/>
    <a:srgbClr val="F1B13D"/>
    <a:srgbClr val="10D6A2"/>
    <a:srgbClr val="2DEFBC"/>
    <a:srgbClr val="11D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D26E2-06A8-634D-9F9F-A6C5033D1206}" v="86" dt="2020-02-06T16:17:08.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10" autoAdjust="0"/>
    <p:restoredTop sz="95732" autoAdjust="0"/>
  </p:normalViewPr>
  <p:slideViewPr>
    <p:cSldViewPr snapToGrid="0">
      <p:cViewPr varScale="1">
        <p:scale>
          <a:sx n="140" d="100"/>
          <a:sy n="140" d="100"/>
        </p:scale>
        <p:origin x="232" y="952"/>
      </p:cViewPr>
      <p:guideLst>
        <p:guide orient="horz" pos="905"/>
        <p:guide orient="horz" pos="400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napToObjects="1">
      <p:cViewPr varScale="1">
        <p:scale>
          <a:sx n="165" d="100"/>
          <a:sy n="165" d="100"/>
        </p:scale>
        <p:origin x="-5256" y="-11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handoutMaster" Target="handoutMasters/handout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commentAuthors" Target="commentAuthor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presProps" Target="presProps.xml"/><Relationship Id="rId199"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viewProps" Target="viewProp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microsoft.com/office/2016/11/relationships/changesInfo" Target="changesInfos/changesInfo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bein, Stephen" userId="da4bdc5c-639c-4506-8691-22148cf88445" providerId="ADAL" clId="{157D26E2-06A8-634D-9F9F-A6C5033D1206}"/>
    <pc:docChg chg="undo custSel addSld delSld modSld modMainMaster">
      <pc:chgData name="Herbein, Stephen" userId="da4bdc5c-639c-4506-8691-22148cf88445" providerId="ADAL" clId="{157D26E2-06A8-634D-9F9F-A6C5033D1206}" dt="2020-02-06T16:17:08.420" v="529"/>
      <pc:docMkLst>
        <pc:docMk/>
      </pc:docMkLst>
      <pc:sldChg chg="add">
        <pc:chgData name="Herbein, Stephen" userId="da4bdc5c-639c-4506-8691-22148cf88445" providerId="ADAL" clId="{157D26E2-06A8-634D-9F9F-A6C5033D1206}" dt="2020-02-06T16:11:39.066" v="480"/>
        <pc:sldMkLst>
          <pc:docMk/>
          <pc:sldMk cId="374490202" sldId="256"/>
        </pc:sldMkLst>
      </pc:sldChg>
      <pc:sldChg chg="add del">
        <pc:chgData name="Herbein, Stephen" userId="da4bdc5c-639c-4506-8691-22148cf88445" providerId="ADAL" clId="{157D26E2-06A8-634D-9F9F-A6C5033D1206}" dt="2020-02-06T16:10:37.669" v="352" actId="2696"/>
        <pc:sldMkLst>
          <pc:docMk/>
          <pc:sldMk cId="1339680204" sldId="256"/>
        </pc:sldMkLst>
      </pc:sldChg>
      <pc:sldChg chg="add del modTransition">
        <pc:chgData name="Herbein, Stephen" userId="da4bdc5c-639c-4506-8691-22148cf88445" providerId="ADAL" clId="{157D26E2-06A8-634D-9F9F-A6C5033D1206}" dt="2020-02-06T16:13:40.049" v="496"/>
        <pc:sldMkLst>
          <pc:docMk/>
          <pc:sldMk cId="1589667760" sldId="258"/>
        </pc:sldMkLst>
      </pc:sldChg>
      <pc:sldChg chg="add del">
        <pc:chgData name="Herbein, Stephen" userId="da4bdc5c-639c-4506-8691-22148cf88445" providerId="ADAL" clId="{157D26E2-06A8-634D-9F9F-A6C5033D1206}" dt="2020-02-06T16:10:39.807" v="415" actId="2696"/>
        <pc:sldMkLst>
          <pc:docMk/>
          <pc:sldMk cId="1983989002" sldId="258"/>
        </pc:sldMkLst>
      </pc:sldChg>
      <pc:sldChg chg="add">
        <pc:chgData name="Herbein, Stephen" userId="da4bdc5c-639c-4506-8691-22148cf88445" providerId="ADAL" clId="{157D26E2-06A8-634D-9F9F-A6C5033D1206}" dt="2020-02-06T16:13:59.170" v="498"/>
        <pc:sldMkLst>
          <pc:docMk/>
          <pc:sldMk cId="3712747090" sldId="258"/>
        </pc:sldMkLst>
      </pc:sldChg>
      <pc:sldChg chg="add">
        <pc:chgData name="Herbein, Stephen" userId="da4bdc5c-639c-4506-8691-22148cf88445" providerId="ADAL" clId="{157D26E2-06A8-634D-9F9F-A6C5033D1206}" dt="2020-02-06T16:13:59.170" v="498"/>
        <pc:sldMkLst>
          <pc:docMk/>
          <pc:sldMk cId="21890402" sldId="261"/>
        </pc:sldMkLst>
      </pc:sldChg>
      <pc:sldChg chg="add del modTransition">
        <pc:chgData name="Herbein, Stephen" userId="da4bdc5c-639c-4506-8691-22148cf88445" providerId="ADAL" clId="{157D26E2-06A8-634D-9F9F-A6C5033D1206}" dt="2020-02-06T16:13:40.049" v="496"/>
        <pc:sldMkLst>
          <pc:docMk/>
          <pc:sldMk cId="323038163" sldId="261"/>
        </pc:sldMkLst>
      </pc:sldChg>
      <pc:sldChg chg="add del">
        <pc:chgData name="Herbein, Stephen" userId="da4bdc5c-639c-4506-8691-22148cf88445" providerId="ADAL" clId="{157D26E2-06A8-634D-9F9F-A6C5033D1206}" dt="2020-02-06T16:10:39.836" v="416" actId="2696"/>
        <pc:sldMkLst>
          <pc:docMk/>
          <pc:sldMk cId="3277477524" sldId="261"/>
        </pc:sldMkLst>
      </pc:sldChg>
      <pc:sldChg chg="add del">
        <pc:chgData name="Herbein, Stephen" userId="da4bdc5c-639c-4506-8691-22148cf88445" providerId="ADAL" clId="{157D26E2-06A8-634D-9F9F-A6C5033D1206}" dt="2020-02-03T23:46:06.088" v="61" actId="2696"/>
        <pc:sldMkLst>
          <pc:docMk/>
          <pc:sldMk cId="624692972" sldId="270"/>
        </pc:sldMkLst>
      </pc:sldChg>
      <pc:sldChg chg="add del">
        <pc:chgData name="Herbein, Stephen" userId="da4bdc5c-639c-4506-8691-22148cf88445" providerId="ADAL" clId="{157D26E2-06A8-634D-9F9F-A6C5033D1206}" dt="2020-02-06T16:15:06.848" v="511"/>
        <pc:sldMkLst>
          <pc:docMk/>
          <pc:sldMk cId="1797096123" sldId="270"/>
        </pc:sldMkLst>
      </pc:sldChg>
      <pc:sldChg chg="add del">
        <pc:chgData name="Herbein, Stephen" userId="da4bdc5c-639c-4506-8691-22148cf88445" providerId="ADAL" clId="{157D26E2-06A8-634D-9F9F-A6C5033D1206}" dt="2020-02-03T23:39:35.726" v="13" actId="2696"/>
        <pc:sldMkLst>
          <pc:docMk/>
          <pc:sldMk cId="2875627005" sldId="270"/>
        </pc:sldMkLst>
      </pc:sldChg>
      <pc:sldChg chg="add del">
        <pc:chgData name="Herbein, Stephen" userId="da4bdc5c-639c-4506-8691-22148cf88445" providerId="ADAL" clId="{157D26E2-06A8-634D-9F9F-A6C5033D1206}" dt="2020-02-06T16:13:42.411" v="497"/>
        <pc:sldMkLst>
          <pc:docMk/>
          <pc:sldMk cId="2972695808" sldId="270"/>
        </pc:sldMkLst>
      </pc:sldChg>
      <pc:sldChg chg="add del">
        <pc:chgData name="Herbein, Stephen" userId="da4bdc5c-639c-4506-8691-22148cf88445" providerId="ADAL" clId="{157D26E2-06A8-634D-9F9F-A6C5033D1206}" dt="2020-02-06T16:10:38.955" v="393" actId="2696"/>
        <pc:sldMkLst>
          <pc:docMk/>
          <pc:sldMk cId="3033600122" sldId="270"/>
        </pc:sldMkLst>
      </pc:sldChg>
      <pc:sldChg chg="add">
        <pc:chgData name="Herbein, Stephen" userId="da4bdc5c-639c-4506-8691-22148cf88445" providerId="ADAL" clId="{157D26E2-06A8-634D-9F9F-A6C5033D1206}" dt="2020-02-06T16:15:07.342" v="512"/>
        <pc:sldMkLst>
          <pc:docMk/>
          <pc:sldMk cId="3279135375" sldId="270"/>
        </pc:sldMkLst>
      </pc:sldChg>
      <pc:sldChg chg="add del">
        <pc:chgData name="Herbein, Stephen" userId="da4bdc5c-639c-4506-8691-22148cf88445" providerId="ADAL" clId="{157D26E2-06A8-634D-9F9F-A6C5033D1206}" dt="2020-02-06T16:12:30.026" v="491"/>
        <pc:sldMkLst>
          <pc:docMk/>
          <pc:sldMk cId="3434732619" sldId="270"/>
        </pc:sldMkLst>
      </pc:sldChg>
      <pc:sldChg chg="add del">
        <pc:chgData name="Herbein, Stephen" userId="da4bdc5c-639c-4506-8691-22148cf88445" providerId="ADAL" clId="{157D26E2-06A8-634D-9F9F-A6C5033D1206}" dt="2020-02-03T23:46:48.147" v="85"/>
        <pc:sldMkLst>
          <pc:docMk/>
          <pc:sldMk cId="4090643285" sldId="270"/>
        </pc:sldMkLst>
      </pc:sldChg>
      <pc:sldChg chg="modSp add del">
        <pc:chgData name="Herbein, Stephen" userId="da4bdc5c-639c-4506-8691-22148cf88445" providerId="ADAL" clId="{157D26E2-06A8-634D-9F9F-A6C5033D1206}" dt="2020-02-03T23:46:48.147" v="85"/>
        <pc:sldMkLst>
          <pc:docMk/>
          <pc:sldMk cId="506000887" sldId="271"/>
        </pc:sldMkLst>
        <pc:spChg chg="mod">
          <ac:chgData name="Herbein, Stephen" userId="da4bdc5c-639c-4506-8691-22148cf88445" providerId="ADAL" clId="{157D26E2-06A8-634D-9F9F-A6C5033D1206}" dt="2020-02-03T23:46:14.793" v="76"/>
          <ac:spMkLst>
            <pc:docMk/>
            <pc:sldMk cId="506000887" sldId="271"/>
            <ac:spMk id="4" creationId="{0D302419-254E-AE45-ACAC-0DE610675C82}"/>
          </ac:spMkLst>
        </pc:spChg>
        <pc:spChg chg="mod">
          <ac:chgData name="Herbein, Stephen" userId="da4bdc5c-639c-4506-8691-22148cf88445" providerId="ADAL" clId="{157D26E2-06A8-634D-9F9F-A6C5033D1206}" dt="2020-02-03T23:46:48.147" v="85"/>
          <ac:spMkLst>
            <pc:docMk/>
            <pc:sldMk cId="506000887" sldId="271"/>
            <ac:spMk id="67" creationId="{DEB7636D-F68B-EB41-A75F-41C6E3E08B04}"/>
          </ac:spMkLst>
        </pc:spChg>
      </pc:sldChg>
      <pc:sldChg chg="modSp add del">
        <pc:chgData name="Herbein, Stephen" userId="da4bdc5c-639c-4506-8691-22148cf88445" providerId="ADAL" clId="{157D26E2-06A8-634D-9F9F-A6C5033D1206}" dt="2020-02-03T23:46:06.611" v="70" actId="2696"/>
        <pc:sldMkLst>
          <pc:docMk/>
          <pc:sldMk cId="514140784" sldId="271"/>
        </pc:sldMkLst>
        <pc:spChg chg="mod">
          <ac:chgData name="Herbein, Stephen" userId="da4bdc5c-639c-4506-8691-22148cf88445" providerId="ADAL" clId="{157D26E2-06A8-634D-9F9F-A6C5033D1206}" dt="2020-02-03T23:44:47.146" v="51"/>
          <ac:spMkLst>
            <pc:docMk/>
            <pc:sldMk cId="514140784" sldId="271"/>
            <ac:spMk id="4" creationId="{0D302419-254E-AE45-ACAC-0DE610675C82}"/>
          </ac:spMkLst>
        </pc:spChg>
        <pc:spChg chg="mod">
          <ac:chgData name="Herbein, Stephen" userId="da4bdc5c-639c-4506-8691-22148cf88445" providerId="ADAL" clId="{157D26E2-06A8-634D-9F9F-A6C5033D1206}" dt="2020-02-03T23:44:47.472" v="56" actId="27636"/>
          <ac:spMkLst>
            <pc:docMk/>
            <pc:sldMk cId="514140784" sldId="271"/>
            <ac:spMk id="67" creationId="{DEB7636D-F68B-EB41-A75F-41C6E3E08B04}"/>
          </ac:spMkLst>
        </pc:spChg>
      </pc:sldChg>
      <pc:sldChg chg="modSp add del">
        <pc:chgData name="Herbein, Stephen" userId="da4bdc5c-639c-4506-8691-22148cf88445" providerId="ADAL" clId="{157D26E2-06A8-634D-9F9F-A6C5033D1206}" dt="2020-02-06T16:15:06.848" v="511"/>
        <pc:sldMkLst>
          <pc:docMk/>
          <pc:sldMk cId="1020485237" sldId="271"/>
        </pc:sldMkLst>
        <pc:spChg chg="mod">
          <ac:chgData name="Herbein, Stephen" userId="da4bdc5c-639c-4506-8691-22148cf88445" providerId="ADAL" clId="{157D26E2-06A8-634D-9F9F-A6C5033D1206}" dt="2020-02-06T16:14:59.617" v="502"/>
          <ac:spMkLst>
            <pc:docMk/>
            <pc:sldMk cId="1020485237" sldId="271"/>
            <ac:spMk id="4" creationId="{0D302419-254E-AE45-ACAC-0DE610675C82}"/>
          </ac:spMkLst>
        </pc:spChg>
        <pc:spChg chg="mod">
          <ac:chgData name="Herbein, Stephen" userId="da4bdc5c-639c-4506-8691-22148cf88445" providerId="ADAL" clId="{157D26E2-06A8-634D-9F9F-A6C5033D1206}" dt="2020-02-06T16:15:06.848" v="511"/>
          <ac:spMkLst>
            <pc:docMk/>
            <pc:sldMk cId="1020485237" sldId="271"/>
            <ac:spMk id="67" creationId="{DEB7636D-F68B-EB41-A75F-41C6E3E08B04}"/>
          </ac:spMkLst>
        </pc:spChg>
      </pc:sldChg>
      <pc:sldChg chg="add del">
        <pc:chgData name="Herbein, Stephen" userId="da4bdc5c-639c-4506-8691-22148cf88445" providerId="ADAL" clId="{157D26E2-06A8-634D-9F9F-A6C5033D1206}" dt="2020-02-06T16:13:42.411" v="497"/>
        <pc:sldMkLst>
          <pc:docMk/>
          <pc:sldMk cId="1072315093" sldId="271"/>
        </pc:sldMkLst>
      </pc:sldChg>
      <pc:sldChg chg="modSp add del">
        <pc:chgData name="Herbein, Stephen" userId="da4bdc5c-639c-4506-8691-22148cf88445" providerId="ADAL" clId="{157D26E2-06A8-634D-9F9F-A6C5033D1206}" dt="2020-02-06T16:12:30.026" v="491"/>
        <pc:sldMkLst>
          <pc:docMk/>
          <pc:sldMk cId="2016699769" sldId="271"/>
        </pc:sldMkLst>
        <pc:spChg chg="mod">
          <ac:chgData name="Herbein, Stephen" userId="da4bdc5c-639c-4506-8691-22148cf88445" providerId="ADAL" clId="{157D26E2-06A8-634D-9F9F-A6C5033D1206}" dt="2020-02-06T16:12:26.326" v="482"/>
          <ac:spMkLst>
            <pc:docMk/>
            <pc:sldMk cId="2016699769" sldId="271"/>
            <ac:spMk id="4" creationId="{0D302419-254E-AE45-ACAC-0DE610675C82}"/>
          </ac:spMkLst>
        </pc:spChg>
        <pc:spChg chg="mod">
          <ac:chgData name="Herbein, Stephen" userId="da4bdc5c-639c-4506-8691-22148cf88445" providerId="ADAL" clId="{157D26E2-06A8-634D-9F9F-A6C5033D1206}" dt="2020-02-06T16:12:30.026" v="491"/>
          <ac:spMkLst>
            <pc:docMk/>
            <pc:sldMk cId="2016699769" sldId="271"/>
            <ac:spMk id="67" creationId="{DEB7636D-F68B-EB41-A75F-41C6E3E08B04}"/>
          </ac:spMkLst>
        </pc:spChg>
      </pc:sldChg>
      <pc:sldChg chg="addSp delSp add del">
        <pc:chgData name="Herbein, Stephen" userId="da4bdc5c-639c-4506-8691-22148cf88445" providerId="ADAL" clId="{157D26E2-06A8-634D-9F9F-A6C5033D1206}" dt="2020-02-06T16:10:39.488" v="401" actId="2696"/>
        <pc:sldMkLst>
          <pc:docMk/>
          <pc:sldMk cId="2635686705" sldId="271"/>
        </pc:sldMkLst>
        <pc:spChg chg="del">
          <ac:chgData name="Herbein, Stephen" userId="da4bdc5c-639c-4506-8691-22148cf88445" providerId="ADAL" clId="{157D26E2-06A8-634D-9F9F-A6C5033D1206}" dt="2020-02-04T17:08:52.478" v="107" actId="478"/>
          <ac:spMkLst>
            <pc:docMk/>
            <pc:sldMk cId="2635686705" sldId="271"/>
            <ac:spMk id="4" creationId="{0D302419-254E-AE45-ACAC-0DE610675C82}"/>
          </ac:spMkLst>
        </pc:spChg>
        <pc:spChg chg="add">
          <ac:chgData name="Herbein, Stephen" userId="da4bdc5c-639c-4506-8691-22148cf88445" providerId="ADAL" clId="{157D26E2-06A8-634D-9F9F-A6C5033D1206}" dt="2020-02-04T17:08:52.836" v="108"/>
          <ac:spMkLst>
            <pc:docMk/>
            <pc:sldMk cId="2635686705" sldId="271"/>
            <ac:spMk id="69" creationId="{30A6886D-8AC2-4D4D-8360-12EA569A6ED3}"/>
          </ac:spMkLst>
        </pc:spChg>
      </pc:sldChg>
      <pc:sldChg chg="add">
        <pc:chgData name="Herbein, Stephen" userId="da4bdc5c-639c-4506-8691-22148cf88445" providerId="ADAL" clId="{157D26E2-06A8-634D-9F9F-A6C5033D1206}" dt="2020-02-06T16:15:07.342" v="512"/>
        <pc:sldMkLst>
          <pc:docMk/>
          <pc:sldMk cId="2725012636" sldId="271"/>
        </pc:sldMkLst>
      </pc:sldChg>
      <pc:sldChg chg="modSp add del">
        <pc:chgData name="Herbein, Stephen" userId="da4bdc5c-639c-4506-8691-22148cf88445" providerId="ADAL" clId="{157D26E2-06A8-634D-9F9F-A6C5033D1206}" dt="2020-02-03T23:39:36.272" v="22" actId="2696"/>
        <pc:sldMkLst>
          <pc:docMk/>
          <pc:sldMk cId="3163727042" sldId="271"/>
        </pc:sldMkLst>
        <pc:spChg chg="mod">
          <ac:chgData name="Herbein, Stephen" userId="da4bdc5c-639c-4506-8691-22148cf88445" providerId="ADAL" clId="{157D26E2-06A8-634D-9F9F-A6C5033D1206}" dt="2020-02-03T23:38:50.295" v="4"/>
          <ac:spMkLst>
            <pc:docMk/>
            <pc:sldMk cId="3163727042" sldId="271"/>
            <ac:spMk id="4" creationId="{0D302419-254E-AE45-ACAC-0DE610675C82}"/>
          </ac:spMkLst>
        </pc:spChg>
        <pc:spChg chg="mod">
          <ac:chgData name="Herbein, Stephen" userId="da4bdc5c-639c-4506-8691-22148cf88445" providerId="ADAL" clId="{157D26E2-06A8-634D-9F9F-A6C5033D1206}" dt="2020-02-03T23:38:50.978" v="9" actId="27636"/>
          <ac:spMkLst>
            <pc:docMk/>
            <pc:sldMk cId="3163727042" sldId="271"/>
            <ac:spMk id="67" creationId="{DEB7636D-F68B-EB41-A75F-41C6E3E08B04}"/>
          </ac:spMkLst>
        </pc:spChg>
      </pc:sldChg>
      <pc:sldChg chg="modSp add del">
        <pc:chgData name="Herbein, Stephen" userId="da4bdc5c-639c-4506-8691-22148cf88445" providerId="ADAL" clId="{157D26E2-06A8-634D-9F9F-A6C5033D1206}" dt="2020-02-03T23:46:48.147" v="85"/>
        <pc:sldMkLst>
          <pc:docMk/>
          <pc:sldMk cId="323830594" sldId="273"/>
        </pc:sldMkLst>
        <pc:spChg chg="mod">
          <ac:chgData name="Herbein, Stephen" userId="da4bdc5c-639c-4506-8691-22148cf88445" providerId="ADAL" clId="{157D26E2-06A8-634D-9F9F-A6C5033D1206}" dt="2020-02-03T23:46:14.793" v="76"/>
          <ac:spMkLst>
            <pc:docMk/>
            <pc:sldMk cId="323830594" sldId="273"/>
            <ac:spMk id="4" creationId="{0D302419-254E-AE45-ACAC-0DE610675C82}"/>
          </ac:spMkLst>
        </pc:spChg>
        <pc:spChg chg="mod">
          <ac:chgData name="Herbein, Stephen" userId="da4bdc5c-639c-4506-8691-22148cf88445" providerId="ADAL" clId="{157D26E2-06A8-634D-9F9F-A6C5033D1206}" dt="2020-02-03T23:46:48.147" v="85"/>
          <ac:spMkLst>
            <pc:docMk/>
            <pc:sldMk cId="323830594" sldId="273"/>
            <ac:spMk id="67" creationId="{DEB7636D-F68B-EB41-A75F-41C6E3E08B04}"/>
          </ac:spMkLst>
        </pc:spChg>
      </pc:sldChg>
      <pc:sldChg chg="addSp delSp modSp add del">
        <pc:chgData name="Herbein, Stephen" userId="da4bdc5c-639c-4506-8691-22148cf88445" providerId="ADAL" clId="{157D26E2-06A8-634D-9F9F-A6C5033D1206}" dt="2020-02-06T16:10:39.519" v="402" actId="2696"/>
        <pc:sldMkLst>
          <pc:docMk/>
          <pc:sldMk cId="1559071967" sldId="273"/>
        </pc:sldMkLst>
        <pc:spChg chg="add del mod">
          <ac:chgData name="Herbein, Stephen" userId="da4bdc5c-639c-4506-8691-22148cf88445" providerId="ADAL" clId="{157D26E2-06A8-634D-9F9F-A6C5033D1206}" dt="2020-02-04T17:09:02.792" v="112" actId="478"/>
          <ac:spMkLst>
            <pc:docMk/>
            <pc:sldMk cId="1559071967" sldId="273"/>
            <ac:spMk id="4" creationId="{0D302419-254E-AE45-ACAC-0DE610675C82}"/>
          </ac:spMkLst>
        </pc:spChg>
        <pc:spChg chg="add del">
          <ac:chgData name="Herbein, Stephen" userId="da4bdc5c-639c-4506-8691-22148cf88445" providerId="ADAL" clId="{157D26E2-06A8-634D-9F9F-A6C5033D1206}" dt="2020-02-04T17:09:00.385" v="111"/>
          <ac:spMkLst>
            <pc:docMk/>
            <pc:sldMk cId="1559071967" sldId="273"/>
            <ac:spMk id="71" creationId="{105D3519-6564-ED45-8984-59EBC67AC42B}"/>
          </ac:spMkLst>
        </pc:spChg>
        <pc:spChg chg="add">
          <ac:chgData name="Herbein, Stephen" userId="da4bdc5c-639c-4506-8691-22148cf88445" providerId="ADAL" clId="{157D26E2-06A8-634D-9F9F-A6C5033D1206}" dt="2020-02-04T17:09:03.254" v="113"/>
          <ac:spMkLst>
            <pc:docMk/>
            <pc:sldMk cId="1559071967" sldId="273"/>
            <ac:spMk id="72" creationId="{77E84829-2C19-7240-89A7-88F8F920F11A}"/>
          </ac:spMkLst>
        </pc:spChg>
      </pc:sldChg>
      <pc:sldChg chg="add">
        <pc:chgData name="Herbein, Stephen" userId="da4bdc5c-639c-4506-8691-22148cf88445" providerId="ADAL" clId="{157D26E2-06A8-634D-9F9F-A6C5033D1206}" dt="2020-02-06T16:15:07.342" v="512"/>
        <pc:sldMkLst>
          <pc:docMk/>
          <pc:sldMk cId="1711893972" sldId="273"/>
        </pc:sldMkLst>
      </pc:sldChg>
      <pc:sldChg chg="modSp add del">
        <pc:chgData name="Herbein, Stephen" userId="da4bdc5c-639c-4506-8691-22148cf88445" providerId="ADAL" clId="{157D26E2-06A8-634D-9F9F-A6C5033D1206}" dt="2020-02-03T23:46:06.648" v="71" actId="2696"/>
        <pc:sldMkLst>
          <pc:docMk/>
          <pc:sldMk cId="1924382608" sldId="273"/>
        </pc:sldMkLst>
        <pc:spChg chg="mod">
          <ac:chgData name="Herbein, Stephen" userId="da4bdc5c-639c-4506-8691-22148cf88445" providerId="ADAL" clId="{157D26E2-06A8-634D-9F9F-A6C5033D1206}" dt="2020-02-03T23:44:47.146" v="51"/>
          <ac:spMkLst>
            <pc:docMk/>
            <pc:sldMk cId="1924382608" sldId="273"/>
            <ac:spMk id="4" creationId="{0D302419-254E-AE45-ACAC-0DE610675C82}"/>
          </ac:spMkLst>
        </pc:spChg>
        <pc:spChg chg="mod">
          <ac:chgData name="Herbein, Stephen" userId="da4bdc5c-639c-4506-8691-22148cf88445" providerId="ADAL" clId="{157D26E2-06A8-634D-9F9F-A6C5033D1206}" dt="2020-02-03T23:44:47.535" v="57" actId="27636"/>
          <ac:spMkLst>
            <pc:docMk/>
            <pc:sldMk cId="1924382608" sldId="273"/>
            <ac:spMk id="67" creationId="{DEB7636D-F68B-EB41-A75F-41C6E3E08B04}"/>
          </ac:spMkLst>
        </pc:spChg>
      </pc:sldChg>
      <pc:sldChg chg="modSp add del">
        <pc:chgData name="Herbein, Stephen" userId="da4bdc5c-639c-4506-8691-22148cf88445" providerId="ADAL" clId="{157D26E2-06A8-634D-9F9F-A6C5033D1206}" dt="2020-02-06T16:12:30.026" v="491"/>
        <pc:sldMkLst>
          <pc:docMk/>
          <pc:sldMk cId="2336587971" sldId="273"/>
        </pc:sldMkLst>
        <pc:spChg chg="mod">
          <ac:chgData name="Herbein, Stephen" userId="da4bdc5c-639c-4506-8691-22148cf88445" providerId="ADAL" clId="{157D26E2-06A8-634D-9F9F-A6C5033D1206}" dt="2020-02-06T16:12:26.326" v="482"/>
          <ac:spMkLst>
            <pc:docMk/>
            <pc:sldMk cId="2336587971" sldId="273"/>
            <ac:spMk id="4" creationId="{0D302419-254E-AE45-ACAC-0DE610675C82}"/>
          </ac:spMkLst>
        </pc:spChg>
        <pc:spChg chg="mod">
          <ac:chgData name="Herbein, Stephen" userId="da4bdc5c-639c-4506-8691-22148cf88445" providerId="ADAL" clId="{157D26E2-06A8-634D-9F9F-A6C5033D1206}" dt="2020-02-06T16:12:30.026" v="491"/>
          <ac:spMkLst>
            <pc:docMk/>
            <pc:sldMk cId="2336587971" sldId="273"/>
            <ac:spMk id="67" creationId="{DEB7636D-F68B-EB41-A75F-41C6E3E08B04}"/>
          </ac:spMkLst>
        </pc:spChg>
      </pc:sldChg>
      <pc:sldChg chg="add del">
        <pc:chgData name="Herbein, Stephen" userId="da4bdc5c-639c-4506-8691-22148cf88445" providerId="ADAL" clId="{157D26E2-06A8-634D-9F9F-A6C5033D1206}" dt="2020-02-06T16:13:42.411" v="497"/>
        <pc:sldMkLst>
          <pc:docMk/>
          <pc:sldMk cId="3082184156" sldId="273"/>
        </pc:sldMkLst>
      </pc:sldChg>
      <pc:sldChg chg="modSp add del">
        <pc:chgData name="Herbein, Stephen" userId="da4bdc5c-639c-4506-8691-22148cf88445" providerId="ADAL" clId="{157D26E2-06A8-634D-9F9F-A6C5033D1206}" dt="2020-02-03T23:39:36.308" v="23" actId="2696"/>
        <pc:sldMkLst>
          <pc:docMk/>
          <pc:sldMk cId="3105518298" sldId="273"/>
        </pc:sldMkLst>
        <pc:spChg chg="mod">
          <ac:chgData name="Herbein, Stephen" userId="da4bdc5c-639c-4506-8691-22148cf88445" providerId="ADAL" clId="{157D26E2-06A8-634D-9F9F-A6C5033D1206}" dt="2020-02-03T23:38:50.295" v="4"/>
          <ac:spMkLst>
            <pc:docMk/>
            <pc:sldMk cId="3105518298" sldId="273"/>
            <ac:spMk id="4" creationId="{0D302419-254E-AE45-ACAC-0DE610675C82}"/>
          </ac:spMkLst>
        </pc:spChg>
        <pc:spChg chg="mod">
          <ac:chgData name="Herbein, Stephen" userId="da4bdc5c-639c-4506-8691-22148cf88445" providerId="ADAL" clId="{157D26E2-06A8-634D-9F9F-A6C5033D1206}" dt="2020-02-03T23:38:51.070" v="10" actId="27636"/>
          <ac:spMkLst>
            <pc:docMk/>
            <pc:sldMk cId="3105518298" sldId="273"/>
            <ac:spMk id="67" creationId="{DEB7636D-F68B-EB41-A75F-41C6E3E08B04}"/>
          </ac:spMkLst>
        </pc:spChg>
      </pc:sldChg>
      <pc:sldChg chg="modSp add del">
        <pc:chgData name="Herbein, Stephen" userId="da4bdc5c-639c-4506-8691-22148cf88445" providerId="ADAL" clId="{157D26E2-06A8-634D-9F9F-A6C5033D1206}" dt="2020-02-06T16:15:06.848" v="511"/>
        <pc:sldMkLst>
          <pc:docMk/>
          <pc:sldMk cId="3698496305" sldId="273"/>
        </pc:sldMkLst>
        <pc:spChg chg="mod">
          <ac:chgData name="Herbein, Stephen" userId="da4bdc5c-639c-4506-8691-22148cf88445" providerId="ADAL" clId="{157D26E2-06A8-634D-9F9F-A6C5033D1206}" dt="2020-02-06T16:14:59.617" v="502"/>
          <ac:spMkLst>
            <pc:docMk/>
            <pc:sldMk cId="3698496305" sldId="273"/>
            <ac:spMk id="4" creationId="{0D302419-254E-AE45-ACAC-0DE610675C82}"/>
          </ac:spMkLst>
        </pc:spChg>
        <pc:spChg chg="mod">
          <ac:chgData name="Herbein, Stephen" userId="da4bdc5c-639c-4506-8691-22148cf88445" providerId="ADAL" clId="{157D26E2-06A8-634D-9F9F-A6C5033D1206}" dt="2020-02-06T16:15:06.848" v="511"/>
          <ac:spMkLst>
            <pc:docMk/>
            <pc:sldMk cId="3698496305" sldId="273"/>
            <ac:spMk id="67" creationId="{DEB7636D-F68B-EB41-A75F-41C6E3E08B04}"/>
          </ac:spMkLst>
        </pc:spChg>
      </pc:sldChg>
      <pc:sldChg chg="modSp add del">
        <pc:chgData name="Herbein, Stephen" userId="da4bdc5c-639c-4506-8691-22148cf88445" providerId="ADAL" clId="{157D26E2-06A8-634D-9F9F-A6C5033D1206}" dt="2020-02-06T16:15:06.848" v="511"/>
        <pc:sldMkLst>
          <pc:docMk/>
          <pc:sldMk cId="282181491" sldId="274"/>
        </pc:sldMkLst>
        <pc:spChg chg="mod">
          <ac:chgData name="Herbein, Stephen" userId="da4bdc5c-639c-4506-8691-22148cf88445" providerId="ADAL" clId="{157D26E2-06A8-634D-9F9F-A6C5033D1206}" dt="2020-02-06T16:14:59.617" v="502"/>
          <ac:spMkLst>
            <pc:docMk/>
            <pc:sldMk cId="282181491" sldId="274"/>
            <ac:spMk id="4" creationId="{F256AA86-2FF9-784F-B899-5A9BC2EB7710}"/>
          </ac:spMkLst>
        </pc:spChg>
      </pc:sldChg>
      <pc:sldChg chg="add del">
        <pc:chgData name="Herbein, Stephen" userId="da4bdc5c-639c-4506-8691-22148cf88445" providerId="ADAL" clId="{157D26E2-06A8-634D-9F9F-A6C5033D1206}" dt="2020-02-06T16:13:42.411" v="497"/>
        <pc:sldMkLst>
          <pc:docMk/>
          <pc:sldMk cId="760048928" sldId="274"/>
        </pc:sldMkLst>
      </pc:sldChg>
      <pc:sldChg chg="modSp add del">
        <pc:chgData name="Herbein, Stephen" userId="da4bdc5c-639c-4506-8691-22148cf88445" providerId="ADAL" clId="{157D26E2-06A8-634D-9F9F-A6C5033D1206}" dt="2020-02-03T23:46:06.674" v="72" actId="2696"/>
        <pc:sldMkLst>
          <pc:docMk/>
          <pc:sldMk cId="1018082349" sldId="274"/>
        </pc:sldMkLst>
        <pc:spChg chg="mod">
          <ac:chgData name="Herbein, Stephen" userId="da4bdc5c-639c-4506-8691-22148cf88445" providerId="ADAL" clId="{157D26E2-06A8-634D-9F9F-A6C5033D1206}" dt="2020-02-03T23:44:47.146" v="51"/>
          <ac:spMkLst>
            <pc:docMk/>
            <pc:sldMk cId="1018082349" sldId="274"/>
            <ac:spMk id="4" creationId="{F256AA86-2FF9-784F-B899-5A9BC2EB7710}"/>
          </ac:spMkLst>
        </pc:spChg>
      </pc:sldChg>
      <pc:sldChg chg="addSp delSp add del">
        <pc:chgData name="Herbein, Stephen" userId="da4bdc5c-639c-4506-8691-22148cf88445" providerId="ADAL" clId="{157D26E2-06A8-634D-9F9F-A6C5033D1206}" dt="2020-02-06T16:10:39.538" v="403" actId="2696"/>
        <pc:sldMkLst>
          <pc:docMk/>
          <pc:sldMk cId="2111147150" sldId="274"/>
        </pc:sldMkLst>
        <pc:spChg chg="del">
          <ac:chgData name="Herbein, Stephen" userId="da4bdc5c-639c-4506-8691-22148cf88445" providerId="ADAL" clId="{157D26E2-06A8-634D-9F9F-A6C5033D1206}" dt="2020-02-04T17:09:06.519" v="114" actId="478"/>
          <ac:spMkLst>
            <pc:docMk/>
            <pc:sldMk cId="2111147150" sldId="274"/>
            <ac:spMk id="4" creationId="{F256AA86-2FF9-784F-B899-5A9BC2EB7710}"/>
          </ac:spMkLst>
        </pc:spChg>
        <pc:spChg chg="add">
          <ac:chgData name="Herbein, Stephen" userId="da4bdc5c-639c-4506-8691-22148cf88445" providerId="ADAL" clId="{157D26E2-06A8-634D-9F9F-A6C5033D1206}" dt="2020-02-04T17:09:06.893" v="115"/>
          <ac:spMkLst>
            <pc:docMk/>
            <pc:sldMk cId="2111147150" sldId="274"/>
            <ac:spMk id="7" creationId="{731D9CE9-0B6E-D748-869F-3B9CD4E5EBD6}"/>
          </ac:spMkLst>
        </pc:spChg>
      </pc:sldChg>
      <pc:sldChg chg="modSp add del">
        <pc:chgData name="Herbein, Stephen" userId="da4bdc5c-639c-4506-8691-22148cf88445" providerId="ADAL" clId="{157D26E2-06A8-634D-9F9F-A6C5033D1206}" dt="2020-02-06T16:12:30.026" v="491"/>
        <pc:sldMkLst>
          <pc:docMk/>
          <pc:sldMk cId="3388068975" sldId="274"/>
        </pc:sldMkLst>
        <pc:spChg chg="mod">
          <ac:chgData name="Herbein, Stephen" userId="da4bdc5c-639c-4506-8691-22148cf88445" providerId="ADAL" clId="{157D26E2-06A8-634D-9F9F-A6C5033D1206}" dt="2020-02-06T16:12:26.326" v="482"/>
          <ac:spMkLst>
            <pc:docMk/>
            <pc:sldMk cId="3388068975" sldId="274"/>
            <ac:spMk id="4" creationId="{F256AA86-2FF9-784F-B899-5A9BC2EB7710}"/>
          </ac:spMkLst>
        </pc:spChg>
      </pc:sldChg>
      <pc:sldChg chg="modSp add del">
        <pc:chgData name="Herbein, Stephen" userId="da4bdc5c-639c-4506-8691-22148cf88445" providerId="ADAL" clId="{157D26E2-06A8-634D-9F9F-A6C5033D1206}" dt="2020-02-03T23:39:36.333" v="24" actId="2696"/>
        <pc:sldMkLst>
          <pc:docMk/>
          <pc:sldMk cId="3590668261" sldId="274"/>
        </pc:sldMkLst>
        <pc:spChg chg="mod">
          <ac:chgData name="Herbein, Stephen" userId="da4bdc5c-639c-4506-8691-22148cf88445" providerId="ADAL" clId="{157D26E2-06A8-634D-9F9F-A6C5033D1206}" dt="2020-02-03T23:38:50.295" v="4"/>
          <ac:spMkLst>
            <pc:docMk/>
            <pc:sldMk cId="3590668261" sldId="274"/>
            <ac:spMk id="4" creationId="{F256AA86-2FF9-784F-B899-5A9BC2EB7710}"/>
          </ac:spMkLst>
        </pc:spChg>
      </pc:sldChg>
      <pc:sldChg chg="add">
        <pc:chgData name="Herbein, Stephen" userId="da4bdc5c-639c-4506-8691-22148cf88445" providerId="ADAL" clId="{157D26E2-06A8-634D-9F9F-A6C5033D1206}" dt="2020-02-06T16:15:07.342" v="512"/>
        <pc:sldMkLst>
          <pc:docMk/>
          <pc:sldMk cId="3812070709" sldId="274"/>
        </pc:sldMkLst>
      </pc:sldChg>
      <pc:sldChg chg="modSp add del">
        <pc:chgData name="Herbein, Stephen" userId="da4bdc5c-639c-4506-8691-22148cf88445" providerId="ADAL" clId="{157D26E2-06A8-634D-9F9F-A6C5033D1206}" dt="2020-02-03T23:46:48.147" v="85"/>
        <pc:sldMkLst>
          <pc:docMk/>
          <pc:sldMk cId="3824623348" sldId="274"/>
        </pc:sldMkLst>
        <pc:spChg chg="mod">
          <ac:chgData name="Herbein, Stephen" userId="da4bdc5c-639c-4506-8691-22148cf88445" providerId="ADAL" clId="{157D26E2-06A8-634D-9F9F-A6C5033D1206}" dt="2020-02-03T23:46:14.793" v="76"/>
          <ac:spMkLst>
            <pc:docMk/>
            <pc:sldMk cId="3824623348" sldId="274"/>
            <ac:spMk id="4" creationId="{F256AA86-2FF9-784F-B899-5A9BC2EB7710}"/>
          </ac:spMkLst>
        </pc:spChg>
      </pc:sldChg>
      <pc:sldChg chg="modSp add del">
        <pc:chgData name="Herbein, Stephen" userId="da4bdc5c-639c-4506-8691-22148cf88445" providerId="ADAL" clId="{157D26E2-06A8-634D-9F9F-A6C5033D1206}" dt="2020-02-03T23:46:48.147" v="85"/>
        <pc:sldMkLst>
          <pc:docMk/>
          <pc:sldMk cId="14462212" sldId="275"/>
        </pc:sldMkLst>
        <pc:spChg chg="mod">
          <ac:chgData name="Herbein, Stephen" userId="da4bdc5c-639c-4506-8691-22148cf88445" providerId="ADAL" clId="{157D26E2-06A8-634D-9F9F-A6C5033D1206}" dt="2020-02-03T23:46:48.147" v="85"/>
          <ac:spMkLst>
            <pc:docMk/>
            <pc:sldMk cId="14462212" sldId="275"/>
            <ac:spMk id="3" creationId="{25753DD7-5E74-4E43-BE0B-3B67D419E006}"/>
          </ac:spMkLst>
        </pc:spChg>
        <pc:spChg chg="mod">
          <ac:chgData name="Herbein, Stephen" userId="da4bdc5c-639c-4506-8691-22148cf88445" providerId="ADAL" clId="{157D26E2-06A8-634D-9F9F-A6C5033D1206}" dt="2020-02-03T23:46:14.793" v="76"/>
          <ac:spMkLst>
            <pc:docMk/>
            <pc:sldMk cId="14462212" sldId="275"/>
            <ac:spMk id="4" creationId="{278A1167-16A5-FB49-BDA7-DF5BDC630E91}"/>
          </ac:spMkLst>
        </pc:spChg>
      </pc:sldChg>
      <pc:sldChg chg="modSp add del">
        <pc:chgData name="Herbein, Stephen" userId="da4bdc5c-639c-4506-8691-22148cf88445" providerId="ADAL" clId="{157D26E2-06A8-634D-9F9F-A6C5033D1206}" dt="2020-02-03T23:39:35.794" v="16" actId="2696"/>
        <pc:sldMkLst>
          <pc:docMk/>
          <pc:sldMk cId="282693504" sldId="275"/>
        </pc:sldMkLst>
        <pc:spChg chg="mod">
          <ac:chgData name="Herbein, Stephen" userId="da4bdc5c-639c-4506-8691-22148cf88445" providerId="ADAL" clId="{157D26E2-06A8-634D-9F9F-A6C5033D1206}" dt="2020-02-03T23:38:50.643" v="6" actId="27636"/>
          <ac:spMkLst>
            <pc:docMk/>
            <pc:sldMk cId="282693504" sldId="275"/>
            <ac:spMk id="3" creationId="{25753DD7-5E74-4E43-BE0B-3B67D419E006}"/>
          </ac:spMkLst>
        </pc:spChg>
        <pc:spChg chg="mod">
          <ac:chgData name="Herbein, Stephen" userId="da4bdc5c-639c-4506-8691-22148cf88445" providerId="ADAL" clId="{157D26E2-06A8-634D-9F9F-A6C5033D1206}" dt="2020-02-03T23:38:50.295" v="4"/>
          <ac:spMkLst>
            <pc:docMk/>
            <pc:sldMk cId="282693504" sldId="275"/>
            <ac:spMk id="4" creationId="{278A1167-16A5-FB49-BDA7-DF5BDC630E91}"/>
          </ac:spMkLst>
        </pc:spChg>
      </pc:sldChg>
      <pc:sldChg chg="modSp add del">
        <pc:chgData name="Herbein, Stephen" userId="da4bdc5c-639c-4506-8691-22148cf88445" providerId="ADAL" clId="{157D26E2-06A8-634D-9F9F-A6C5033D1206}" dt="2020-02-06T16:15:06.848" v="511"/>
        <pc:sldMkLst>
          <pc:docMk/>
          <pc:sldMk cId="800965339" sldId="275"/>
        </pc:sldMkLst>
        <pc:spChg chg="mod">
          <ac:chgData name="Herbein, Stephen" userId="da4bdc5c-639c-4506-8691-22148cf88445" providerId="ADAL" clId="{157D26E2-06A8-634D-9F9F-A6C5033D1206}" dt="2020-02-06T16:15:06.848" v="511"/>
          <ac:spMkLst>
            <pc:docMk/>
            <pc:sldMk cId="800965339" sldId="275"/>
            <ac:spMk id="3" creationId="{25753DD7-5E74-4E43-BE0B-3B67D419E006}"/>
          </ac:spMkLst>
        </pc:spChg>
        <pc:spChg chg="mod">
          <ac:chgData name="Herbein, Stephen" userId="da4bdc5c-639c-4506-8691-22148cf88445" providerId="ADAL" clId="{157D26E2-06A8-634D-9F9F-A6C5033D1206}" dt="2020-02-06T16:14:59.617" v="502"/>
          <ac:spMkLst>
            <pc:docMk/>
            <pc:sldMk cId="800965339" sldId="275"/>
            <ac:spMk id="4" creationId="{278A1167-16A5-FB49-BDA7-DF5BDC630E91}"/>
          </ac:spMkLst>
        </pc:spChg>
      </pc:sldChg>
      <pc:sldChg chg="add del">
        <pc:chgData name="Herbein, Stephen" userId="da4bdc5c-639c-4506-8691-22148cf88445" providerId="ADAL" clId="{157D26E2-06A8-634D-9F9F-A6C5033D1206}" dt="2020-02-06T16:13:42.411" v="497"/>
        <pc:sldMkLst>
          <pc:docMk/>
          <pc:sldMk cId="2182813905" sldId="275"/>
        </pc:sldMkLst>
      </pc:sldChg>
      <pc:sldChg chg="addSp delSp add del">
        <pc:chgData name="Herbein, Stephen" userId="da4bdc5c-639c-4506-8691-22148cf88445" providerId="ADAL" clId="{157D26E2-06A8-634D-9F9F-A6C5033D1206}" dt="2020-02-06T16:10:39.002" v="395" actId="2696"/>
        <pc:sldMkLst>
          <pc:docMk/>
          <pc:sldMk cId="2297276985" sldId="275"/>
        </pc:sldMkLst>
        <pc:spChg chg="del">
          <ac:chgData name="Herbein, Stephen" userId="da4bdc5c-639c-4506-8691-22148cf88445" providerId="ADAL" clId="{157D26E2-06A8-634D-9F9F-A6C5033D1206}" dt="2020-02-04T17:08:25.470" v="95" actId="478"/>
          <ac:spMkLst>
            <pc:docMk/>
            <pc:sldMk cId="2297276985" sldId="275"/>
            <ac:spMk id="4" creationId="{278A1167-16A5-FB49-BDA7-DF5BDC630E91}"/>
          </ac:spMkLst>
        </pc:spChg>
        <pc:spChg chg="add">
          <ac:chgData name="Herbein, Stephen" userId="da4bdc5c-639c-4506-8691-22148cf88445" providerId="ADAL" clId="{157D26E2-06A8-634D-9F9F-A6C5033D1206}" dt="2020-02-04T17:08:25.837" v="96"/>
          <ac:spMkLst>
            <pc:docMk/>
            <pc:sldMk cId="2297276985" sldId="275"/>
            <ac:spMk id="9" creationId="{6C7BCE7E-12C5-2140-8F72-BA75DEEC3A5E}"/>
          </ac:spMkLst>
        </pc:spChg>
      </pc:sldChg>
      <pc:sldChg chg="modSp add del">
        <pc:chgData name="Herbein, Stephen" userId="da4bdc5c-639c-4506-8691-22148cf88445" providerId="ADAL" clId="{157D26E2-06A8-634D-9F9F-A6C5033D1206}" dt="2020-02-03T23:46:06.145" v="64" actId="2696"/>
        <pc:sldMkLst>
          <pc:docMk/>
          <pc:sldMk cId="3140707754" sldId="275"/>
        </pc:sldMkLst>
        <pc:spChg chg="mod">
          <ac:chgData name="Herbein, Stephen" userId="da4bdc5c-639c-4506-8691-22148cf88445" providerId="ADAL" clId="{157D26E2-06A8-634D-9F9F-A6C5033D1206}" dt="2020-02-03T23:44:47.361" v="53" actId="27636"/>
          <ac:spMkLst>
            <pc:docMk/>
            <pc:sldMk cId="3140707754" sldId="275"/>
            <ac:spMk id="3" creationId="{25753DD7-5E74-4E43-BE0B-3B67D419E006}"/>
          </ac:spMkLst>
        </pc:spChg>
        <pc:spChg chg="mod">
          <ac:chgData name="Herbein, Stephen" userId="da4bdc5c-639c-4506-8691-22148cf88445" providerId="ADAL" clId="{157D26E2-06A8-634D-9F9F-A6C5033D1206}" dt="2020-02-03T23:44:47.146" v="51"/>
          <ac:spMkLst>
            <pc:docMk/>
            <pc:sldMk cId="3140707754" sldId="275"/>
            <ac:spMk id="4" creationId="{278A1167-16A5-FB49-BDA7-DF5BDC630E91}"/>
          </ac:spMkLst>
        </pc:spChg>
      </pc:sldChg>
      <pc:sldChg chg="add">
        <pc:chgData name="Herbein, Stephen" userId="da4bdc5c-639c-4506-8691-22148cf88445" providerId="ADAL" clId="{157D26E2-06A8-634D-9F9F-A6C5033D1206}" dt="2020-02-06T16:15:07.342" v="512"/>
        <pc:sldMkLst>
          <pc:docMk/>
          <pc:sldMk cId="3227163362" sldId="275"/>
        </pc:sldMkLst>
      </pc:sldChg>
      <pc:sldChg chg="modSp add del">
        <pc:chgData name="Herbein, Stephen" userId="da4bdc5c-639c-4506-8691-22148cf88445" providerId="ADAL" clId="{157D26E2-06A8-634D-9F9F-A6C5033D1206}" dt="2020-02-06T16:12:30.026" v="491"/>
        <pc:sldMkLst>
          <pc:docMk/>
          <pc:sldMk cId="4202342872" sldId="275"/>
        </pc:sldMkLst>
        <pc:spChg chg="mod">
          <ac:chgData name="Herbein, Stephen" userId="da4bdc5c-639c-4506-8691-22148cf88445" providerId="ADAL" clId="{157D26E2-06A8-634D-9F9F-A6C5033D1206}" dt="2020-02-06T16:12:30.026" v="491"/>
          <ac:spMkLst>
            <pc:docMk/>
            <pc:sldMk cId="4202342872" sldId="275"/>
            <ac:spMk id="3" creationId="{25753DD7-5E74-4E43-BE0B-3B67D419E006}"/>
          </ac:spMkLst>
        </pc:spChg>
        <pc:spChg chg="mod">
          <ac:chgData name="Herbein, Stephen" userId="da4bdc5c-639c-4506-8691-22148cf88445" providerId="ADAL" clId="{157D26E2-06A8-634D-9F9F-A6C5033D1206}" dt="2020-02-06T16:12:26.326" v="482"/>
          <ac:spMkLst>
            <pc:docMk/>
            <pc:sldMk cId="4202342872" sldId="275"/>
            <ac:spMk id="4" creationId="{278A1167-16A5-FB49-BDA7-DF5BDC630E91}"/>
          </ac:spMkLst>
        </pc:spChg>
      </pc:sldChg>
      <pc:sldChg chg="add">
        <pc:chgData name="Herbein, Stephen" userId="da4bdc5c-639c-4506-8691-22148cf88445" providerId="ADAL" clId="{157D26E2-06A8-634D-9F9F-A6C5033D1206}" dt="2020-02-06T16:15:07.342" v="512"/>
        <pc:sldMkLst>
          <pc:docMk/>
          <pc:sldMk cId="81054080" sldId="276"/>
        </pc:sldMkLst>
      </pc:sldChg>
      <pc:sldChg chg="modSp add del">
        <pc:chgData name="Herbein, Stephen" userId="da4bdc5c-639c-4506-8691-22148cf88445" providerId="ADAL" clId="{157D26E2-06A8-634D-9F9F-A6C5033D1206}" dt="2020-02-06T16:15:06.848" v="511"/>
        <pc:sldMkLst>
          <pc:docMk/>
          <pc:sldMk cId="940134221" sldId="276"/>
        </pc:sldMkLst>
        <pc:spChg chg="mod">
          <ac:chgData name="Herbein, Stephen" userId="da4bdc5c-639c-4506-8691-22148cf88445" providerId="ADAL" clId="{157D26E2-06A8-634D-9F9F-A6C5033D1206}" dt="2020-02-06T16:15:06.848" v="511"/>
          <ac:spMkLst>
            <pc:docMk/>
            <pc:sldMk cId="940134221" sldId="276"/>
            <ac:spMk id="3" creationId="{1153608E-ED6C-3A45-832F-76BE0E35F217}"/>
          </ac:spMkLst>
        </pc:spChg>
        <pc:spChg chg="mod">
          <ac:chgData name="Herbein, Stephen" userId="da4bdc5c-639c-4506-8691-22148cf88445" providerId="ADAL" clId="{157D26E2-06A8-634D-9F9F-A6C5033D1206}" dt="2020-02-06T16:14:59.617" v="502"/>
          <ac:spMkLst>
            <pc:docMk/>
            <pc:sldMk cId="940134221" sldId="276"/>
            <ac:spMk id="4" creationId="{A02933B6-F3C0-1B47-A3DD-C2773E2B6419}"/>
          </ac:spMkLst>
        </pc:spChg>
      </pc:sldChg>
      <pc:sldChg chg="add del">
        <pc:chgData name="Herbein, Stephen" userId="da4bdc5c-639c-4506-8691-22148cf88445" providerId="ADAL" clId="{157D26E2-06A8-634D-9F9F-A6C5033D1206}" dt="2020-02-06T16:13:42.411" v="497"/>
        <pc:sldMkLst>
          <pc:docMk/>
          <pc:sldMk cId="1105202759" sldId="276"/>
        </pc:sldMkLst>
      </pc:sldChg>
      <pc:sldChg chg="modSp add del">
        <pc:chgData name="Herbein, Stephen" userId="da4bdc5c-639c-4506-8691-22148cf88445" providerId="ADAL" clId="{157D26E2-06A8-634D-9F9F-A6C5033D1206}" dt="2020-02-06T16:12:30.026" v="491"/>
        <pc:sldMkLst>
          <pc:docMk/>
          <pc:sldMk cId="1855899350" sldId="276"/>
        </pc:sldMkLst>
        <pc:spChg chg="mod">
          <ac:chgData name="Herbein, Stephen" userId="da4bdc5c-639c-4506-8691-22148cf88445" providerId="ADAL" clId="{157D26E2-06A8-634D-9F9F-A6C5033D1206}" dt="2020-02-06T16:12:30.026" v="491"/>
          <ac:spMkLst>
            <pc:docMk/>
            <pc:sldMk cId="1855899350" sldId="276"/>
            <ac:spMk id="3" creationId="{1153608E-ED6C-3A45-832F-76BE0E35F217}"/>
          </ac:spMkLst>
        </pc:spChg>
        <pc:spChg chg="mod">
          <ac:chgData name="Herbein, Stephen" userId="da4bdc5c-639c-4506-8691-22148cf88445" providerId="ADAL" clId="{157D26E2-06A8-634D-9F9F-A6C5033D1206}" dt="2020-02-06T16:12:26.326" v="482"/>
          <ac:spMkLst>
            <pc:docMk/>
            <pc:sldMk cId="1855899350" sldId="276"/>
            <ac:spMk id="4" creationId="{A02933B6-F3C0-1B47-A3DD-C2773E2B6419}"/>
          </ac:spMkLst>
        </pc:spChg>
      </pc:sldChg>
      <pc:sldChg chg="modSp add del">
        <pc:chgData name="Herbein, Stephen" userId="da4bdc5c-639c-4506-8691-22148cf88445" providerId="ADAL" clId="{157D26E2-06A8-634D-9F9F-A6C5033D1206}" dt="2020-02-03T23:46:48.147" v="85"/>
        <pc:sldMkLst>
          <pc:docMk/>
          <pc:sldMk cId="2109767908" sldId="276"/>
        </pc:sldMkLst>
        <pc:spChg chg="mod">
          <ac:chgData name="Herbein, Stephen" userId="da4bdc5c-639c-4506-8691-22148cf88445" providerId="ADAL" clId="{157D26E2-06A8-634D-9F9F-A6C5033D1206}" dt="2020-02-03T23:46:48.147" v="85"/>
          <ac:spMkLst>
            <pc:docMk/>
            <pc:sldMk cId="2109767908" sldId="276"/>
            <ac:spMk id="3" creationId="{1153608E-ED6C-3A45-832F-76BE0E35F217}"/>
          </ac:spMkLst>
        </pc:spChg>
        <pc:spChg chg="mod">
          <ac:chgData name="Herbein, Stephen" userId="da4bdc5c-639c-4506-8691-22148cf88445" providerId="ADAL" clId="{157D26E2-06A8-634D-9F9F-A6C5033D1206}" dt="2020-02-03T23:46:14.793" v="76"/>
          <ac:spMkLst>
            <pc:docMk/>
            <pc:sldMk cId="2109767908" sldId="276"/>
            <ac:spMk id="4" creationId="{A02933B6-F3C0-1B47-A3DD-C2773E2B6419}"/>
          </ac:spMkLst>
        </pc:spChg>
      </pc:sldChg>
      <pc:sldChg chg="modSp add del">
        <pc:chgData name="Herbein, Stephen" userId="da4bdc5c-639c-4506-8691-22148cf88445" providerId="ADAL" clId="{157D26E2-06A8-634D-9F9F-A6C5033D1206}" dt="2020-02-03T23:39:35.762" v="15" actId="2696"/>
        <pc:sldMkLst>
          <pc:docMk/>
          <pc:sldMk cId="2954731371" sldId="276"/>
        </pc:sldMkLst>
        <pc:spChg chg="mod">
          <ac:chgData name="Herbein, Stephen" userId="da4bdc5c-639c-4506-8691-22148cf88445" providerId="ADAL" clId="{157D26E2-06A8-634D-9F9F-A6C5033D1206}" dt="2020-02-03T23:38:50.572" v="5" actId="27636"/>
          <ac:spMkLst>
            <pc:docMk/>
            <pc:sldMk cId="2954731371" sldId="276"/>
            <ac:spMk id="3" creationId="{1153608E-ED6C-3A45-832F-76BE0E35F217}"/>
          </ac:spMkLst>
        </pc:spChg>
        <pc:spChg chg="mod">
          <ac:chgData name="Herbein, Stephen" userId="da4bdc5c-639c-4506-8691-22148cf88445" providerId="ADAL" clId="{157D26E2-06A8-634D-9F9F-A6C5033D1206}" dt="2020-02-03T23:38:50.295" v="4"/>
          <ac:spMkLst>
            <pc:docMk/>
            <pc:sldMk cId="2954731371" sldId="276"/>
            <ac:spMk id="4" creationId="{A02933B6-F3C0-1B47-A3DD-C2773E2B6419}"/>
          </ac:spMkLst>
        </pc:spChg>
      </pc:sldChg>
      <pc:sldChg chg="modSp add del">
        <pc:chgData name="Herbein, Stephen" userId="da4bdc5c-639c-4506-8691-22148cf88445" providerId="ADAL" clId="{157D26E2-06A8-634D-9F9F-A6C5033D1206}" dt="2020-02-06T16:10:38.981" v="394" actId="2696"/>
        <pc:sldMkLst>
          <pc:docMk/>
          <pc:sldMk cId="3647210015" sldId="276"/>
        </pc:sldMkLst>
        <pc:spChg chg="mod">
          <ac:chgData name="Herbein, Stephen" userId="da4bdc5c-639c-4506-8691-22148cf88445" providerId="ADAL" clId="{157D26E2-06A8-634D-9F9F-A6C5033D1206}" dt="2020-02-04T17:08:20.044" v="94" actId="14100"/>
          <ac:spMkLst>
            <pc:docMk/>
            <pc:sldMk cId="3647210015" sldId="276"/>
            <ac:spMk id="4" creationId="{A02933B6-F3C0-1B47-A3DD-C2773E2B6419}"/>
          </ac:spMkLst>
        </pc:spChg>
      </pc:sldChg>
      <pc:sldChg chg="delSp modSp add del">
        <pc:chgData name="Herbein, Stephen" userId="da4bdc5c-639c-4506-8691-22148cf88445" providerId="ADAL" clId="{157D26E2-06A8-634D-9F9F-A6C5033D1206}" dt="2020-02-03T23:46:06.118" v="63" actId="2696"/>
        <pc:sldMkLst>
          <pc:docMk/>
          <pc:sldMk cId="4155881541" sldId="276"/>
        </pc:sldMkLst>
        <pc:spChg chg="mod">
          <ac:chgData name="Herbein, Stephen" userId="da4bdc5c-639c-4506-8691-22148cf88445" providerId="ADAL" clId="{157D26E2-06A8-634D-9F9F-A6C5033D1206}" dt="2020-02-03T23:44:47.315" v="52" actId="27636"/>
          <ac:spMkLst>
            <pc:docMk/>
            <pc:sldMk cId="4155881541" sldId="276"/>
            <ac:spMk id="3" creationId="{1153608E-ED6C-3A45-832F-76BE0E35F217}"/>
          </ac:spMkLst>
        </pc:spChg>
        <pc:spChg chg="del mod">
          <ac:chgData name="Herbein, Stephen" userId="da4bdc5c-639c-4506-8691-22148cf88445" providerId="ADAL" clId="{157D26E2-06A8-634D-9F9F-A6C5033D1206}" dt="2020-02-03T23:45:18.677" v="60" actId="478"/>
          <ac:spMkLst>
            <pc:docMk/>
            <pc:sldMk cId="4155881541" sldId="276"/>
            <ac:spMk id="4" creationId="{A02933B6-F3C0-1B47-A3DD-C2773E2B6419}"/>
          </ac:spMkLst>
        </pc:spChg>
      </pc:sldChg>
      <pc:sldChg chg="add">
        <pc:chgData name="Herbein, Stephen" userId="da4bdc5c-639c-4506-8691-22148cf88445" providerId="ADAL" clId="{157D26E2-06A8-634D-9F9F-A6C5033D1206}" dt="2020-02-06T16:15:07.342" v="512"/>
        <pc:sldMkLst>
          <pc:docMk/>
          <pc:sldMk cId="11994447" sldId="277"/>
        </pc:sldMkLst>
      </pc:sldChg>
      <pc:sldChg chg="modSp add del">
        <pc:chgData name="Herbein, Stephen" userId="da4bdc5c-639c-4506-8691-22148cf88445" providerId="ADAL" clId="{157D26E2-06A8-634D-9F9F-A6C5033D1206}" dt="2020-02-03T23:46:48.147" v="85"/>
        <pc:sldMkLst>
          <pc:docMk/>
          <pc:sldMk cId="1086096287" sldId="277"/>
        </pc:sldMkLst>
        <pc:spChg chg="mod">
          <ac:chgData name="Herbein, Stephen" userId="da4bdc5c-639c-4506-8691-22148cf88445" providerId="ADAL" clId="{157D26E2-06A8-634D-9F9F-A6C5033D1206}" dt="2020-02-03T23:46:48.147" v="85"/>
          <ac:spMkLst>
            <pc:docMk/>
            <pc:sldMk cId="1086096287" sldId="277"/>
            <ac:spMk id="3" creationId="{8E355C4B-3D08-1346-9E7C-92D219429E00}"/>
          </ac:spMkLst>
        </pc:spChg>
        <pc:spChg chg="mod">
          <ac:chgData name="Herbein, Stephen" userId="da4bdc5c-639c-4506-8691-22148cf88445" providerId="ADAL" clId="{157D26E2-06A8-634D-9F9F-A6C5033D1206}" dt="2020-02-03T23:46:14.793" v="76"/>
          <ac:spMkLst>
            <pc:docMk/>
            <pc:sldMk cId="1086096287" sldId="277"/>
            <ac:spMk id="4" creationId="{DA654710-C3A7-D044-85BF-CE2B7A3ACC3A}"/>
          </ac:spMkLst>
        </pc:spChg>
      </pc:sldChg>
      <pc:sldChg chg="modSp add del">
        <pc:chgData name="Herbein, Stephen" userId="da4bdc5c-639c-4506-8691-22148cf88445" providerId="ADAL" clId="{157D26E2-06A8-634D-9F9F-A6C5033D1206}" dt="2020-02-06T16:12:30.026" v="491"/>
        <pc:sldMkLst>
          <pc:docMk/>
          <pc:sldMk cId="1973626029" sldId="277"/>
        </pc:sldMkLst>
        <pc:spChg chg="mod">
          <ac:chgData name="Herbein, Stephen" userId="da4bdc5c-639c-4506-8691-22148cf88445" providerId="ADAL" clId="{157D26E2-06A8-634D-9F9F-A6C5033D1206}" dt="2020-02-06T16:12:30.026" v="491"/>
          <ac:spMkLst>
            <pc:docMk/>
            <pc:sldMk cId="1973626029" sldId="277"/>
            <ac:spMk id="3" creationId="{8E355C4B-3D08-1346-9E7C-92D219429E00}"/>
          </ac:spMkLst>
        </pc:spChg>
        <pc:spChg chg="mod">
          <ac:chgData name="Herbein, Stephen" userId="da4bdc5c-639c-4506-8691-22148cf88445" providerId="ADAL" clId="{157D26E2-06A8-634D-9F9F-A6C5033D1206}" dt="2020-02-06T16:12:26.326" v="482"/>
          <ac:spMkLst>
            <pc:docMk/>
            <pc:sldMk cId="1973626029" sldId="277"/>
            <ac:spMk id="4" creationId="{DA654710-C3A7-D044-85BF-CE2B7A3ACC3A}"/>
          </ac:spMkLst>
        </pc:spChg>
      </pc:sldChg>
      <pc:sldChg chg="addSp delSp add del">
        <pc:chgData name="Herbein, Stephen" userId="da4bdc5c-639c-4506-8691-22148cf88445" providerId="ADAL" clId="{157D26E2-06A8-634D-9F9F-A6C5033D1206}" dt="2020-02-06T16:10:39.075" v="398" actId="2696"/>
        <pc:sldMkLst>
          <pc:docMk/>
          <pc:sldMk cId="2081719782" sldId="277"/>
        </pc:sldMkLst>
        <pc:spChg chg="del">
          <ac:chgData name="Herbein, Stephen" userId="da4bdc5c-639c-4506-8691-22148cf88445" providerId="ADAL" clId="{157D26E2-06A8-634D-9F9F-A6C5033D1206}" dt="2020-02-04T17:08:37.648" v="101" actId="478"/>
          <ac:spMkLst>
            <pc:docMk/>
            <pc:sldMk cId="2081719782" sldId="277"/>
            <ac:spMk id="4" creationId="{DA654710-C3A7-D044-85BF-CE2B7A3ACC3A}"/>
          </ac:spMkLst>
        </pc:spChg>
        <pc:spChg chg="add">
          <ac:chgData name="Herbein, Stephen" userId="da4bdc5c-639c-4506-8691-22148cf88445" providerId="ADAL" clId="{157D26E2-06A8-634D-9F9F-A6C5033D1206}" dt="2020-02-04T17:08:38.001" v="102"/>
          <ac:spMkLst>
            <pc:docMk/>
            <pc:sldMk cId="2081719782" sldId="277"/>
            <ac:spMk id="7" creationId="{7B7169B1-76CC-564C-8EFB-EAC869CBCB70}"/>
          </ac:spMkLst>
        </pc:spChg>
      </pc:sldChg>
      <pc:sldChg chg="add del">
        <pc:chgData name="Herbein, Stephen" userId="da4bdc5c-639c-4506-8691-22148cf88445" providerId="ADAL" clId="{157D26E2-06A8-634D-9F9F-A6C5033D1206}" dt="2020-02-06T16:13:42.411" v="497"/>
        <pc:sldMkLst>
          <pc:docMk/>
          <pc:sldMk cId="2896075020" sldId="277"/>
        </pc:sldMkLst>
      </pc:sldChg>
      <pc:sldChg chg="modSp add del">
        <pc:chgData name="Herbein, Stephen" userId="da4bdc5c-639c-4506-8691-22148cf88445" providerId="ADAL" clId="{157D26E2-06A8-634D-9F9F-A6C5033D1206}" dt="2020-02-03T23:46:06.233" v="67" actId="2696"/>
        <pc:sldMkLst>
          <pc:docMk/>
          <pc:sldMk cId="3505133364" sldId="277"/>
        </pc:sldMkLst>
        <pc:spChg chg="mod">
          <ac:chgData name="Herbein, Stephen" userId="da4bdc5c-639c-4506-8691-22148cf88445" providerId="ADAL" clId="{157D26E2-06A8-634D-9F9F-A6C5033D1206}" dt="2020-02-03T23:44:47.427" v="55" actId="27636"/>
          <ac:spMkLst>
            <pc:docMk/>
            <pc:sldMk cId="3505133364" sldId="277"/>
            <ac:spMk id="3" creationId="{8E355C4B-3D08-1346-9E7C-92D219429E00}"/>
          </ac:spMkLst>
        </pc:spChg>
        <pc:spChg chg="mod">
          <ac:chgData name="Herbein, Stephen" userId="da4bdc5c-639c-4506-8691-22148cf88445" providerId="ADAL" clId="{157D26E2-06A8-634D-9F9F-A6C5033D1206}" dt="2020-02-03T23:44:47.146" v="51"/>
          <ac:spMkLst>
            <pc:docMk/>
            <pc:sldMk cId="3505133364" sldId="277"/>
            <ac:spMk id="4" creationId="{DA654710-C3A7-D044-85BF-CE2B7A3ACC3A}"/>
          </ac:spMkLst>
        </pc:spChg>
      </pc:sldChg>
      <pc:sldChg chg="modSp add del">
        <pc:chgData name="Herbein, Stephen" userId="da4bdc5c-639c-4506-8691-22148cf88445" providerId="ADAL" clId="{157D26E2-06A8-634D-9F9F-A6C5033D1206}" dt="2020-02-03T23:39:35.879" v="19" actId="2696"/>
        <pc:sldMkLst>
          <pc:docMk/>
          <pc:sldMk cId="3752544286" sldId="277"/>
        </pc:sldMkLst>
        <pc:spChg chg="mod">
          <ac:chgData name="Herbein, Stephen" userId="da4bdc5c-639c-4506-8691-22148cf88445" providerId="ADAL" clId="{157D26E2-06A8-634D-9F9F-A6C5033D1206}" dt="2020-02-03T23:38:50.909" v="8" actId="27636"/>
          <ac:spMkLst>
            <pc:docMk/>
            <pc:sldMk cId="3752544286" sldId="277"/>
            <ac:spMk id="3" creationId="{8E355C4B-3D08-1346-9E7C-92D219429E00}"/>
          </ac:spMkLst>
        </pc:spChg>
        <pc:spChg chg="mod">
          <ac:chgData name="Herbein, Stephen" userId="da4bdc5c-639c-4506-8691-22148cf88445" providerId="ADAL" clId="{157D26E2-06A8-634D-9F9F-A6C5033D1206}" dt="2020-02-03T23:38:50.295" v="4"/>
          <ac:spMkLst>
            <pc:docMk/>
            <pc:sldMk cId="3752544286" sldId="277"/>
            <ac:spMk id="4" creationId="{DA654710-C3A7-D044-85BF-CE2B7A3ACC3A}"/>
          </ac:spMkLst>
        </pc:spChg>
      </pc:sldChg>
      <pc:sldChg chg="modSp add del">
        <pc:chgData name="Herbein, Stephen" userId="da4bdc5c-639c-4506-8691-22148cf88445" providerId="ADAL" clId="{157D26E2-06A8-634D-9F9F-A6C5033D1206}" dt="2020-02-06T16:15:06.848" v="511"/>
        <pc:sldMkLst>
          <pc:docMk/>
          <pc:sldMk cId="3900364561" sldId="277"/>
        </pc:sldMkLst>
        <pc:spChg chg="mod">
          <ac:chgData name="Herbein, Stephen" userId="da4bdc5c-639c-4506-8691-22148cf88445" providerId="ADAL" clId="{157D26E2-06A8-634D-9F9F-A6C5033D1206}" dt="2020-02-06T16:15:06.848" v="511"/>
          <ac:spMkLst>
            <pc:docMk/>
            <pc:sldMk cId="3900364561" sldId="277"/>
            <ac:spMk id="3" creationId="{8E355C4B-3D08-1346-9E7C-92D219429E00}"/>
          </ac:spMkLst>
        </pc:spChg>
        <pc:spChg chg="mod">
          <ac:chgData name="Herbein, Stephen" userId="da4bdc5c-639c-4506-8691-22148cf88445" providerId="ADAL" clId="{157D26E2-06A8-634D-9F9F-A6C5033D1206}" dt="2020-02-06T16:14:59.617" v="502"/>
          <ac:spMkLst>
            <pc:docMk/>
            <pc:sldMk cId="3900364561" sldId="277"/>
            <ac:spMk id="4" creationId="{DA654710-C3A7-D044-85BF-CE2B7A3ACC3A}"/>
          </ac:spMkLst>
        </pc:spChg>
      </pc:sldChg>
      <pc:sldChg chg="modSp add del">
        <pc:chgData name="Herbein, Stephen" userId="da4bdc5c-639c-4506-8691-22148cf88445" providerId="ADAL" clId="{157D26E2-06A8-634D-9F9F-A6C5033D1206}" dt="2020-02-03T23:46:06.284" v="68" actId="2696"/>
        <pc:sldMkLst>
          <pc:docMk/>
          <pc:sldMk cId="61392666" sldId="278"/>
        </pc:sldMkLst>
        <pc:spChg chg="mod">
          <ac:chgData name="Herbein, Stephen" userId="da4bdc5c-639c-4506-8691-22148cf88445" providerId="ADAL" clId="{157D26E2-06A8-634D-9F9F-A6C5033D1206}" dt="2020-02-03T23:44:47.146" v="51"/>
          <ac:spMkLst>
            <pc:docMk/>
            <pc:sldMk cId="61392666" sldId="278"/>
            <ac:spMk id="4" creationId="{AC48A875-D19A-AE47-AD1F-DADD700F41A1}"/>
          </ac:spMkLst>
        </pc:spChg>
      </pc:sldChg>
      <pc:sldChg chg="modSp add del">
        <pc:chgData name="Herbein, Stephen" userId="da4bdc5c-639c-4506-8691-22148cf88445" providerId="ADAL" clId="{157D26E2-06A8-634D-9F9F-A6C5033D1206}" dt="2020-02-06T16:15:06.848" v="511"/>
        <pc:sldMkLst>
          <pc:docMk/>
          <pc:sldMk cId="359200063" sldId="278"/>
        </pc:sldMkLst>
        <pc:spChg chg="mod">
          <ac:chgData name="Herbein, Stephen" userId="da4bdc5c-639c-4506-8691-22148cf88445" providerId="ADAL" clId="{157D26E2-06A8-634D-9F9F-A6C5033D1206}" dt="2020-02-06T16:14:59.617" v="502"/>
          <ac:spMkLst>
            <pc:docMk/>
            <pc:sldMk cId="359200063" sldId="278"/>
            <ac:spMk id="4" creationId="{AC48A875-D19A-AE47-AD1F-DADD700F41A1}"/>
          </ac:spMkLst>
        </pc:spChg>
      </pc:sldChg>
      <pc:sldChg chg="add del">
        <pc:chgData name="Herbein, Stephen" userId="da4bdc5c-639c-4506-8691-22148cf88445" providerId="ADAL" clId="{157D26E2-06A8-634D-9F9F-A6C5033D1206}" dt="2020-02-06T16:13:42.411" v="497"/>
        <pc:sldMkLst>
          <pc:docMk/>
          <pc:sldMk cId="496419906" sldId="278"/>
        </pc:sldMkLst>
      </pc:sldChg>
      <pc:sldChg chg="modSp add del">
        <pc:chgData name="Herbein, Stephen" userId="da4bdc5c-639c-4506-8691-22148cf88445" providerId="ADAL" clId="{157D26E2-06A8-634D-9F9F-A6C5033D1206}" dt="2020-02-03T23:39:35.934" v="20" actId="2696"/>
        <pc:sldMkLst>
          <pc:docMk/>
          <pc:sldMk cId="1339135967" sldId="278"/>
        </pc:sldMkLst>
        <pc:spChg chg="mod">
          <ac:chgData name="Herbein, Stephen" userId="da4bdc5c-639c-4506-8691-22148cf88445" providerId="ADAL" clId="{157D26E2-06A8-634D-9F9F-A6C5033D1206}" dt="2020-02-03T23:38:50.295" v="4"/>
          <ac:spMkLst>
            <pc:docMk/>
            <pc:sldMk cId="1339135967" sldId="278"/>
            <ac:spMk id="4" creationId="{AC48A875-D19A-AE47-AD1F-DADD700F41A1}"/>
          </ac:spMkLst>
        </pc:spChg>
      </pc:sldChg>
      <pc:sldChg chg="addSp delSp add del">
        <pc:chgData name="Herbein, Stephen" userId="da4bdc5c-639c-4506-8691-22148cf88445" providerId="ADAL" clId="{157D26E2-06A8-634D-9F9F-A6C5033D1206}" dt="2020-02-06T16:10:39.130" v="399" actId="2696"/>
        <pc:sldMkLst>
          <pc:docMk/>
          <pc:sldMk cId="1901156468" sldId="278"/>
        </pc:sldMkLst>
        <pc:spChg chg="del">
          <ac:chgData name="Herbein, Stephen" userId="da4bdc5c-639c-4506-8691-22148cf88445" providerId="ADAL" clId="{157D26E2-06A8-634D-9F9F-A6C5033D1206}" dt="2020-02-04T17:08:41.047" v="103" actId="478"/>
          <ac:spMkLst>
            <pc:docMk/>
            <pc:sldMk cId="1901156468" sldId="278"/>
            <ac:spMk id="4" creationId="{AC48A875-D19A-AE47-AD1F-DADD700F41A1}"/>
          </ac:spMkLst>
        </pc:spChg>
        <pc:spChg chg="add">
          <ac:chgData name="Herbein, Stephen" userId="da4bdc5c-639c-4506-8691-22148cf88445" providerId="ADAL" clId="{157D26E2-06A8-634D-9F9F-A6C5033D1206}" dt="2020-02-04T17:08:41.388" v="104"/>
          <ac:spMkLst>
            <pc:docMk/>
            <pc:sldMk cId="1901156468" sldId="278"/>
            <ac:spMk id="6" creationId="{9F5F5450-C6C1-1B4C-A8AD-6226A24F5A3C}"/>
          </ac:spMkLst>
        </pc:spChg>
      </pc:sldChg>
      <pc:sldChg chg="modSp add del">
        <pc:chgData name="Herbein, Stephen" userId="da4bdc5c-639c-4506-8691-22148cf88445" providerId="ADAL" clId="{157D26E2-06A8-634D-9F9F-A6C5033D1206}" dt="2020-02-06T16:12:30.026" v="491"/>
        <pc:sldMkLst>
          <pc:docMk/>
          <pc:sldMk cId="1914445971" sldId="278"/>
        </pc:sldMkLst>
        <pc:spChg chg="mod">
          <ac:chgData name="Herbein, Stephen" userId="da4bdc5c-639c-4506-8691-22148cf88445" providerId="ADAL" clId="{157D26E2-06A8-634D-9F9F-A6C5033D1206}" dt="2020-02-06T16:12:26.326" v="482"/>
          <ac:spMkLst>
            <pc:docMk/>
            <pc:sldMk cId="1914445971" sldId="278"/>
            <ac:spMk id="4" creationId="{AC48A875-D19A-AE47-AD1F-DADD700F41A1}"/>
          </ac:spMkLst>
        </pc:spChg>
      </pc:sldChg>
      <pc:sldChg chg="add">
        <pc:chgData name="Herbein, Stephen" userId="da4bdc5c-639c-4506-8691-22148cf88445" providerId="ADAL" clId="{157D26E2-06A8-634D-9F9F-A6C5033D1206}" dt="2020-02-06T16:15:07.342" v="512"/>
        <pc:sldMkLst>
          <pc:docMk/>
          <pc:sldMk cId="3268582619" sldId="278"/>
        </pc:sldMkLst>
      </pc:sldChg>
      <pc:sldChg chg="modSp add del">
        <pc:chgData name="Herbein, Stephen" userId="da4bdc5c-639c-4506-8691-22148cf88445" providerId="ADAL" clId="{157D26E2-06A8-634D-9F9F-A6C5033D1206}" dt="2020-02-03T23:46:48.147" v="85"/>
        <pc:sldMkLst>
          <pc:docMk/>
          <pc:sldMk cId="3478183092" sldId="278"/>
        </pc:sldMkLst>
        <pc:spChg chg="mod">
          <ac:chgData name="Herbein, Stephen" userId="da4bdc5c-639c-4506-8691-22148cf88445" providerId="ADAL" clId="{157D26E2-06A8-634D-9F9F-A6C5033D1206}" dt="2020-02-03T23:46:14.793" v="76"/>
          <ac:spMkLst>
            <pc:docMk/>
            <pc:sldMk cId="3478183092" sldId="278"/>
            <ac:spMk id="4" creationId="{AC48A875-D19A-AE47-AD1F-DADD700F41A1}"/>
          </ac:spMkLst>
        </pc:spChg>
      </pc:sldChg>
      <pc:sldChg chg="modSp add del">
        <pc:chgData name="Herbein, Stephen" userId="da4bdc5c-639c-4506-8691-22148cf88445" providerId="ADAL" clId="{157D26E2-06A8-634D-9F9F-A6C5033D1206}" dt="2020-02-03T23:46:48.147" v="85"/>
        <pc:sldMkLst>
          <pc:docMk/>
          <pc:sldMk cId="885954578" sldId="279"/>
        </pc:sldMkLst>
        <pc:spChg chg="mod">
          <ac:chgData name="Herbein, Stephen" userId="da4bdc5c-639c-4506-8691-22148cf88445" providerId="ADAL" clId="{157D26E2-06A8-634D-9F9F-A6C5033D1206}" dt="2020-02-03T23:46:14.793" v="76"/>
          <ac:spMkLst>
            <pc:docMk/>
            <pc:sldMk cId="885954578" sldId="279"/>
            <ac:spMk id="4" creationId="{9BEC51C0-A9C8-FF41-B748-E89898D9F495}"/>
          </ac:spMkLst>
        </pc:spChg>
      </pc:sldChg>
      <pc:sldChg chg="modSp add del">
        <pc:chgData name="Herbein, Stephen" userId="da4bdc5c-639c-4506-8691-22148cf88445" providerId="ADAL" clId="{157D26E2-06A8-634D-9F9F-A6C5033D1206}" dt="2020-02-03T23:39:36.093" v="21" actId="2696"/>
        <pc:sldMkLst>
          <pc:docMk/>
          <pc:sldMk cId="1526712753" sldId="279"/>
        </pc:sldMkLst>
        <pc:spChg chg="mod">
          <ac:chgData name="Herbein, Stephen" userId="da4bdc5c-639c-4506-8691-22148cf88445" providerId="ADAL" clId="{157D26E2-06A8-634D-9F9F-A6C5033D1206}" dt="2020-02-03T23:38:50.295" v="4"/>
          <ac:spMkLst>
            <pc:docMk/>
            <pc:sldMk cId="1526712753" sldId="279"/>
            <ac:spMk id="4" creationId="{9BEC51C0-A9C8-FF41-B748-E89898D9F495}"/>
          </ac:spMkLst>
        </pc:spChg>
      </pc:sldChg>
      <pc:sldChg chg="add del">
        <pc:chgData name="Herbein, Stephen" userId="da4bdc5c-639c-4506-8691-22148cf88445" providerId="ADAL" clId="{157D26E2-06A8-634D-9F9F-A6C5033D1206}" dt="2020-02-06T16:13:42.411" v="497"/>
        <pc:sldMkLst>
          <pc:docMk/>
          <pc:sldMk cId="1654249089" sldId="279"/>
        </pc:sldMkLst>
      </pc:sldChg>
      <pc:sldChg chg="add">
        <pc:chgData name="Herbein, Stephen" userId="da4bdc5c-639c-4506-8691-22148cf88445" providerId="ADAL" clId="{157D26E2-06A8-634D-9F9F-A6C5033D1206}" dt="2020-02-06T16:15:07.342" v="512"/>
        <pc:sldMkLst>
          <pc:docMk/>
          <pc:sldMk cId="1717049136" sldId="279"/>
        </pc:sldMkLst>
      </pc:sldChg>
      <pc:sldChg chg="modSp add del">
        <pc:chgData name="Herbein, Stephen" userId="da4bdc5c-639c-4506-8691-22148cf88445" providerId="ADAL" clId="{157D26E2-06A8-634D-9F9F-A6C5033D1206}" dt="2020-02-03T23:46:06.439" v="69" actId="2696"/>
        <pc:sldMkLst>
          <pc:docMk/>
          <pc:sldMk cId="2067210955" sldId="279"/>
        </pc:sldMkLst>
        <pc:spChg chg="mod">
          <ac:chgData name="Herbein, Stephen" userId="da4bdc5c-639c-4506-8691-22148cf88445" providerId="ADAL" clId="{157D26E2-06A8-634D-9F9F-A6C5033D1206}" dt="2020-02-03T23:44:47.146" v="51"/>
          <ac:spMkLst>
            <pc:docMk/>
            <pc:sldMk cId="2067210955" sldId="279"/>
            <ac:spMk id="4" creationId="{9BEC51C0-A9C8-FF41-B748-E89898D9F495}"/>
          </ac:spMkLst>
        </pc:spChg>
      </pc:sldChg>
      <pc:sldChg chg="addSp delSp add del">
        <pc:chgData name="Herbein, Stephen" userId="da4bdc5c-639c-4506-8691-22148cf88445" providerId="ADAL" clId="{157D26E2-06A8-634D-9F9F-A6C5033D1206}" dt="2020-02-06T16:10:39.302" v="400" actId="2696"/>
        <pc:sldMkLst>
          <pc:docMk/>
          <pc:sldMk cId="2342936654" sldId="279"/>
        </pc:sldMkLst>
        <pc:spChg chg="del">
          <ac:chgData name="Herbein, Stephen" userId="da4bdc5c-639c-4506-8691-22148cf88445" providerId="ADAL" clId="{157D26E2-06A8-634D-9F9F-A6C5033D1206}" dt="2020-02-04T17:08:47.102" v="105" actId="478"/>
          <ac:spMkLst>
            <pc:docMk/>
            <pc:sldMk cId="2342936654" sldId="279"/>
            <ac:spMk id="4" creationId="{9BEC51C0-A9C8-FF41-B748-E89898D9F495}"/>
          </ac:spMkLst>
        </pc:spChg>
        <pc:spChg chg="add">
          <ac:chgData name="Herbein, Stephen" userId="da4bdc5c-639c-4506-8691-22148cf88445" providerId="ADAL" clId="{157D26E2-06A8-634D-9F9F-A6C5033D1206}" dt="2020-02-04T17:08:47.586" v="106"/>
          <ac:spMkLst>
            <pc:docMk/>
            <pc:sldMk cId="2342936654" sldId="279"/>
            <ac:spMk id="55" creationId="{083563B2-5E33-C540-9CA4-2D84CE4C570C}"/>
          </ac:spMkLst>
        </pc:spChg>
      </pc:sldChg>
      <pc:sldChg chg="modSp add del">
        <pc:chgData name="Herbein, Stephen" userId="da4bdc5c-639c-4506-8691-22148cf88445" providerId="ADAL" clId="{157D26E2-06A8-634D-9F9F-A6C5033D1206}" dt="2020-02-06T16:12:30.026" v="491"/>
        <pc:sldMkLst>
          <pc:docMk/>
          <pc:sldMk cId="2521858698" sldId="279"/>
        </pc:sldMkLst>
        <pc:spChg chg="mod">
          <ac:chgData name="Herbein, Stephen" userId="da4bdc5c-639c-4506-8691-22148cf88445" providerId="ADAL" clId="{157D26E2-06A8-634D-9F9F-A6C5033D1206}" dt="2020-02-06T16:12:26.326" v="482"/>
          <ac:spMkLst>
            <pc:docMk/>
            <pc:sldMk cId="2521858698" sldId="279"/>
            <ac:spMk id="4" creationId="{9BEC51C0-A9C8-FF41-B748-E89898D9F495}"/>
          </ac:spMkLst>
        </pc:spChg>
      </pc:sldChg>
      <pc:sldChg chg="modSp add del">
        <pc:chgData name="Herbein, Stephen" userId="da4bdc5c-639c-4506-8691-22148cf88445" providerId="ADAL" clId="{157D26E2-06A8-634D-9F9F-A6C5033D1206}" dt="2020-02-06T16:15:06.848" v="511"/>
        <pc:sldMkLst>
          <pc:docMk/>
          <pc:sldMk cId="4112229008" sldId="279"/>
        </pc:sldMkLst>
        <pc:spChg chg="mod">
          <ac:chgData name="Herbein, Stephen" userId="da4bdc5c-639c-4506-8691-22148cf88445" providerId="ADAL" clId="{157D26E2-06A8-634D-9F9F-A6C5033D1206}" dt="2020-02-06T16:14:59.617" v="502"/>
          <ac:spMkLst>
            <pc:docMk/>
            <pc:sldMk cId="4112229008" sldId="279"/>
            <ac:spMk id="4" creationId="{9BEC51C0-A9C8-FF41-B748-E89898D9F495}"/>
          </ac:spMkLst>
        </pc:spChg>
      </pc:sldChg>
      <pc:sldChg chg="addSp delSp add del">
        <pc:chgData name="Herbein, Stephen" userId="da4bdc5c-639c-4506-8691-22148cf88445" providerId="ADAL" clId="{157D26E2-06A8-634D-9F9F-A6C5033D1206}" dt="2020-02-06T16:10:39.025" v="396" actId="2696"/>
        <pc:sldMkLst>
          <pc:docMk/>
          <pc:sldMk cId="739114172" sldId="281"/>
        </pc:sldMkLst>
        <pc:spChg chg="del">
          <ac:chgData name="Herbein, Stephen" userId="da4bdc5c-639c-4506-8691-22148cf88445" providerId="ADAL" clId="{157D26E2-06A8-634D-9F9F-A6C5033D1206}" dt="2020-02-04T17:08:28.986" v="97" actId="478"/>
          <ac:spMkLst>
            <pc:docMk/>
            <pc:sldMk cId="739114172" sldId="281"/>
            <ac:spMk id="4" creationId="{278A1167-16A5-FB49-BDA7-DF5BDC630E91}"/>
          </ac:spMkLst>
        </pc:spChg>
        <pc:spChg chg="add">
          <ac:chgData name="Herbein, Stephen" userId="da4bdc5c-639c-4506-8691-22148cf88445" providerId="ADAL" clId="{157D26E2-06A8-634D-9F9F-A6C5033D1206}" dt="2020-02-04T17:08:29.358" v="98"/>
          <ac:spMkLst>
            <pc:docMk/>
            <pc:sldMk cId="739114172" sldId="281"/>
            <ac:spMk id="8" creationId="{3F32CB97-9257-8D44-A5D3-105D7BA6E4CD}"/>
          </ac:spMkLst>
        </pc:spChg>
      </pc:sldChg>
      <pc:sldChg chg="modSp add del">
        <pc:chgData name="Herbein, Stephen" userId="da4bdc5c-639c-4506-8691-22148cf88445" providerId="ADAL" clId="{157D26E2-06A8-634D-9F9F-A6C5033D1206}" dt="2020-02-06T16:12:30.026" v="491"/>
        <pc:sldMkLst>
          <pc:docMk/>
          <pc:sldMk cId="979050320" sldId="281"/>
        </pc:sldMkLst>
        <pc:spChg chg="mod">
          <ac:chgData name="Herbein, Stephen" userId="da4bdc5c-639c-4506-8691-22148cf88445" providerId="ADAL" clId="{157D26E2-06A8-634D-9F9F-A6C5033D1206}" dt="2020-02-06T16:12:30.026" v="491"/>
          <ac:spMkLst>
            <pc:docMk/>
            <pc:sldMk cId="979050320" sldId="281"/>
            <ac:spMk id="3" creationId="{25753DD7-5E74-4E43-BE0B-3B67D419E006}"/>
          </ac:spMkLst>
        </pc:spChg>
        <pc:spChg chg="mod">
          <ac:chgData name="Herbein, Stephen" userId="da4bdc5c-639c-4506-8691-22148cf88445" providerId="ADAL" clId="{157D26E2-06A8-634D-9F9F-A6C5033D1206}" dt="2020-02-06T16:12:26.326" v="482"/>
          <ac:spMkLst>
            <pc:docMk/>
            <pc:sldMk cId="979050320" sldId="281"/>
            <ac:spMk id="4" creationId="{278A1167-16A5-FB49-BDA7-DF5BDC630E91}"/>
          </ac:spMkLst>
        </pc:spChg>
      </pc:sldChg>
      <pc:sldChg chg="modSp add del">
        <pc:chgData name="Herbein, Stephen" userId="da4bdc5c-639c-4506-8691-22148cf88445" providerId="ADAL" clId="{157D26E2-06A8-634D-9F9F-A6C5033D1206}" dt="2020-02-06T16:15:06.848" v="511"/>
        <pc:sldMkLst>
          <pc:docMk/>
          <pc:sldMk cId="1576299120" sldId="281"/>
        </pc:sldMkLst>
        <pc:spChg chg="mod">
          <ac:chgData name="Herbein, Stephen" userId="da4bdc5c-639c-4506-8691-22148cf88445" providerId="ADAL" clId="{157D26E2-06A8-634D-9F9F-A6C5033D1206}" dt="2020-02-06T16:15:06.848" v="511"/>
          <ac:spMkLst>
            <pc:docMk/>
            <pc:sldMk cId="1576299120" sldId="281"/>
            <ac:spMk id="3" creationId="{25753DD7-5E74-4E43-BE0B-3B67D419E006}"/>
          </ac:spMkLst>
        </pc:spChg>
        <pc:spChg chg="mod">
          <ac:chgData name="Herbein, Stephen" userId="da4bdc5c-639c-4506-8691-22148cf88445" providerId="ADAL" clId="{157D26E2-06A8-634D-9F9F-A6C5033D1206}" dt="2020-02-06T16:14:59.617" v="502"/>
          <ac:spMkLst>
            <pc:docMk/>
            <pc:sldMk cId="1576299120" sldId="281"/>
            <ac:spMk id="4" creationId="{278A1167-16A5-FB49-BDA7-DF5BDC630E91}"/>
          </ac:spMkLst>
        </pc:spChg>
      </pc:sldChg>
      <pc:sldChg chg="modSp add del">
        <pc:chgData name="Herbein, Stephen" userId="da4bdc5c-639c-4506-8691-22148cf88445" providerId="ADAL" clId="{157D26E2-06A8-634D-9F9F-A6C5033D1206}" dt="2020-02-03T23:46:06.172" v="65" actId="2696"/>
        <pc:sldMkLst>
          <pc:docMk/>
          <pc:sldMk cId="1775257105" sldId="281"/>
        </pc:sldMkLst>
        <pc:spChg chg="mod">
          <ac:chgData name="Herbein, Stephen" userId="da4bdc5c-639c-4506-8691-22148cf88445" providerId="ADAL" clId="{157D26E2-06A8-634D-9F9F-A6C5033D1206}" dt="2020-02-03T23:44:47.390" v="54" actId="27636"/>
          <ac:spMkLst>
            <pc:docMk/>
            <pc:sldMk cId="1775257105" sldId="281"/>
            <ac:spMk id="3" creationId="{25753DD7-5E74-4E43-BE0B-3B67D419E006}"/>
          </ac:spMkLst>
        </pc:spChg>
        <pc:spChg chg="mod">
          <ac:chgData name="Herbein, Stephen" userId="da4bdc5c-639c-4506-8691-22148cf88445" providerId="ADAL" clId="{157D26E2-06A8-634D-9F9F-A6C5033D1206}" dt="2020-02-03T23:44:47.146" v="51"/>
          <ac:spMkLst>
            <pc:docMk/>
            <pc:sldMk cId="1775257105" sldId="281"/>
            <ac:spMk id="4" creationId="{278A1167-16A5-FB49-BDA7-DF5BDC630E91}"/>
          </ac:spMkLst>
        </pc:spChg>
      </pc:sldChg>
      <pc:sldChg chg="add del">
        <pc:chgData name="Herbein, Stephen" userId="da4bdc5c-639c-4506-8691-22148cf88445" providerId="ADAL" clId="{157D26E2-06A8-634D-9F9F-A6C5033D1206}" dt="2020-02-06T16:13:42.411" v="497"/>
        <pc:sldMkLst>
          <pc:docMk/>
          <pc:sldMk cId="2568325118" sldId="281"/>
        </pc:sldMkLst>
      </pc:sldChg>
      <pc:sldChg chg="modSp add del">
        <pc:chgData name="Herbein, Stephen" userId="da4bdc5c-639c-4506-8691-22148cf88445" providerId="ADAL" clId="{157D26E2-06A8-634D-9F9F-A6C5033D1206}" dt="2020-02-03T23:46:48.147" v="85"/>
        <pc:sldMkLst>
          <pc:docMk/>
          <pc:sldMk cId="3117005685" sldId="281"/>
        </pc:sldMkLst>
        <pc:spChg chg="mod">
          <ac:chgData name="Herbein, Stephen" userId="da4bdc5c-639c-4506-8691-22148cf88445" providerId="ADAL" clId="{157D26E2-06A8-634D-9F9F-A6C5033D1206}" dt="2020-02-03T23:46:48.147" v="85"/>
          <ac:spMkLst>
            <pc:docMk/>
            <pc:sldMk cId="3117005685" sldId="281"/>
            <ac:spMk id="3" creationId="{25753DD7-5E74-4E43-BE0B-3B67D419E006}"/>
          </ac:spMkLst>
        </pc:spChg>
        <pc:spChg chg="mod">
          <ac:chgData name="Herbein, Stephen" userId="da4bdc5c-639c-4506-8691-22148cf88445" providerId="ADAL" clId="{157D26E2-06A8-634D-9F9F-A6C5033D1206}" dt="2020-02-03T23:46:14.793" v="76"/>
          <ac:spMkLst>
            <pc:docMk/>
            <pc:sldMk cId="3117005685" sldId="281"/>
            <ac:spMk id="4" creationId="{278A1167-16A5-FB49-BDA7-DF5BDC630E91}"/>
          </ac:spMkLst>
        </pc:spChg>
      </pc:sldChg>
      <pc:sldChg chg="modSp add del">
        <pc:chgData name="Herbein, Stephen" userId="da4bdc5c-639c-4506-8691-22148cf88445" providerId="ADAL" clId="{157D26E2-06A8-634D-9F9F-A6C5033D1206}" dt="2020-02-03T23:39:35.821" v="17" actId="2696"/>
        <pc:sldMkLst>
          <pc:docMk/>
          <pc:sldMk cId="3414478985" sldId="281"/>
        </pc:sldMkLst>
        <pc:spChg chg="mod">
          <ac:chgData name="Herbein, Stephen" userId="da4bdc5c-639c-4506-8691-22148cf88445" providerId="ADAL" clId="{157D26E2-06A8-634D-9F9F-A6C5033D1206}" dt="2020-02-03T23:38:50.826" v="7" actId="27636"/>
          <ac:spMkLst>
            <pc:docMk/>
            <pc:sldMk cId="3414478985" sldId="281"/>
            <ac:spMk id="3" creationId="{25753DD7-5E74-4E43-BE0B-3B67D419E006}"/>
          </ac:spMkLst>
        </pc:spChg>
        <pc:spChg chg="mod">
          <ac:chgData name="Herbein, Stephen" userId="da4bdc5c-639c-4506-8691-22148cf88445" providerId="ADAL" clId="{157D26E2-06A8-634D-9F9F-A6C5033D1206}" dt="2020-02-03T23:38:50.295" v="4"/>
          <ac:spMkLst>
            <pc:docMk/>
            <pc:sldMk cId="3414478985" sldId="281"/>
            <ac:spMk id="4" creationId="{278A1167-16A5-FB49-BDA7-DF5BDC630E91}"/>
          </ac:spMkLst>
        </pc:spChg>
      </pc:sldChg>
      <pc:sldChg chg="add">
        <pc:chgData name="Herbein, Stephen" userId="da4bdc5c-639c-4506-8691-22148cf88445" providerId="ADAL" clId="{157D26E2-06A8-634D-9F9F-A6C5033D1206}" dt="2020-02-06T16:15:07.342" v="512"/>
        <pc:sldMkLst>
          <pc:docMk/>
          <pc:sldMk cId="3706732768" sldId="281"/>
        </pc:sldMkLst>
      </pc:sldChg>
      <pc:sldChg chg="add">
        <pc:chgData name="Herbein, Stephen" userId="da4bdc5c-639c-4506-8691-22148cf88445" providerId="ADAL" clId="{157D26E2-06A8-634D-9F9F-A6C5033D1206}" dt="2020-02-06T16:15:07.342" v="512"/>
        <pc:sldMkLst>
          <pc:docMk/>
          <pc:sldMk cId="224962252" sldId="282"/>
        </pc:sldMkLst>
      </pc:sldChg>
      <pc:sldChg chg="add del">
        <pc:chgData name="Herbein, Stephen" userId="da4bdc5c-639c-4506-8691-22148cf88445" providerId="ADAL" clId="{157D26E2-06A8-634D-9F9F-A6C5033D1206}" dt="2020-02-06T16:13:42.411" v="497"/>
        <pc:sldMkLst>
          <pc:docMk/>
          <pc:sldMk cId="1086442110" sldId="282"/>
        </pc:sldMkLst>
      </pc:sldChg>
      <pc:sldChg chg="modSp add del">
        <pc:chgData name="Herbein, Stephen" userId="da4bdc5c-639c-4506-8691-22148cf88445" providerId="ADAL" clId="{157D26E2-06A8-634D-9F9F-A6C5033D1206}" dt="2020-02-06T16:12:30.026" v="491"/>
        <pc:sldMkLst>
          <pc:docMk/>
          <pc:sldMk cId="1548196591" sldId="282"/>
        </pc:sldMkLst>
        <pc:spChg chg="mod">
          <ac:chgData name="Herbein, Stephen" userId="da4bdc5c-639c-4506-8691-22148cf88445" providerId="ADAL" clId="{157D26E2-06A8-634D-9F9F-A6C5033D1206}" dt="2020-02-06T16:12:26.326" v="482"/>
          <ac:spMkLst>
            <pc:docMk/>
            <pc:sldMk cId="1548196591" sldId="282"/>
            <ac:spMk id="4" creationId="{1F671012-7A1F-114B-9B5B-188DCC043ED9}"/>
          </ac:spMkLst>
        </pc:spChg>
      </pc:sldChg>
      <pc:sldChg chg="modSp add del">
        <pc:chgData name="Herbein, Stephen" userId="da4bdc5c-639c-4506-8691-22148cf88445" providerId="ADAL" clId="{157D26E2-06A8-634D-9F9F-A6C5033D1206}" dt="2020-02-03T23:46:48.147" v="85"/>
        <pc:sldMkLst>
          <pc:docMk/>
          <pc:sldMk cId="1557564199" sldId="282"/>
        </pc:sldMkLst>
        <pc:spChg chg="mod">
          <ac:chgData name="Herbein, Stephen" userId="da4bdc5c-639c-4506-8691-22148cf88445" providerId="ADAL" clId="{157D26E2-06A8-634D-9F9F-A6C5033D1206}" dt="2020-02-03T23:46:14.793" v="76"/>
          <ac:spMkLst>
            <pc:docMk/>
            <pc:sldMk cId="1557564199" sldId="282"/>
            <ac:spMk id="4" creationId="{1F671012-7A1F-114B-9B5B-188DCC043ED9}"/>
          </ac:spMkLst>
        </pc:spChg>
      </pc:sldChg>
      <pc:sldChg chg="modSp add del">
        <pc:chgData name="Herbein, Stephen" userId="da4bdc5c-639c-4506-8691-22148cf88445" providerId="ADAL" clId="{157D26E2-06A8-634D-9F9F-A6C5033D1206}" dt="2020-02-03T23:39:35.850" v="18" actId="2696"/>
        <pc:sldMkLst>
          <pc:docMk/>
          <pc:sldMk cId="2154969636" sldId="282"/>
        </pc:sldMkLst>
        <pc:spChg chg="mod">
          <ac:chgData name="Herbein, Stephen" userId="da4bdc5c-639c-4506-8691-22148cf88445" providerId="ADAL" clId="{157D26E2-06A8-634D-9F9F-A6C5033D1206}" dt="2020-02-03T23:38:50.295" v="4"/>
          <ac:spMkLst>
            <pc:docMk/>
            <pc:sldMk cId="2154969636" sldId="282"/>
            <ac:spMk id="4" creationId="{1F671012-7A1F-114B-9B5B-188DCC043ED9}"/>
          </ac:spMkLst>
        </pc:spChg>
      </pc:sldChg>
      <pc:sldChg chg="modSp add del">
        <pc:chgData name="Herbein, Stephen" userId="da4bdc5c-639c-4506-8691-22148cf88445" providerId="ADAL" clId="{157D26E2-06A8-634D-9F9F-A6C5033D1206}" dt="2020-02-06T16:15:06.848" v="511"/>
        <pc:sldMkLst>
          <pc:docMk/>
          <pc:sldMk cId="2609237143" sldId="282"/>
        </pc:sldMkLst>
        <pc:spChg chg="mod">
          <ac:chgData name="Herbein, Stephen" userId="da4bdc5c-639c-4506-8691-22148cf88445" providerId="ADAL" clId="{157D26E2-06A8-634D-9F9F-A6C5033D1206}" dt="2020-02-06T16:14:59.617" v="502"/>
          <ac:spMkLst>
            <pc:docMk/>
            <pc:sldMk cId="2609237143" sldId="282"/>
            <ac:spMk id="4" creationId="{1F671012-7A1F-114B-9B5B-188DCC043ED9}"/>
          </ac:spMkLst>
        </pc:spChg>
      </pc:sldChg>
      <pc:sldChg chg="addSp delSp add del">
        <pc:chgData name="Herbein, Stephen" userId="da4bdc5c-639c-4506-8691-22148cf88445" providerId="ADAL" clId="{157D26E2-06A8-634D-9F9F-A6C5033D1206}" dt="2020-02-06T16:10:39.049" v="397" actId="2696"/>
        <pc:sldMkLst>
          <pc:docMk/>
          <pc:sldMk cId="2652667798" sldId="282"/>
        </pc:sldMkLst>
        <pc:spChg chg="del">
          <ac:chgData name="Herbein, Stephen" userId="da4bdc5c-639c-4506-8691-22148cf88445" providerId="ADAL" clId="{157D26E2-06A8-634D-9F9F-A6C5033D1206}" dt="2020-02-04T17:08:33.784" v="99" actId="478"/>
          <ac:spMkLst>
            <pc:docMk/>
            <pc:sldMk cId="2652667798" sldId="282"/>
            <ac:spMk id="4" creationId="{1F671012-7A1F-114B-9B5B-188DCC043ED9}"/>
          </ac:spMkLst>
        </pc:spChg>
        <pc:spChg chg="add">
          <ac:chgData name="Herbein, Stephen" userId="da4bdc5c-639c-4506-8691-22148cf88445" providerId="ADAL" clId="{157D26E2-06A8-634D-9F9F-A6C5033D1206}" dt="2020-02-04T17:08:34.106" v="100"/>
          <ac:spMkLst>
            <pc:docMk/>
            <pc:sldMk cId="2652667798" sldId="282"/>
            <ac:spMk id="6" creationId="{0CD056C4-43AD-FE43-803E-E782E238A84C}"/>
          </ac:spMkLst>
        </pc:spChg>
      </pc:sldChg>
      <pc:sldChg chg="modSp add del">
        <pc:chgData name="Herbein, Stephen" userId="da4bdc5c-639c-4506-8691-22148cf88445" providerId="ADAL" clId="{157D26E2-06A8-634D-9F9F-A6C5033D1206}" dt="2020-02-03T23:46:06.203" v="66" actId="2696"/>
        <pc:sldMkLst>
          <pc:docMk/>
          <pc:sldMk cId="3040135793" sldId="282"/>
        </pc:sldMkLst>
        <pc:spChg chg="mod">
          <ac:chgData name="Herbein, Stephen" userId="da4bdc5c-639c-4506-8691-22148cf88445" providerId="ADAL" clId="{157D26E2-06A8-634D-9F9F-A6C5033D1206}" dt="2020-02-03T23:44:47.146" v="51"/>
          <ac:spMkLst>
            <pc:docMk/>
            <pc:sldMk cId="3040135793" sldId="282"/>
            <ac:spMk id="4" creationId="{1F671012-7A1F-114B-9B5B-188DCC043ED9}"/>
          </ac:spMkLst>
        </pc:spChg>
      </pc:sldChg>
      <pc:sldChg chg="add del">
        <pc:chgData name="Herbein, Stephen" userId="da4bdc5c-639c-4506-8691-22148cf88445" providerId="ADAL" clId="{157D26E2-06A8-634D-9F9F-A6C5033D1206}" dt="2020-02-06T16:13:42.411" v="497"/>
        <pc:sldMkLst>
          <pc:docMk/>
          <pc:sldMk cId="1083697108" sldId="283"/>
        </pc:sldMkLst>
      </pc:sldChg>
      <pc:sldChg chg="addSp delSp add del">
        <pc:chgData name="Herbein, Stephen" userId="da4bdc5c-639c-4506-8691-22148cf88445" providerId="ADAL" clId="{157D26E2-06A8-634D-9F9F-A6C5033D1206}" dt="2020-02-06T16:10:39.558" v="404" actId="2696"/>
        <pc:sldMkLst>
          <pc:docMk/>
          <pc:sldMk cId="1315586035" sldId="283"/>
        </pc:sldMkLst>
        <pc:spChg chg="del">
          <ac:chgData name="Herbein, Stephen" userId="da4bdc5c-639c-4506-8691-22148cf88445" providerId="ADAL" clId="{157D26E2-06A8-634D-9F9F-A6C5033D1206}" dt="2020-02-04T17:09:10.913" v="116" actId="478"/>
          <ac:spMkLst>
            <pc:docMk/>
            <pc:sldMk cId="1315586035" sldId="283"/>
            <ac:spMk id="4" creationId="{5752D74C-83CC-2D43-9168-B6E41BD5DE63}"/>
          </ac:spMkLst>
        </pc:spChg>
        <pc:spChg chg="add">
          <ac:chgData name="Herbein, Stephen" userId="da4bdc5c-639c-4506-8691-22148cf88445" providerId="ADAL" clId="{157D26E2-06A8-634D-9F9F-A6C5033D1206}" dt="2020-02-04T17:09:11.251" v="117"/>
          <ac:spMkLst>
            <pc:docMk/>
            <pc:sldMk cId="1315586035" sldId="283"/>
            <ac:spMk id="6" creationId="{C5AA1DA6-52D3-1341-A2E9-B5F85E409E76}"/>
          </ac:spMkLst>
        </pc:spChg>
      </pc:sldChg>
      <pc:sldChg chg="modSp add del">
        <pc:chgData name="Herbein, Stephen" userId="da4bdc5c-639c-4506-8691-22148cf88445" providerId="ADAL" clId="{157D26E2-06A8-634D-9F9F-A6C5033D1206}" dt="2020-02-03T23:46:06.700" v="73" actId="2696"/>
        <pc:sldMkLst>
          <pc:docMk/>
          <pc:sldMk cId="1381497883" sldId="283"/>
        </pc:sldMkLst>
        <pc:spChg chg="mod">
          <ac:chgData name="Herbein, Stephen" userId="da4bdc5c-639c-4506-8691-22148cf88445" providerId="ADAL" clId="{157D26E2-06A8-634D-9F9F-A6C5033D1206}" dt="2020-02-03T23:44:47.146" v="51"/>
          <ac:spMkLst>
            <pc:docMk/>
            <pc:sldMk cId="1381497883" sldId="283"/>
            <ac:spMk id="4" creationId="{5752D74C-83CC-2D43-9168-B6E41BD5DE63}"/>
          </ac:spMkLst>
        </pc:spChg>
      </pc:sldChg>
      <pc:sldChg chg="modSp add del">
        <pc:chgData name="Herbein, Stephen" userId="da4bdc5c-639c-4506-8691-22148cf88445" providerId="ADAL" clId="{157D26E2-06A8-634D-9F9F-A6C5033D1206}" dt="2020-02-06T16:15:06.848" v="511"/>
        <pc:sldMkLst>
          <pc:docMk/>
          <pc:sldMk cId="1512713046" sldId="283"/>
        </pc:sldMkLst>
        <pc:spChg chg="mod">
          <ac:chgData name="Herbein, Stephen" userId="da4bdc5c-639c-4506-8691-22148cf88445" providerId="ADAL" clId="{157D26E2-06A8-634D-9F9F-A6C5033D1206}" dt="2020-02-06T16:14:59.617" v="502"/>
          <ac:spMkLst>
            <pc:docMk/>
            <pc:sldMk cId="1512713046" sldId="283"/>
            <ac:spMk id="4" creationId="{5752D74C-83CC-2D43-9168-B6E41BD5DE63}"/>
          </ac:spMkLst>
        </pc:spChg>
      </pc:sldChg>
      <pc:sldChg chg="modSp add del">
        <pc:chgData name="Herbein, Stephen" userId="da4bdc5c-639c-4506-8691-22148cf88445" providerId="ADAL" clId="{157D26E2-06A8-634D-9F9F-A6C5033D1206}" dt="2020-02-03T23:39:36.360" v="25" actId="2696"/>
        <pc:sldMkLst>
          <pc:docMk/>
          <pc:sldMk cId="1591855061" sldId="283"/>
        </pc:sldMkLst>
        <pc:spChg chg="mod">
          <ac:chgData name="Herbein, Stephen" userId="da4bdc5c-639c-4506-8691-22148cf88445" providerId="ADAL" clId="{157D26E2-06A8-634D-9F9F-A6C5033D1206}" dt="2020-02-03T23:38:50.295" v="4"/>
          <ac:spMkLst>
            <pc:docMk/>
            <pc:sldMk cId="1591855061" sldId="283"/>
            <ac:spMk id="4" creationId="{5752D74C-83CC-2D43-9168-B6E41BD5DE63}"/>
          </ac:spMkLst>
        </pc:spChg>
      </pc:sldChg>
      <pc:sldChg chg="modSp add del">
        <pc:chgData name="Herbein, Stephen" userId="da4bdc5c-639c-4506-8691-22148cf88445" providerId="ADAL" clId="{157D26E2-06A8-634D-9F9F-A6C5033D1206}" dt="2020-02-06T16:12:30.026" v="491"/>
        <pc:sldMkLst>
          <pc:docMk/>
          <pc:sldMk cId="2474115871" sldId="283"/>
        </pc:sldMkLst>
        <pc:spChg chg="mod">
          <ac:chgData name="Herbein, Stephen" userId="da4bdc5c-639c-4506-8691-22148cf88445" providerId="ADAL" clId="{157D26E2-06A8-634D-9F9F-A6C5033D1206}" dt="2020-02-06T16:12:26.326" v="482"/>
          <ac:spMkLst>
            <pc:docMk/>
            <pc:sldMk cId="2474115871" sldId="283"/>
            <ac:spMk id="4" creationId="{5752D74C-83CC-2D43-9168-B6E41BD5DE63}"/>
          </ac:spMkLst>
        </pc:spChg>
      </pc:sldChg>
      <pc:sldChg chg="modSp add del">
        <pc:chgData name="Herbein, Stephen" userId="da4bdc5c-639c-4506-8691-22148cf88445" providerId="ADAL" clId="{157D26E2-06A8-634D-9F9F-A6C5033D1206}" dt="2020-02-03T23:46:48.147" v="85"/>
        <pc:sldMkLst>
          <pc:docMk/>
          <pc:sldMk cId="2546852146" sldId="283"/>
        </pc:sldMkLst>
        <pc:spChg chg="mod">
          <ac:chgData name="Herbein, Stephen" userId="da4bdc5c-639c-4506-8691-22148cf88445" providerId="ADAL" clId="{157D26E2-06A8-634D-9F9F-A6C5033D1206}" dt="2020-02-03T23:46:14.793" v="76"/>
          <ac:spMkLst>
            <pc:docMk/>
            <pc:sldMk cId="2546852146" sldId="283"/>
            <ac:spMk id="4" creationId="{5752D74C-83CC-2D43-9168-B6E41BD5DE63}"/>
          </ac:spMkLst>
        </pc:spChg>
      </pc:sldChg>
      <pc:sldChg chg="add">
        <pc:chgData name="Herbein, Stephen" userId="da4bdc5c-639c-4506-8691-22148cf88445" providerId="ADAL" clId="{157D26E2-06A8-634D-9F9F-A6C5033D1206}" dt="2020-02-06T16:15:07.342" v="512"/>
        <pc:sldMkLst>
          <pc:docMk/>
          <pc:sldMk cId="3322617969" sldId="283"/>
        </pc:sldMkLst>
      </pc:sldChg>
      <pc:sldChg chg="modSp add del">
        <pc:chgData name="Herbein, Stephen" userId="da4bdc5c-639c-4506-8691-22148cf88445" providerId="ADAL" clId="{157D26E2-06A8-634D-9F9F-A6C5033D1206}" dt="2020-02-06T16:12:30.026" v="491"/>
        <pc:sldMkLst>
          <pc:docMk/>
          <pc:sldMk cId="4397374" sldId="284"/>
        </pc:sldMkLst>
        <pc:spChg chg="mod">
          <ac:chgData name="Herbein, Stephen" userId="da4bdc5c-639c-4506-8691-22148cf88445" providerId="ADAL" clId="{157D26E2-06A8-634D-9F9F-A6C5033D1206}" dt="2020-02-06T16:12:26.326" v="482"/>
          <ac:spMkLst>
            <pc:docMk/>
            <pc:sldMk cId="4397374" sldId="284"/>
            <ac:spMk id="4" creationId="{3C5AA285-A34D-4D49-866A-037AE6B7FA02}"/>
          </ac:spMkLst>
        </pc:spChg>
      </pc:sldChg>
      <pc:sldChg chg="modSp add del">
        <pc:chgData name="Herbein, Stephen" userId="da4bdc5c-639c-4506-8691-22148cf88445" providerId="ADAL" clId="{157D26E2-06A8-634D-9F9F-A6C5033D1206}" dt="2020-02-03T23:46:48.147" v="85"/>
        <pc:sldMkLst>
          <pc:docMk/>
          <pc:sldMk cId="402776763" sldId="284"/>
        </pc:sldMkLst>
        <pc:spChg chg="mod">
          <ac:chgData name="Herbein, Stephen" userId="da4bdc5c-639c-4506-8691-22148cf88445" providerId="ADAL" clId="{157D26E2-06A8-634D-9F9F-A6C5033D1206}" dt="2020-02-03T23:46:14.793" v="76"/>
          <ac:spMkLst>
            <pc:docMk/>
            <pc:sldMk cId="402776763" sldId="284"/>
            <ac:spMk id="4" creationId="{3C5AA285-A34D-4D49-866A-037AE6B7FA02}"/>
          </ac:spMkLst>
        </pc:spChg>
      </pc:sldChg>
      <pc:sldChg chg="add">
        <pc:chgData name="Herbein, Stephen" userId="da4bdc5c-639c-4506-8691-22148cf88445" providerId="ADAL" clId="{157D26E2-06A8-634D-9F9F-A6C5033D1206}" dt="2020-02-06T16:15:07.342" v="512"/>
        <pc:sldMkLst>
          <pc:docMk/>
          <pc:sldMk cId="1280329830" sldId="284"/>
        </pc:sldMkLst>
      </pc:sldChg>
      <pc:sldChg chg="add del">
        <pc:chgData name="Herbein, Stephen" userId="da4bdc5c-639c-4506-8691-22148cf88445" providerId="ADAL" clId="{157D26E2-06A8-634D-9F9F-A6C5033D1206}" dt="2020-02-06T16:13:42.411" v="497"/>
        <pc:sldMkLst>
          <pc:docMk/>
          <pc:sldMk cId="1361627851" sldId="284"/>
        </pc:sldMkLst>
      </pc:sldChg>
      <pc:sldChg chg="modSp add del">
        <pc:chgData name="Herbein, Stephen" userId="da4bdc5c-639c-4506-8691-22148cf88445" providerId="ADAL" clId="{157D26E2-06A8-634D-9F9F-A6C5033D1206}" dt="2020-02-06T16:15:06.848" v="511"/>
        <pc:sldMkLst>
          <pc:docMk/>
          <pc:sldMk cId="2206801890" sldId="284"/>
        </pc:sldMkLst>
        <pc:spChg chg="mod">
          <ac:chgData name="Herbein, Stephen" userId="da4bdc5c-639c-4506-8691-22148cf88445" providerId="ADAL" clId="{157D26E2-06A8-634D-9F9F-A6C5033D1206}" dt="2020-02-06T16:14:59.617" v="502"/>
          <ac:spMkLst>
            <pc:docMk/>
            <pc:sldMk cId="2206801890" sldId="284"/>
            <ac:spMk id="4" creationId="{3C5AA285-A34D-4D49-866A-037AE6B7FA02}"/>
          </ac:spMkLst>
        </pc:spChg>
      </pc:sldChg>
      <pc:sldChg chg="modSp add del">
        <pc:chgData name="Herbein, Stephen" userId="da4bdc5c-639c-4506-8691-22148cf88445" providerId="ADAL" clId="{157D26E2-06A8-634D-9F9F-A6C5033D1206}" dt="2020-02-03T23:46:06.723" v="74" actId="2696"/>
        <pc:sldMkLst>
          <pc:docMk/>
          <pc:sldMk cId="2942093383" sldId="284"/>
        </pc:sldMkLst>
        <pc:spChg chg="mod">
          <ac:chgData name="Herbein, Stephen" userId="da4bdc5c-639c-4506-8691-22148cf88445" providerId="ADAL" clId="{157D26E2-06A8-634D-9F9F-A6C5033D1206}" dt="2020-02-03T23:44:47.146" v="51"/>
          <ac:spMkLst>
            <pc:docMk/>
            <pc:sldMk cId="2942093383" sldId="284"/>
            <ac:spMk id="4" creationId="{3C5AA285-A34D-4D49-866A-037AE6B7FA02}"/>
          </ac:spMkLst>
        </pc:spChg>
      </pc:sldChg>
      <pc:sldChg chg="modSp add del">
        <pc:chgData name="Herbein, Stephen" userId="da4bdc5c-639c-4506-8691-22148cf88445" providerId="ADAL" clId="{157D26E2-06A8-634D-9F9F-A6C5033D1206}" dt="2020-02-03T23:39:36.381" v="26" actId="2696"/>
        <pc:sldMkLst>
          <pc:docMk/>
          <pc:sldMk cId="3182157885" sldId="284"/>
        </pc:sldMkLst>
        <pc:spChg chg="mod">
          <ac:chgData name="Herbein, Stephen" userId="da4bdc5c-639c-4506-8691-22148cf88445" providerId="ADAL" clId="{157D26E2-06A8-634D-9F9F-A6C5033D1206}" dt="2020-02-03T23:38:50.295" v="4"/>
          <ac:spMkLst>
            <pc:docMk/>
            <pc:sldMk cId="3182157885" sldId="284"/>
            <ac:spMk id="4" creationId="{3C5AA285-A34D-4D49-866A-037AE6B7FA02}"/>
          </ac:spMkLst>
        </pc:spChg>
      </pc:sldChg>
      <pc:sldChg chg="addSp delSp add del">
        <pc:chgData name="Herbein, Stephen" userId="da4bdc5c-639c-4506-8691-22148cf88445" providerId="ADAL" clId="{157D26E2-06A8-634D-9F9F-A6C5033D1206}" dt="2020-02-06T16:10:39.574" v="405" actId="2696"/>
        <pc:sldMkLst>
          <pc:docMk/>
          <pc:sldMk cId="3539462221" sldId="284"/>
        </pc:sldMkLst>
        <pc:spChg chg="del">
          <ac:chgData name="Herbein, Stephen" userId="da4bdc5c-639c-4506-8691-22148cf88445" providerId="ADAL" clId="{157D26E2-06A8-634D-9F9F-A6C5033D1206}" dt="2020-02-04T17:09:15.018" v="118" actId="478"/>
          <ac:spMkLst>
            <pc:docMk/>
            <pc:sldMk cId="3539462221" sldId="284"/>
            <ac:spMk id="4" creationId="{3C5AA285-A34D-4D49-866A-037AE6B7FA02}"/>
          </ac:spMkLst>
        </pc:spChg>
        <pc:spChg chg="add">
          <ac:chgData name="Herbein, Stephen" userId="da4bdc5c-639c-4506-8691-22148cf88445" providerId="ADAL" clId="{157D26E2-06A8-634D-9F9F-A6C5033D1206}" dt="2020-02-04T17:09:15.387" v="119"/>
          <ac:spMkLst>
            <pc:docMk/>
            <pc:sldMk cId="3539462221" sldId="284"/>
            <ac:spMk id="6" creationId="{33411581-DF9B-A047-BC0E-B12D523404C7}"/>
          </ac:spMkLst>
        </pc:spChg>
      </pc:sldChg>
      <pc:sldChg chg="modSp add del">
        <pc:chgData name="Herbein, Stephen" userId="da4bdc5c-639c-4506-8691-22148cf88445" providerId="ADAL" clId="{157D26E2-06A8-634D-9F9F-A6C5033D1206}" dt="2020-02-06T16:15:06.848" v="511"/>
        <pc:sldMkLst>
          <pc:docMk/>
          <pc:sldMk cId="377770462" sldId="285"/>
        </pc:sldMkLst>
        <pc:spChg chg="mod">
          <ac:chgData name="Herbein, Stephen" userId="da4bdc5c-639c-4506-8691-22148cf88445" providerId="ADAL" clId="{157D26E2-06A8-634D-9F9F-A6C5033D1206}" dt="2020-02-06T16:15:06.848" v="511"/>
          <ac:spMkLst>
            <pc:docMk/>
            <pc:sldMk cId="377770462" sldId="285"/>
            <ac:spMk id="3" creationId="{626FF65C-C5E9-524B-BB09-CF3866379960}"/>
          </ac:spMkLst>
        </pc:spChg>
        <pc:spChg chg="mod">
          <ac:chgData name="Herbein, Stephen" userId="da4bdc5c-639c-4506-8691-22148cf88445" providerId="ADAL" clId="{157D26E2-06A8-634D-9F9F-A6C5033D1206}" dt="2020-02-06T16:14:59.617" v="502"/>
          <ac:spMkLst>
            <pc:docMk/>
            <pc:sldMk cId="377770462" sldId="285"/>
            <ac:spMk id="4" creationId="{EECAC9EF-E6EC-7442-9C26-849AEDDA1AF6}"/>
          </ac:spMkLst>
        </pc:spChg>
      </pc:sldChg>
      <pc:sldChg chg="modSp add del">
        <pc:chgData name="Herbein, Stephen" userId="da4bdc5c-639c-4506-8691-22148cf88445" providerId="ADAL" clId="{157D26E2-06A8-634D-9F9F-A6C5033D1206}" dt="2020-02-03T23:46:06.742" v="75" actId="2696"/>
        <pc:sldMkLst>
          <pc:docMk/>
          <pc:sldMk cId="857359979" sldId="285"/>
        </pc:sldMkLst>
        <pc:spChg chg="mod">
          <ac:chgData name="Herbein, Stephen" userId="da4bdc5c-639c-4506-8691-22148cf88445" providerId="ADAL" clId="{157D26E2-06A8-634D-9F9F-A6C5033D1206}" dt="2020-02-03T23:44:47.660" v="58" actId="27636"/>
          <ac:spMkLst>
            <pc:docMk/>
            <pc:sldMk cId="857359979" sldId="285"/>
            <ac:spMk id="3" creationId="{626FF65C-C5E9-524B-BB09-CF3866379960}"/>
          </ac:spMkLst>
        </pc:spChg>
        <pc:spChg chg="mod">
          <ac:chgData name="Herbein, Stephen" userId="da4bdc5c-639c-4506-8691-22148cf88445" providerId="ADAL" clId="{157D26E2-06A8-634D-9F9F-A6C5033D1206}" dt="2020-02-03T23:44:47.146" v="51"/>
          <ac:spMkLst>
            <pc:docMk/>
            <pc:sldMk cId="857359979" sldId="285"/>
            <ac:spMk id="4" creationId="{EECAC9EF-E6EC-7442-9C26-849AEDDA1AF6}"/>
          </ac:spMkLst>
        </pc:spChg>
      </pc:sldChg>
      <pc:sldChg chg="add">
        <pc:chgData name="Herbein, Stephen" userId="da4bdc5c-639c-4506-8691-22148cf88445" providerId="ADAL" clId="{157D26E2-06A8-634D-9F9F-A6C5033D1206}" dt="2020-02-06T16:15:07.342" v="512"/>
        <pc:sldMkLst>
          <pc:docMk/>
          <pc:sldMk cId="1447586361" sldId="285"/>
        </pc:sldMkLst>
      </pc:sldChg>
      <pc:sldChg chg="addSp delSp add del">
        <pc:chgData name="Herbein, Stephen" userId="da4bdc5c-639c-4506-8691-22148cf88445" providerId="ADAL" clId="{157D26E2-06A8-634D-9F9F-A6C5033D1206}" dt="2020-02-06T16:10:39.589" v="406" actId="2696"/>
        <pc:sldMkLst>
          <pc:docMk/>
          <pc:sldMk cId="2977033405" sldId="285"/>
        </pc:sldMkLst>
        <pc:spChg chg="del">
          <ac:chgData name="Herbein, Stephen" userId="da4bdc5c-639c-4506-8691-22148cf88445" providerId="ADAL" clId="{157D26E2-06A8-634D-9F9F-A6C5033D1206}" dt="2020-02-04T17:09:18.754" v="120" actId="478"/>
          <ac:spMkLst>
            <pc:docMk/>
            <pc:sldMk cId="2977033405" sldId="285"/>
            <ac:spMk id="4" creationId="{EECAC9EF-E6EC-7442-9C26-849AEDDA1AF6}"/>
          </ac:spMkLst>
        </pc:spChg>
        <pc:spChg chg="add del">
          <ac:chgData name="Herbein, Stephen" userId="da4bdc5c-639c-4506-8691-22148cf88445" providerId="ADAL" clId="{157D26E2-06A8-634D-9F9F-A6C5033D1206}" dt="2020-02-04T17:14:43" v="220"/>
          <ac:spMkLst>
            <pc:docMk/>
            <pc:sldMk cId="2977033405" sldId="285"/>
            <ac:spMk id="7" creationId="{97E8B5B0-58F1-2547-AF6E-3CB4701E96D9}"/>
          </ac:spMkLst>
        </pc:spChg>
      </pc:sldChg>
      <pc:sldChg chg="modSp add del">
        <pc:chgData name="Herbein, Stephen" userId="da4bdc5c-639c-4506-8691-22148cf88445" providerId="ADAL" clId="{157D26E2-06A8-634D-9F9F-A6C5033D1206}" dt="2020-02-03T23:39:36.399" v="27" actId="2696"/>
        <pc:sldMkLst>
          <pc:docMk/>
          <pc:sldMk cId="3431502085" sldId="285"/>
        </pc:sldMkLst>
        <pc:spChg chg="mod">
          <ac:chgData name="Herbein, Stephen" userId="da4bdc5c-639c-4506-8691-22148cf88445" providerId="ADAL" clId="{157D26E2-06A8-634D-9F9F-A6C5033D1206}" dt="2020-02-03T23:38:51.200" v="11" actId="27636"/>
          <ac:spMkLst>
            <pc:docMk/>
            <pc:sldMk cId="3431502085" sldId="285"/>
            <ac:spMk id="3" creationId="{626FF65C-C5E9-524B-BB09-CF3866379960}"/>
          </ac:spMkLst>
        </pc:spChg>
        <pc:spChg chg="mod">
          <ac:chgData name="Herbein, Stephen" userId="da4bdc5c-639c-4506-8691-22148cf88445" providerId="ADAL" clId="{157D26E2-06A8-634D-9F9F-A6C5033D1206}" dt="2020-02-03T23:38:50.295" v="4"/>
          <ac:spMkLst>
            <pc:docMk/>
            <pc:sldMk cId="3431502085" sldId="285"/>
            <ac:spMk id="4" creationId="{EECAC9EF-E6EC-7442-9C26-849AEDDA1AF6}"/>
          </ac:spMkLst>
        </pc:spChg>
      </pc:sldChg>
      <pc:sldChg chg="modSp add del">
        <pc:chgData name="Herbein, Stephen" userId="da4bdc5c-639c-4506-8691-22148cf88445" providerId="ADAL" clId="{157D26E2-06A8-634D-9F9F-A6C5033D1206}" dt="2020-02-03T23:46:48.147" v="85"/>
        <pc:sldMkLst>
          <pc:docMk/>
          <pc:sldMk cId="3988104998" sldId="285"/>
        </pc:sldMkLst>
        <pc:spChg chg="mod">
          <ac:chgData name="Herbein, Stephen" userId="da4bdc5c-639c-4506-8691-22148cf88445" providerId="ADAL" clId="{157D26E2-06A8-634D-9F9F-A6C5033D1206}" dt="2020-02-03T23:46:48.147" v="85"/>
          <ac:spMkLst>
            <pc:docMk/>
            <pc:sldMk cId="3988104998" sldId="285"/>
            <ac:spMk id="3" creationId="{626FF65C-C5E9-524B-BB09-CF3866379960}"/>
          </ac:spMkLst>
        </pc:spChg>
        <pc:spChg chg="mod">
          <ac:chgData name="Herbein, Stephen" userId="da4bdc5c-639c-4506-8691-22148cf88445" providerId="ADAL" clId="{157D26E2-06A8-634D-9F9F-A6C5033D1206}" dt="2020-02-03T23:46:14.793" v="76"/>
          <ac:spMkLst>
            <pc:docMk/>
            <pc:sldMk cId="3988104998" sldId="285"/>
            <ac:spMk id="4" creationId="{EECAC9EF-E6EC-7442-9C26-849AEDDA1AF6}"/>
          </ac:spMkLst>
        </pc:spChg>
      </pc:sldChg>
      <pc:sldChg chg="add del">
        <pc:chgData name="Herbein, Stephen" userId="da4bdc5c-639c-4506-8691-22148cf88445" providerId="ADAL" clId="{157D26E2-06A8-634D-9F9F-A6C5033D1206}" dt="2020-02-06T16:13:42.411" v="497"/>
        <pc:sldMkLst>
          <pc:docMk/>
          <pc:sldMk cId="4210197178" sldId="285"/>
        </pc:sldMkLst>
      </pc:sldChg>
      <pc:sldChg chg="modSp add del">
        <pc:chgData name="Herbein, Stephen" userId="da4bdc5c-639c-4506-8691-22148cf88445" providerId="ADAL" clId="{157D26E2-06A8-634D-9F9F-A6C5033D1206}" dt="2020-02-06T16:12:30.026" v="491"/>
        <pc:sldMkLst>
          <pc:docMk/>
          <pc:sldMk cId="4272344377" sldId="285"/>
        </pc:sldMkLst>
        <pc:spChg chg="mod">
          <ac:chgData name="Herbein, Stephen" userId="da4bdc5c-639c-4506-8691-22148cf88445" providerId="ADAL" clId="{157D26E2-06A8-634D-9F9F-A6C5033D1206}" dt="2020-02-06T16:12:30.026" v="491"/>
          <ac:spMkLst>
            <pc:docMk/>
            <pc:sldMk cId="4272344377" sldId="285"/>
            <ac:spMk id="3" creationId="{626FF65C-C5E9-524B-BB09-CF3866379960}"/>
          </ac:spMkLst>
        </pc:spChg>
        <pc:spChg chg="mod">
          <ac:chgData name="Herbein, Stephen" userId="da4bdc5c-639c-4506-8691-22148cf88445" providerId="ADAL" clId="{157D26E2-06A8-634D-9F9F-A6C5033D1206}" dt="2020-02-06T16:12:26.326" v="482"/>
          <ac:spMkLst>
            <pc:docMk/>
            <pc:sldMk cId="4272344377" sldId="285"/>
            <ac:spMk id="4" creationId="{EECAC9EF-E6EC-7442-9C26-849AEDDA1AF6}"/>
          </ac:spMkLst>
        </pc:spChg>
      </pc:sldChg>
      <pc:sldChg chg="del">
        <pc:chgData name="Herbein, Stephen" userId="da4bdc5c-639c-4506-8691-22148cf88445" providerId="ADAL" clId="{157D26E2-06A8-634D-9F9F-A6C5033D1206}" dt="2020-02-06T16:10:34.679" v="287" actId="2696"/>
        <pc:sldMkLst>
          <pc:docMk/>
          <pc:sldMk cId="0" sldId="493"/>
        </pc:sldMkLst>
      </pc:sldChg>
      <pc:sldChg chg="add">
        <pc:chgData name="Herbein, Stephen" userId="da4bdc5c-639c-4506-8691-22148cf88445" providerId="ADAL" clId="{157D26E2-06A8-634D-9F9F-A6C5033D1206}" dt="2020-02-06T16:10:50.398" v="477"/>
        <pc:sldMkLst>
          <pc:docMk/>
          <pc:sldMk cId="331133172" sldId="493"/>
        </pc:sldMkLst>
      </pc:sldChg>
      <pc:sldChg chg="del">
        <pc:chgData name="Herbein, Stephen" userId="da4bdc5c-639c-4506-8691-22148cf88445" providerId="ADAL" clId="{157D26E2-06A8-634D-9F9F-A6C5033D1206}" dt="2020-02-06T16:10:34.861" v="292" actId="2696"/>
        <pc:sldMkLst>
          <pc:docMk/>
          <pc:sldMk cId="0" sldId="521"/>
        </pc:sldMkLst>
      </pc:sldChg>
      <pc:sldChg chg="add">
        <pc:chgData name="Herbein, Stephen" userId="da4bdc5c-639c-4506-8691-22148cf88445" providerId="ADAL" clId="{157D26E2-06A8-634D-9F9F-A6C5033D1206}" dt="2020-02-06T16:10:50.398" v="477"/>
        <pc:sldMkLst>
          <pc:docMk/>
          <pc:sldMk cId="4010145194" sldId="521"/>
        </pc:sldMkLst>
      </pc:sldChg>
      <pc:sldChg chg="add">
        <pc:chgData name="Herbein, Stephen" userId="da4bdc5c-639c-4506-8691-22148cf88445" providerId="ADAL" clId="{157D26E2-06A8-634D-9F9F-A6C5033D1206}" dt="2020-02-06T16:17:08.420" v="529"/>
        <pc:sldMkLst>
          <pc:docMk/>
          <pc:sldMk cId="348289320" sldId="537"/>
        </pc:sldMkLst>
      </pc:sldChg>
      <pc:sldChg chg="add del">
        <pc:chgData name="Herbein, Stephen" userId="da4bdc5c-639c-4506-8691-22148cf88445" providerId="ADAL" clId="{157D26E2-06A8-634D-9F9F-A6C5033D1206}" dt="2020-02-06T16:16:53.279" v="528" actId="2696"/>
        <pc:sldMkLst>
          <pc:docMk/>
          <pc:sldMk cId="1581016732" sldId="537"/>
        </pc:sldMkLst>
      </pc:sldChg>
      <pc:sldChg chg="add del">
        <pc:chgData name="Herbein, Stephen" userId="da4bdc5c-639c-4506-8691-22148cf88445" providerId="ADAL" clId="{157D26E2-06A8-634D-9F9F-A6C5033D1206}" dt="2020-02-06T16:10:37.644" v="351" actId="2696"/>
        <pc:sldMkLst>
          <pc:docMk/>
          <pc:sldMk cId="2436562785" sldId="537"/>
        </pc:sldMkLst>
      </pc:sldChg>
      <pc:sldChg chg="add">
        <pc:chgData name="Herbein, Stephen" userId="da4bdc5c-639c-4506-8691-22148cf88445" providerId="ADAL" clId="{157D26E2-06A8-634D-9F9F-A6C5033D1206}" dt="2020-02-06T16:11:39.066" v="480"/>
        <pc:sldMkLst>
          <pc:docMk/>
          <pc:sldMk cId="3270129017" sldId="538"/>
        </pc:sldMkLst>
      </pc:sldChg>
      <pc:sldChg chg="modSp add del">
        <pc:chgData name="Herbein, Stephen" userId="da4bdc5c-639c-4506-8691-22148cf88445" providerId="ADAL" clId="{157D26E2-06A8-634D-9F9F-A6C5033D1206}" dt="2020-02-06T16:10:37.763" v="355" actId="2696"/>
        <pc:sldMkLst>
          <pc:docMk/>
          <pc:sldMk cId="3829721215" sldId="538"/>
        </pc:sldMkLst>
        <pc:spChg chg="mod">
          <ac:chgData name="Herbein, Stephen" userId="da4bdc5c-639c-4506-8691-22148cf88445" providerId="ADAL" clId="{157D26E2-06A8-634D-9F9F-A6C5033D1206}" dt="2020-02-05T16:56:09.049" v="233" actId="14100"/>
          <ac:spMkLst>
            <pc:docMk/>
            <pc:sldMk cId="3829721215" sldId="538"/>
            <ac:spMk id="3" creationId="{DA75F573-F2AB-E84C-ACB5-761B2263F0E7}"/>
          </ac:spMkLst>
        </pc:spChg>
      </pc:sldChg>
      <pc:sldChg chg="add">
        <pc:chgData name="Herbein, Stephen" userId="da4bdc5c-639c-4506-8691-22148cf88445" providerId="ADAL" clId="{157D26E2-06A8-634D-9F9F-A6C5033D1206}" dt="2020-02-06T16:11:39.066" v="480"/>
        <pc:sldMkLst>
          <pc:docMk/>
          <pc:sldMk cId="161674414" sldId="539"/>
        </pc:sldMkLst>
      </pc:sldChg>
      <pc:sldChg chg="add del">
        <pc:chgData name="Herbein, Stephen" userId="da4bdc5c-639c-4506-8691-22148cf88445" providerId="ADAL" clId="{157D26E2-06A8-634D-9F9F-A6C5033D1206}" dt="2020-02-06T16:10:37.883" v="357" actId="2696"/>
        <pc:sldMkLst>
          <pc:docMk/>
          <pc:sldMk cId="3371364977" sldId="539"/>
        </pc:sldMkLst>
      </pc:sldChg>
      <pc:sldChg chg="add">
        <pc:chgData name="Herbein, Stephen" userId="da4bdc5c-639c-4506-8691-22148cf88445" providerId="ADAL" clId="{157D26E2-06A8-634D-9F9F-A6C5033D1206}" dt="2020-02-06T16:11:39.066" v="480"/>
        <pc:sldMkLst>
          <pc:docMk/>
          <pc:sldMk cId="2161822783" sldId="540"/>
        </pc:sldMkLst>
      </pc:sldChg>
      <pc:sldChg chg="modSp add del">
        <pc:chgData name="Herbein, Stephen" userId="da4bdc5c-639c-4506-8691-22148cf88445" providerId="ADAL" clId="{157D26E2-06A8-634D-9F9F-A6C5033D1206}" dt="2020-02-06T16:10:37.850" v="356" actId="2696"/>
        <pc:sldMkLst>
          <pc:docMk/>
          <pc:sldMk cId="2162261458" sldId="540"/>
        </pc:sldMkLst>
        <pc:spChg chg="mod">
          <ac:chgData name="Herbein, Stephen" userId="da4bdc5c-639c-4506-8691-22148cf88445" providerId="ADAL" clId="{157D26E2-06A8-634D-9F9F-A6C5033D1206}" dt="2020-02-06T14:09:02.330" v="262" actId="20577"/>
          <ac:spMkLst>
            <pc:docMk/>
            <pc:sldMk cId="2162261458" sldId="540"/>
            <ac:spMk id="3" creationId="{DA75F573-F2AB-E84C-ACB5-761B2263F0E7}"/>
          </ac:spMkLst>
        </pc:spChg>
      </pc:sldChg>
      <pc:sldChg chg="add">
        <pc:chgData name="Herbein, Stephen" userId="da4bdc5c-639c-4506-8691-22148cf88445" providerId="ADAL" clId="{157D26E2-06A8-634D-9F9F-A6C5033D1206}" dt="2020-02-06T16:11:39.066" v="480"/>
        <pc:sldMkLst>
          <pc:docMk/>
          <pc:sldMk cId="48208837" sldId="541"/>
        </pc:sldMkLst>
      </pc:sldChg>
      <pc:sldChg chg="add del">
        <pc:chgData name="Herbein, Stephen" userId="da4bdc5c-639c-4506-8691-22148cf88445" providerId="ADAL" clId="{157D26E2-06A8-634D-9F9F-A6C5033D1206}" dt="2020-02-06T16:10:37.907" v="358" actId="2696"/>
        <pc:sldMkLst>
          <pc:docMk/>
          <pc:sldMk cId="2820974749" sldId="541"/>
        </pc:sldMkLst>
      </pc:sldChg>
      <pc:sldChg chg="add">
        <pc:chgData name="Herbein, Stephen" userId="da4bdc5c-639c-4506-8691-22148cf88445" providerId="ADAL" clId="{157D26E2-06A8-634D-9F9F-A6C5033D1206}" dt="2020-02-06T16:11:39.066" v="480"/>
        <pc:sldMkLst>
          <pc:docMk/>
          <pc:sldMk cId="1139706267" sldId="542"/>
        </pc:sldMkLst>
      </pc:sldChg>
      <pc:sldChg chg="add del">
        <pc:chgData name="Herbein, Stephen" userId="da4bdc5c-639c-4506-8691-22148cf88445" providerId="ADAL" clId="{157D26E2-06A8-634D-9F9F-A6C5033D1206}" dt="2020-02-06T16:10:37.968" v="360" actId="2696"/>
        <pc:sldMkLst>
          <pc:docMk/>
          <pc:sldMk cId="2480339534" sldId="542"/>
        </pc:sldMkLst>
      </pc:sldChg>
      <pc:sldChg chg="add del">
        <pc:chgData name="Herbein, Stephen" userId="da4bdc5c-639c-4506-8691-22148cf88445" providerId="ADAL" clId="{157D26E2-06A8-634D-9F9F-A6C5033D1206}" dt="2020-02-06T16:10:37.940" v="359" actId="2696"/>
        <pc:sldMkLst>
          <pc:docMk/>
          <pc:sldMk cId="880520563" sldId="543"/>
        </pc:sldMkLst>
      </pc:sldChg>
      <pc:sldChg chg="add">
        <pc:chgData name="Herbein, Stephen" userId="da4bdc5c-639c-4506-8691-22148cf88445" providerId="ADAL" clId="{157D26E2-06A8-634D-9F9F-A6C5033D1206}" dt="2020-02-06T16:11:39.066" v="480"/>
        <pc:sldMkLst>
          <pc:docMk/>
          <pc:sldMk cId="3527371498" sldId="543"/>
        </pc:sldMkLst>
      </pc:sldChg>
      <pc:sldChg chg="del">
        <pc:chgData name="Herbein, Stephen" userId="da4bdc5c-639c-4506-8691-22148cf88445" providerId="ADAL" clId="{157D26E2-06A8-634D-9F9F-A6C5033D1206}" dt="2020-02-06T16:10:35.434" v="304" actId="2696"/>
        <pc:sldMkLst>
          <pc:docMk/>
          <pc:sldMk cId="1305676799" sldId="544"/>
        </pc:sldMkLst>
      </pc:sldChg>
      <pc:sldChg chg="add">
        <pc:chgData name="Herbein, Stephen" userId="da4bdc5c-639c-4506-8691-22148cf88445" providerId="ADAL" clId="{157D26E2-06A8-634D-9F9F-A6C5033D1206}" dt="2020-02-06T16:10:50.398" v="477"/>
        <pc:sldMkLst>
          <pc:docMk/>
          <pc:sldMk cId="3768832722" sldId="544"/>
        </pc:sldMkLst>
      </pc:sldChg>
      <pc:sldChg chg="del">
        <pc:chgData name="Herbein, Stephen" userId="da4bdc5c-639c-4506-8691-22148cf88445" providerId="ADAL" clId="{157D26E2-06A8-634D-9F9F-A6C5033D1206}" dt="2020-02-06T16:10:35.465" v="305" actId="2696"/>
        <pc:sldMkLst>
          <pc:docMk/>
          <pc:sldMk cId="1155467946" sldId="545"/>
        </pc:sldMkLst>
      </pc:sldChg>
      <pc:sldChg chg="add">
        <pc:chgData name="Herbein, Stephen" userId="da4bdc5c-639c-4506-8691-22148cf88445" providerId="ADAL" clId="{157D26E2-06A8-634D-9F9F-A6C5033D1206}" dt="2020-02-06T16:10:50.398" v="477"/>
        <pc:sldMkLst>
          <pc:docMk/>
          <pc:sldMk cId="3674970240" sldId="545"/>
        </pc:sldMkLst>
      </pc:sldChg>
      <pc:sldChg chg="add">
        <pc:chgData name="Herbein, Stephen" userId="da4bdc5c-639c-4506-8691-22148cf88445" providerId="ADAL" clId="{157D26E2-06A8-634D-9F9F-A6C5033D1206}" dt="2020-02-06T16:10:50.398" v="477"/>
        <pc:sldMkLst>
          <pc:docMk/>
          <pc:sldMk cId="2172383708" sldId="546"/>
        </pc:sldMkLst>
      </pc:sldChg>
      <pc:sldChg chg="del">
        <pc:chgData name="Herbein, Stephen" userId="da4bdc5c-639c-4506-8691-22148cf88445" providerId="ADAL" clId="{157D26E2-06A8-634D-9F9F-A6C5033D1206}" dt="2020-02-06T16:10:35.516" v="307" actId="2696"/>
        <pc:sldMkLst>
          <pc:docMk/>
          <pc:sldMk cId="2905716074" sldId="546"/>
        </pc:sldMkLst>
      </pc:sldChg>
      <pc:sldChg chg="del">
        <pc:chgData name="Herbein, Stephen" userId="da4bdc5c-639c-4506-8691-22148cf88445" providerId="ADAL" clId="{157D26E2-06A8-634D-9F9F-A6C5033D1206}" dt="2020-02-06T16:10:35.621" v="309" actId="2696"/>
        <pc:sldMkLst>
          <pc:docMk/>
          <pc:sldMk cId="2260954715" sldId="547"/>
        </pc:sldMkLst>
      </pc:sldChg>
      <pc:sldChg chg="add">
        <pc:chgData name="Herbein, Stephen" userId="da4bdc5c-639c-4506-8691-22148cf88445" providerId="ADAL" clId="{157D26E2-06A8-634D-9F9F-A6C5033D1206}" dt="2020-02-06T16:10:50.398" v="477"/>
        <pc:sldMkLst>
          <pc:docMk/>
          <pc:sldMk cId="3578029297" sldId="547"/>
        </pc:sldMkLst>
      </pc:sldChg>
      <pc:sldChg chg="add">
        <pc:chgData name="Herbein, Stephen" userId="da4bdc5c-639c-4506-8691-22148cf88445" providerId="ADAL" clId="{157D26E2-06A8-634D-9F9F-A6C5033D1206}" dt="2020-02-06T16:10:50.398" v="477"/>
        <pc:sldMkLst>
          <pc:docMk/>
          <pc:sldMk cId="1846215769" sldId="548"/>
        </pc:sldMkLst>
      </pc:sldChg>
      <pc:sldChg chg="del">
        <pc:chgData name="Herbein, Stephen" userId="da4bdc5c-639c-4506-8691-22148cf88445" providerId="ADAL" clId="{157D26E2-06A8-634D-9F9F-A6C5033D1206}" dt="2020-02-06T16:10:35.494" v="306" actId="2696"/>
        <pc:sldMkLst>
          <pc:docMk/>
          <pc:sldMk cId="3549914765" sldId="548"/>
        </pc:sldMkLst>
      </pc:sldChg>
      <pc:sldChg chg="del">
        <pc:chgData name="Herbein, Stephen" userId="da4bdc5c-639c-4506-8691-22148cf88445" providerId="ADAL" clId="{157D26E2-06A8-634D-9F9F-A6C5033D1206}" dt="2020-02-06T16:10:35.551" v="308" actId="2696"/>
        <pc:sldMkLst>
          <pc:docMk/>
          <pc:sldMk cId="1459327258" sldId="549"/>
        </pc:sldMkLst>
      </pc:sldChg>
      <pc:sldChg chg="add">
        <pc:chgData name="Herbein, Stephen" userId="da4bdc5c-639c-4506-8691-22148cf88445" providerId="ADAL" clId="{157D26E2-06A8-634D-9F9F-A6C5033D1206}" dt="2020-02-06T16:10:50.398" v="477"/>
        <pc:sldMkLst>
          <pc:docMk/>
          <pc:sldMk cId="3973347302" sldId="549"/>
        </pc:sldMkLst>
      </pc:sldChg>
      <pc:sldChg chg="add del">
        <pc:chgData name="Herbein, Stephen" userId="da4bdc5c-639c-4506-8691-22148cf88445" providerId="ADAL" clId="{157D26E2-06A8-634D-9F9F-A6C5033D1206}" dt="2020-02-06T16:10:39.977" v="427" actId="2696"/>
        <pc:sldMkLst>
          <pc:docMk/>
          <pc:sldMk cId="1929315807" sldId="550"/>
        </pc:sldMkLst>
      </pc:sldChg>
      <pc:sldChg chg="add">
        <pc:chgData name="Herbein, Stephen" userId="da4bdc5c-639c-4506-8691-22148cf88445" providerId="ADAL" clId="{157D26E2-06A8-634D-9F9F-A6C5033D1206}" dt="2020-02-06T16:13:59.170" v="498"/>
        <pc:sldMkLst>
          <pc:docMk/>
          <pc:sldMk cId="2873598606" sldId="550"/>
        </pc:sldMkLst>
      </pc:sldChg>
      <pc:sldChg chg="add del">
        <pc:chgData name="Herbein, Stephen" userId="da4bdc5c-639c-4506-8691-22148cf88445" providerId="ADAL" clId="{157D26E2-06A8-634D-9F9F-A6C5033D1206}" dt="2020-02-06T16:13:40.049" v="496"/>
        <pc:sldMkLst>
          <pc:docMk/>
          <pc:sldMk cId="2922806251" sldId="550"/>
        </pc:sldMkLst>
      </pc:sldChg>
      <pc:sldChg chg="add del">
        <pc:chgData name="Herbein, Stephen" userId="da4bdc5c-639c-4506-8691-22148cf88445" providerId="ADAL" clId="{157D26E2-06A8-634D-9F9F-A6C5033D1206}" dt="2020-02-06T16:10:35.818" v="316" actId="2696"/>
        <pc:sldMkLst>
          <pc:docMk/>
          <pc:sldMk cId="70729114" sldId="551"/>
        </pc:sldMkLst>
      </pc:sldChg>
      <pc:sldChg chg="add">
        <pc:chgData name="Herbein, Stephen" userId="da4bdc5c-639c-4506-8691-22148cf88445" providerId="ADAL" clId="{157D26E2-06A8-634D-9F9F-A6C5033D1206}" dt="2020-02-06T16:11:06.524" v="478"/>
        <pc:sldMkLst>
          <pc:docMk/>
          <pc:sldMk cId="3047852343" sldId="551"/>
        </pc:sldMkLst>
      </pc:sldChg>
      <pc:sldChg chg="add">
        <pc:chgData name="Herbein, Stephen" userId="da4bdc5c-639c-4506-8691-22148cf88445" providerId="ADAL" clId="{157D26E2-06A8-634D-9F9F-A6C5033D1206}" dt="2020-02-06T16:11:06.524" v="478"/>
        <pc:sldMkLst>
          <pc:docMk/>
          <pc:sldMk cId="322137275" sldId="552"/>
        </pc:sldMkLst>
      </pc:sldChg>
      <pc:sldChg chg="add del">
        <pc:chgData name="Herbein, Stephen" userId="da4bdc5c-639c-4506-8691-22148cf88445" providerId="ADAL" clId="{157D26E2-06A8-634D-9F9F-A6C5033D1206}" dt="2020-02-06T16:10:35.845" v="317" actId="2696"/>
        <pc:sldMkLst>
          <pc:docMk/>
          <pc:sldMk cId="646889088" sldId="552"/>
        </pc:sldMkLst>
      </pc:sldChg>
      <pc:sldChg chg="add">
        <pc:chgData name="Herbein, Stephen" userId="da4bdc5c-639c-4506-8691-22148cf88445" providerId="ADAL" clId="{157D26E2-06A8-634D-9F9F-A6C5033D1206}" dt="2020-02-06T16:11:06.524" v="478"/>
        <pc:sldMkLst>
          <pc:docMk/>
          <pc:sldMk cId="645625781" sldId="553"/>
        </pc:sldMkLst>
      </pc:sldChg>
      <pc:sldChg chg="add del">
        <pc:chgData name="Herbein, Stephen" userId="da4bdc5c-639c-4506-8691-22148cf88445" providerId="ADAL" clId="{157D26E2-06A8-634D-9F9F-A6C5033D1206}" dt="2020-02-06T16:10:35.906" v="319" actId="2696"/>
        <pc:sldMkLst>
          <pc:docMk/>
          <pc:sldMk cId="746577092" sldId="553"/>
        </pc:sldMkLst>
      </pc:sldChg>
      <pc:sldChg chg="add del">
        <pc:chgData name="Herbein, Stephen" userId="da4bdc5c-639c-4506-8691-22148cf88445" providerId="ADAL" clId="{157D26E2-06A8-634D-9F9F-A6C5033D1206}" dt="2020-02-06T16:10:40.960" v="471" actId="2696"/>
        <pc:sldMkLst>
          <pc:docMk/>
          <pc:sldMk cId="2006202930" sldId="554"/>
        </pc:sldMkLst>
      </pc:sldChg>
      <pc:sldChg chg="add">
        <pc:chgData name="Herbein, Stephen" userId="da4bdc5c-639c-4506-8691-22148cf88445" providerId="ADAL" clId="{157D26E2-06A8-634D-9F9F-A6C5033D1206}" dt="2020-02-06T16:14:36.447" v="501"/>
        <pc:sldMkLst>
          <pc:docMk/>
          <pc:sldMk cId="3251813585" sldId="554"/>
        </pc:sldMkLst>
      </pc:sldChg>
      <pc:sldChg chg="add">
        <pc:chgData name="Herbein, Stephen" userId="da4bdc5c-639c-4506-8691-22148cf88445" providerId="ADAL" clId="{157D26E2-06A8-634D-9F9F-A6C5033D1206}" dt="2020-02-06T16:11:06.524" v="478"/>
        <pc:sldMkLst>
          <pc:docMk/>
          <pc:sldMk cId="2159026505" sldId="555"/>
        </pc:sldMkLst>
      </pc:sldChg>
      <pc:sldChg chg="add del">
        <pc:chgData name="Herbein, Stephen" userId="da4bdc5c-639c-4506-8691-22148cf88445" providerId="ADAL" clId="{157D26E2-06A8-634D-9F9F-A6C5033D1206}" dt="2020-02-06T16:10:36.058" v="324" actId="2696"/>
        <pc:sldMkLst>
          <pc:docMk/>
          <pc:sldMk cId="2419595532" sldId="555"/>
        </pc:sldMkLst>
      </pc:sldChg>
      <pc:sldChg chg="add del">
        <pc:chgData name="Herbein, Stephen" userId="da4bdc5c-639c-4506-8691-22148cf88445" providerId="ADAL" clId="{157D26E2-06A8-634D-9F9F-A6C5033D1206}" dt="2020-02-06T16:10:40.092" v="435" actId="2696"/>
        <pc:sldMkLst>
          <pc:docMk/>
          <pc:sldMk cId="934054032" sldId="556"/>
        </pc:sldMkLst>
      </pc:sldChg>
      <pc:sldChg chg="add del">
        <pc:chgData name="Herbein, Stephen" userId="da4bdc5c-639c-4506-8691-22148cf88445" providerId="ADAL" clId="{157D26E2-06A8-634D-9F9F-A6C5033D1206}" dt="2020-02-06T16:13:36.633" v="495"/>
        <pc:sldMkLst>
          <pc:docMk/>
          <pc:sldMk cId="2229551284" sldId="556"/>
        </pc:sldMkLst>
      </pc:sldChg>
      <pc:sldChg chg="add">
        <pc:chgData name="Herbein, Stephen" userId="da4bdc5c-639c-4506-8691-22148cf88445" providerId="ADAL" clId="{157D26E2-06A8-634D-9F9F-A6C5033D1206}" dt="2020-02-06T16:14:13.071" v="499"/>
        <pc:sldMkLst>
          <pc:docMk/>
          <pc:sldMk cId="3274943732" sldId="556"/>
        </pc:sldMkLst>
      </pc:sldChg>
      <pc:sldChg chg="add del">
        <pc:chgData name="Herbein, Stephen" userId="da4bdc5c-639c-4506-8691-22148cf88445" providerId="ADAL" clId="{157D26E2-06A8-634D-9F9F-A6C5033D1206}" dt="2020-02-06T16:10:35.936" v="320" actId="2696"/>
        <pc:sldMkLst>
          <pc:docMk/>
          <pc:sldMk cId="230453750" sldId="557"/>
        </pc:sldMkLst>
      </pc:sldChg>
      <pc:sldChg chg="add">
        <pc:chgData name="Herbein, Stephen" userId="da4bdc5c-639c-4506-8691-22148cf88445" providerId="ADAL" clId="{157D26E2-06A8-634D-9F9F-A6C5033D1206}" dt="2020-02-06T16:11:06.524" v="478"/>
        <pc:sldMkLst>
          <pc:docMk/>
          <pc:sldMk cId="2618984666" sldId="557"/>
        </pc:sldMkLst>
      </pc:sldChg>
      <pc:sldChg chg="add del">
        <pc:chgData name="Herbein, Stephen" userId="da4bdc5c-639c-4506-8691-22148cf88445" providerId="ADAL" clId="{157D26E2-06A8-634D-9F9F-A6C5033D1206}" dt="2020-02-06T16:13:36.633" v="495"/>
        <pc:sldMkLst>
          <pc:docMk/>
          <pc:sldMk cId="774106423" sldId="558"/>
        </pc:sldMkLst>
      </pc:sldChg>
      <pc:sldChg chg="add del">
        <pc:chgData name="Herbein, Stephen" userId="da4bdc5c-639c-4506-8691-22148cf88445" providerId="ADAL" clId="{157D26E2-06A8-634D-9F9F-A6C5033D1206}" dt="2020-02-06T16:10:40.121" v="437" actId="2696"/>
        <pc:sldMkLst>
          <pc:docMk/>
          <pc:sldMk cId="1998296928" sldId="558"/>
        </pc:sldMkLst>
      </pc:sldChg>
      <pc:sldChg chg="add">
        <pc:chgData name="Herbein, Stephen" userId="da4bdc5c-639c-4506-8691-22148cf88445" providerId="ADAL" clId="{157D26E2-06A8-634D-9F9F-A6C5033D1206}" dt="2020-02-06T16:14:13.071" v="499"/>
        <pc:sldMkLst>
          <pc:docMk/>
          <pc:sldMk cId="3287464888" sldId="558"/>
        </pc:sldMkLst>
      </pc:sldChg>
      <pc:sldChg chg="add del">
        <pc:chgData name="Herbein, Stephen" userId="da4bdc5c-639c-4506-8691-22148cf88445" providerId="ADAL" clId="{157D26E2-06A8-634D-9F9F-A6C5033D1206}" dt="2020-02-06T16:10:36.153" v="327" actId="2696"/>
        <pc:sldMkLst>
          <pc:docMk/>
          <pc:sldMk cId="2269488853" sldId="559"/>
        </pc:sldMkLst>
      </pc:sldChg>
      <pc:sldChg chg="add">
        <pc:chgData name="Herbein, Stephen" userId="da4bdc5c-639c-4506-8691-22148cf88445" providerId="ADAL" clId="{157D26E2-06A8-634D-9F9F-A6C5033D1206}" dt="2020-02-06T16:11:06.524" v="478"/>
        <pc:sldMkLst>
          <pc:docMk/>
          <pc:sldMk cId="3944295867" sldId="559"/>
        </pc:sldMkLst>
      </pc:sldChg>
      <pc:sldChg chg="add del">
        <pc:chgData name="Herbein, Stephen" userId="da4bdc5c-639c-4506-8691-22148cf88445" providerId="ADAL" clId="{157D26E2-06A8-634D-9F9F-A6C5033D1206}" dt="2020-02-06T16:10:36.262" v="329" actId="2696"/>
        <pc:sldMkLst>
          <pc:docMk/>
          <pc:sldMk cId="949276533" sldId="560"/>
        </pc:sldMkLst>
      </pc:sldChg>
      <pc:sldChg chg="add">
        <pc:chgData name="Herbein, Stephen" userId="da4bdc5c-639c-4506-8691-22148cf88445" providerId="ADAL" clId="{157D26E2-06A8-634D-9F9F-A6C5033D1206}" dt="2020-02-06T16:11:06.524" v="478"/>
        <pc:sldMkLst>
          <pc:docMk/>
          <pc:sldMk cId="3796478854" sldId="560"/>
        </pc:sldMkLst>
      </pc:sldChg>
      <pc:sldChg chg="add">
        <pc:chgData name="Herbein, Stephen" userId="da4bdc5c-639c-4506-8691-22148cf88445" providerId="ADAL" clId="{157D26E2-06A8-634D-9F9F-A6C5033D1206}" dt="2020-02-06T16:14:13.071" v="499"/>
        <pc:sldMkLst>
          <pc:docMk/>
          <pc:sldMk cId="553810521" sldId="561"/>
        </pc:sldMkLst>
      </pc:sldChg>
      <pc:sldChg chg="add del">
        <pc:chgData name="Herbein, Stephen" userId="da4bdc5c-639c-4506-8691-22148cf88445" providerId="ADAL" clId="{157D26E2-06A8-634D-9F9F-A6C5033D1206}" dt="2020-02-06T16:13:36.633" v="495"/>
        <pc:sldMkLst>
          <pc:docMk/>
          <pc:sldMk cId="3723482381" sldId="561"/>
        </pc:sldMkLst>
      </pc:sldChg>
      <pc:sldChg chg="add del">
        <pc:chgData name="Herbein, Stephen" userId="da4bdc5c-639c-4506-8691-22148cf88445" providerId="ADAL" clId="{157D26E2-06A8-634D-9F9F-A6C5033D1206}" dt="2020-02-06T16:10:40.008" v="429" actId="2696"/>
        <pc:sldMkLst>
          <pc:docMk/>
          <pc:sldMk cId="3886328744" sldId="561"/>
        </pc:sldMkLst>
      </pc:sldChg>
      <pc:sldChg chg="add">
        <pc:chgData name="Herbein, Stephen" userId="da4bdc5c-639c-4506-8691-22148cf88445" providerId="ADAL" clId="{157D26E2-06A8-634D-9F9F-A6C5033D1206}" dt="2020-02-06T16:11:06.524" v="478"/>
        <pc:sldMkLst>
          <pc:docMk/>
          <pc:sldMk cId="1514135021" sldId="562"/>
        </pc:sldMkLst>
      </pc:sldChg>
      <pc:sldChg chg="add del">
        <pc:chgData name="Herbein, Stephen" userId="da4bdc5c-639c-4506-8691-22148cf88445" providerId="ADAL" clId="{157D26E2-06A8-634D-9F9F-A6C5033D1206}" dt="2020-02-06T16:10:36.386" v="333" actId="2696"/>
        <pc:sldMkLst>
          <pc:docMk/>
          <pc:sldMk cId="3674190571" sldId="562"/>
        </pc:sldMkLst>
      </pc:sldChg>
      <pc:sldChg chg="add">
        <pc:chgData name="Herbein, Stephen" userId="da4bdc5c-639c-4506-8691-22148cf88445" providerId="ADAL" clId="{157D26E2-06A8-634D-9F9F-A6C5033D1206}" dt="2020-02-06T16:11:06.524" v="478"/>
        <pc:sldMkLst>
          <pc:docMk/>
          <pc:sldMk cId="2171228048" sldId="563"/>
        </pc:sldMkLst>
      </pc:sldChg>
      <pc:sldChg chg="add del">
        <pc:chgData name="Herbein, Stephen" userId="da4bdc5c-639c-4506-8691-22148cf88445" providerId="ADAL" clId="{157D26E2-06A8-634D-9F9F-A6C5033D1206}" dt="2020-02-06T16:10:36.335" v="331" actId="2696"/>
        <pc:sldMkLst>
          <pc:docMk/>
          <pc:sldMk cId="2720893858" sldId="563"/>
        </pc:sldMkLst>
      </pc:sldChg>
      <pc:sldChg chg="add">
        <pc:chgData name="Herbein, Stephen" userId="da4bdc5c-639c-4506-8691-22148cf88445" providerId="ADAL" clId="{157D26E2-06A8-634D-9F9F-A6C5033D1206}" dt="2020-02-06T16:11:06.524" v="478"/>
        <pc:sldMkLst>
          <pc:docMk/>
          <pc:sldMk cId="1328939770" sldId="564"/>
        </pc:sldMkLst>
      </pc:sldChg>
      <pc:sldChg chg="add del">
        <pc:chgData name="Herbein, Stephen" userId="da4bdc5c-639c-4506-8691-22148cf88445" providerId="ADAL" clId="{157D26E2-06A8-634D-9F9F-A6C5033D1206}" dt="2020-02-06T16:10:36.402" v="334" actId="2696"/>
        <pc:sldMkLst>
          <pc:docMk/>
          <pc:sldMk cId="3528227801" sldId="564"/>
        </pc:sldMkLst>
      </pc:sldChg>
      <pc:sldChg chg="add del">
        <pc:chgData name="Herbein, Stephen" userId="da4bdc5c-639c-4506-8691-22148cf88445" providerId="ADAL" clId="{157D26E2-06A8-634D-9F9F-A6C5033D1206}" dt="2020-02-06T16:13:36.633" v="495"/>
        <pc:sldMkLst>
          <pc:docMk/>
          <pc:sldMk cId="121791428" sldId="565"/>
        </pc:sldMkLst>
      </pc:sldChg>
      <pc:sldChg chg="add del">
        <pc:chgData name="Herbein, Stephen" userId="da4bdc5c-639c-4506-8691-22148cf88445" providerId="ADAL" clId="{157D26E2-06A8-634D-9F9F-A6C5033D1206}" dt="2020-02-06T16:10:40.271" v="446" actId="2696"/>
        <pc:sldMkLst>
          <pc:docMk/>
          <pc:sldMk cId="319429213" sldId="565"/>
        </pc:sldMkLst>
      </pc:sldChg>
      <pc:sldChg chg="add">
        <pc:chgData name="Herbein, Stephen" userId="da4bdc5c-639c-4506-8691-22148cf88445" providerId="ADAL" clId="{157D26E2-06A8-634D-9F9F-A6C5033D1206}" dt="2020-02-06T16:14:13.071" v="499"/>
        <pc:sldMkLst>
          <pc:docMk/>
          <pc:sldMk cId="3412936696" sldId="565"/>
        </pc:sldMkLst>
      </pc:sldChg>
      <pc:sldChg chg="add del">
        <pc:chgData name="Herbein, Stephen" userId="da4bdc5c-639c-4506-8691-22148cf88445" providerId="ADAL" clId="{157D26E2-06A8-634D-9F9F-A6C5033D1206}" dt="2020-02-06T16:13:36.633" v="495"/>
        <pc:sldMkLst>
          <pc:docMk/>
          <pc:sldMk cId="109252990" sldId="566"/>
        </pc:sldMkLst>
      </pc:sldChg>
      <pc:sldChg chg="add">
        <pc:chgData name="Herbein, Stephen" userId="da4bdc5c-639c-4506-8691-22148cf88445" providerId="ADAL" clId="{157D26E2-06A8-634D-9F9F-A6C5033D1206}" dt="2020-02-06T16:14:13.071" v="499"/>
        <pc:sldMkLst>
          <pc:docMk/>
          <pc:sldMk cId="828862920" sldId="566"/>
        </pc:sldMkLst>
      </pc:sldChg>
      <pc:sldChg chg="add del">
        <pc:chgData name="Herbein, Stephen" userId="da4bdc5c-639c-4506-8691-22148cf88445" providerId="ADAL" clId="{157D26E2-06A8-634D-9F9F-A6C5033D1206}" dt="2020-02-06T16:10:40.178" v="440" actId="2696"/>
        <pc:sldMkLst>
          <pc:docMk/>
          <pc:sldMk cId="2848198762" sldId="566"/>
        </pc:sldMkLst>
      </pc:sldChg>
      <pc:sldChg chg="add">
        <pc:chgData name="Herbein, Stephen" userId="da4bdc5c-639c-4506-8691-22148cf88445" providerId="ADAL" clId="{157D26E2-06A8-634D-9F9F-A6C5033D1206}" dt="2020-02-06T16:11:06.524" v="478"/>
        <pc:sldMkLst>
          <pc:docMk/>
          <pc:sldMk cId="373578016" sldId="567"/>
        </pc:sldMkLst>
      </pc:sldChg>
      <pc:sldChg chg="add del">
        <pc:chgData name="Herbein, Stephen" userId="da4bdc5c-639c-4506-8691-22148cf88445" providerId="ADAL" clId="{157D26E2-06A8-634D-9F9F-A6C5033D1206}" dt="2020-02-06T16:10:36.299" v="330" actId="2696"/>
        <pc:sldMkLst>
          <pc:docMk/>
          <pc:sldMk cId="2037124076" sldId="567"/>
        </pc:sldMkLst>
      </pc:sldChg>
      <pc:sldChg chg="add del">
        <pc:chgData name="Herbein, Stephen" userId="da4bdc5c-639c-4506-8691-22148cf88445" providerId="ADAL" clId="{157D26E2-06A8-634D-9F9F-A6C5033D1206}" dt="2020-02-06T16:10:36.026" v="323" actId="2696"/>
        <pc:sldMkLst>
          <pc:docMk/>
          <pc:sldMk cId="3743169603" sldId="568"/>
        </pc:sldMkLst>
      </pc:sldChg>
      <pc:sldChg chg="add">
        <pc:chgData name="Herbein, Stephen" userId="da4bdc5c-639c-4506-8691-22148cf88445" providerId="ADAL" clId="{157D26E2-06A8-634D-9F9F-A6C5033D1206}" dt="2020-02-06T16:11:06.524" v="478"/>
        <pc:sldMkLst>
          <pc:docMk/>
          <pc:sldMk cId="4151465704" sldId="568"/>
        </pc:sldMkLst>
      </pc:sldChg>
      <pc:sldChg chg="add del">
        <pc:chgData name="Herbein, Stephen" userId="da4bdc5c-639c-4506-8691-22148cf88445" providerId="ADAL" clId="{157D26E2-06A8-634D-9F9F-A6C5033D1206}" dt="2020-02-06T16:10:35.871" v="318" actId="2696"/>
        <pc:sldMkLst>
          <pc:docMk/>
          <pc:sldMk cId="262853908" sldId="569"/>
        </pc:sldMkLst>
      </pc:sldChg>
      <pc:sldChg chg="add">
        <pc:chgData name="Herbein, Stephen" userId="da4bdc5c-639c-4506-8691-22148cf88445" providerId="ADAL" clId="{157D26E2-06A8-634D-9F9F-A6C5033D1206}" dt="2020-02-06T16:11:06.524" v="478"/>
        <pc:sldMkLst>
          <pc:docMk/>
          <pc:sldMk cId="3216278302" sldId="569"/>
        </pc:sldMkLst>
      </pc:sldChg>
      <pc:sldChg chg="add del">
        <pc:chgData name="Herbein, Stephen" userId="da4bdc5c-639c-4506-8691-22148cf88445" providerId="ADAL" clId="{157D26E2-06A8-634D-9F9F-A6C5033D1206}" dt="2020-02-06T16:10:36.364" v="332" actId="2696"/>
        <pc:sldMkLst>
          <pc:docMk/>
          <pc:sldMk cId="3344276231" sldId="570"/>
        </pc:sldMkLst>
      </pc:sldChg>
      <pc:sldChg chg="add">
        <pc:chgData name="Herbein, Stephen" userId="da4bdc5c-639c-4506-8691-22148cf88445" providerId="ADAL" clId="{157D26E2-06A8-634D-9F9F-A6C5033D1206}" dt="2020-02-06T16:11:06.524" v="478"/>
        <pc:sldMkLst>
          <pc:docMk/>
          <pc:sldMk cId="3355460624" sldId="570"/>
        </pc:sldMkLst>
      </pc:sldChg>
      <pc:sldChg chg="add del">
        <pc:chgData name="Herbein, Stephen" userId="da4bdc5c-639c-4506-8691-22148cf88445" providerId="ADAL" clId="{157D26E2-06A8-634D-9F9F-A6C5033D1206}" dt="2020-02-06T16:10:40.288" v="448" actId="2696"/>
        <pc:sldMkLst>
          <pc:docMk/>
          <pc:sldMk cId="1811311570" sldId="571"/>
        </pc:sldMkLst>
      </pc:sldChg>
      <pc:sldChg chg="add del">
        <pc:chgData name="Herbein, Stephen" userId="da4bdc5c-639c-4506-8691-22148cf88445" providerId="ADAL" clId="{157D26E2-06A8-634D-9F9F-A6C5033D1206}" dt="2020-02-06T16:13:36.633" v="495"/>
        <pc:sldMkLst>
          <pc:docMk/>
          <pc:sldMk cId="1871390089" sldId="571"/>
        </pc:sldMkLst>
      </pc:sldChg>
      <pc:sldChg chg="add">
        <pc:chgData name="Herbein, Stephen" userId="da4bdc5c-639c-4506-8691-22148cf88445" providerId="ADAL" clId="{157D26E2-06A8-634D-9F9F-A6C5033D1206}" dt="2020-02-06T16:14:13.071" v="499"/>
        <pc:sldMkLst>
          <pc:docMk/>
          <pc:sldMk cId="3263392339" sldId="571"/>
        </pc:sldMkLst>
      </pc:sldChg>
      <pc:sldChg chg="add">
        <pc:chgData name="Herbein, Stephen" userId="da4bdc5c-639c-4506-8691-22148cf88445" providerId="ADAL" clId="{157D26E2-06A8-634D-9F9F-A6C5033D1206}" dt="2020-02-06T16:11:51.865" v="481"/>
        <pc:sldMkLst>
          <pc:docMk/>
          <pc:sldMk cId="2999261088" sldId="575"/>
        </pc:sldMkLst>
      </pc:sldChg>
      <pc:sldChg chg="add del">
        <pc:chgData name="Herbein, Stephen" userId="da4bdc5c-639c-4506-8691-22148cf88445" providerId="ADAL" clId="{157D26E2-06A8-634D-9F9F-A6C5033D1206}" dt="2020-02-06T16:10:38.122" v="365" actId="2696"/>
        <pc:sldMkLst>
          <pc:docMk/>
          <pc:sldMk cId="3373439555" sldId="575"/>
        </pc:sldMkLst>
      </pc:sldChg>
      <pc:sldChg chg="add del">
        <pc:chgData name="Herbein, Stephen" userId="da4bdc5c-639c-4506-8691-22148cf88445" providerId="ADAL" clId="{157D26E2-06A8-634D-9F9F-A6C5033D1206}" dt="2020-02-06T14:39:53.469" v="285" actId="2696"/>
        <pc:sldMkLst>
          <pc:docMk/>
          <pc:sldMk cId="4150403188" sldId="578"/>
        </pc:sldMkLst>
      </pc:sldChg>
      <pc:sldChg chg="add del">
        <pc:chgData name="Herbein, Stephen" userId="da4bdc5c-639c-4506-8691-22148cf88445" providerId="ADAL" clId="{157D26E2-06A8-634D-9F9F-A6C5033D1206}" dt="2020-02-06T16:16:52.031" v="514" actId="2696"/>
        <pc:sldMkLst>
          <pc:docMk/>
          <pc:sldMk cId="1153271936" sldId="697"/>
        </pc:sldMkLst>
      </pc:sldChg>
      <pc:sldChg chg="add">
        <pc:chgData name="Herbein, Stephen" userId="da4bdc5c-639c-4506-8691-22148cf88445" providerId="ADAL" clId="{157D26E2-06A8-634D-9F9F-A6C5033D1206}" dt="2020-02-06T16:17:08.420" v="529"/>
        <pc:sldMkLst>
          <pc:docMk/>
          <pc:sldMk cId="1744657767" sldId="697"/>
        </pc:sldMkLst>
      </pc:sldChg>
      <pc:sldChg chg="add del">
        <pc:chgData name="Herbein, Stephen" userId="da4bdc5c-639c-4506-8691-22148cf88445" providerId="ADAL" clId="{157D26E2-06A8-634D-9F9F-A6C5033D1206}" dt="2020-02-06T16:10:36.601" v="337" actId="2696"/>
        <pc:sldMkLst>
          <pc:docMk/>
          <pc:sldMk cId="3874111276" sldId="697"/>
        </pc:sldMkLst>
      </pc:sldChg>
      <pc:sldChg chg="add">
        <pc:chgData name="Herbein, Stephen" userId="da4bdc5c-639c-4506-8691-22148cf88445" providerId="ADAL" clId="{157D26E2-06A8-634D-9F9F-A6C5033D1206}" dt="2020-02-06T16:17:08.420" v="529"/>
        <pc:sldMkLst>
          <pc:docMk/>
          <pc:sldMk cId="814237872" sldId="698"/>
        </pc:sldMkLst>
      </pc:sldChg>
      <pc:sldChg chg="add del">
        <pc:chgData name="Herbein, Stephen" userId="da4bdc5c-639c-4506-8691-22148cf88445" providerId="ADAL" clId="{157D26E2-06A8-634D-9F9F-A6C5033D1206}" dt="2020-02-06T16:16:52.331" v="515" actId="2696"/>
        <pc:sldMkLst>
          <pc:docMk/>
          <pc:sldMk cId="2249131636" sldId="698"/>
        </pc:sldMkLst>
      </pc:sldChg>
      <pc:sldChg chg="add del">
        <pc:chgData name="Herbein, Stephen" userId="da4bdc5c-639c-4506-8691-22148cf88445" providerId="ADAL" clId="{157D26E2-06A8-634D-9F9F-A6C5033D1206}" dt="2020-02-06T16:10:36.855" v="338" actId="2696"/>
        <pc:sldMkLst>
          <pc:docMk/>
          <pc:sldMk cId="3188938015" sldId="698"/>
        </pc:sldMkLst>
      </pc:sldChg>
      <pc:sldChg chg="add del">
        <pc:chgData name="Herbein, Stephen" userId="da4bdc5c-639c-4506-8691-22148cf88445" providerId="ADAL" clId="{157D26E2-06A8-634D-9F9F-A6C5033D1206}" dt="2020-02-06T16:16:53.262" v="527" actId="2696"/>
        <pc:sldMkLst>
          <pc:docMk/>
          <pc:sldMk cId="683938013" sldId="707"/>
        </pc:sldMkLst>
      </pc:sldChg>
      <pc:sldChg chg="add">
        <pc:chgData name="Herbein, Stephen" userId="da4bdc5c-639c-4506-8691-22148cf88445" providerId="ADAL" clId="{157D26E2-06A8-634D-9F9F-A6C5033D1206}" dt="2020-02-06T16:17:08.420" v="529"/>
        <pc:sldMkLst>
          <pc:docMk/>
          <pc:sldMk cId="2429229975" sldId="707"/>
        </pc:sldMkLst>
      </pc:sldChg>
      <pc:sldChg chg="add del">
        <pc:chgData name="Herbein, Stephen" userId="da4bdc5c-639c-4506-8691-22148cf88445" providerId="ADAL" clId="{157D26E2-06A8-634D-9F9F-A6C5033D1206}" dt="2020-02-06T16:10:37.627" v="350" actId="2696"/>
        <pc:sldMkLst>
          <pc:docMk/>
          <pc:sldMk cId="3957799077" sldId="707"/>
        </pc:sldMkLst>
      </pc:sldChg>
      <pc:sldChg chg="add del">
        <pc:chgData name="Herbein, Stephen" userId="da4bdc5c-639c-4506-8691-22148cf88445" providerId="ADAL" clId="{157D26E2-06A8-634D-9F9F-A6C5033D1206}" dt="2020-02-06T16:10:37.059" v="339" actId="2696"/>
        <pc:sldMkLst>
          <pc:docMk/>
          <pc:sldMk cId="933570175" sldId="708"/>
        </pc:sldMkLst>
      </pc:sldChg>
      <pc:sldChg chg="add del">
        <pc:chgData name="Herbein, Stephen" userId="da4bdc5c-639c-4506-8691-22148cf88445" providerId="ADAL" clId="{157D26E2-06A8-634D-9F9F-A6C5033D1206}" dt="2020-02-06T16:16:52.617" v="516" actId="2696"/>
        <pc:sldMkLst>
          <pc:docMk/>
          <pc:sldMk cId="2517409866" sldId="708"/>
        </pc:sldMkLst>
      </pc:sldChg>
      <pc:sldChg chg="add">
        <pc:chgData name="Herbein, Stephen" userId="da4bdc5c-639c-4506-8691-22148cf88445" providerId="ADAL" clId="{157D26E2-06A8-634D-9F9F-A6C5033D1206}" dt="2020-02-06T16:17:08.420" v="529"/>
        <pc:sldMkLst>
          <pc:docMk/>
          <pc:sldMk cId="3319192985" sldId="708"/>
        </pc:sldMkLst>
      </pc:sldChg>
      <pc:sldChg chg="add">
        <pc:chgData name="Herbein, Stephen" userId="da4bdc5c-639c-4506-8691-22148cf88445" providerId="ADAL" clId="{157D26E2-06A8-634D-9F9F-A6C5033D1206}" dt="2020-02-06T16:17:08.420" v="529"/>
        <pc:sldMkLst>
          <pc:docMk/>
          <pc:sldMk cId="267827434" sldId="709"/>
        </pc:sldMkLst>
      </pc:sldChg>
      <pc:sldChg chg="add del">
        <pc:chgData name="Herbein, Stephen" userId="da4bdc5c-639c-4506-8691-22148cf88445" providerId="ADAL" clId="{157D26E2-06A8-634D-9F9F-A6C5033D1206}" dt="2020-02-06T16:16:52.829" v="517" actId="2696"/>
        <pc:sldMkLst>
          <pc:docMk/>
          <pc:sldMk cId="3006632949" sldId="709"/>
        </pc:sldMkLst>
      </pc:sldChg>
      <pc:sldChg chg="add del">
        <pc:chgData name="Herbein, Stephen" userId="da4bdc5c-639c-4506-8691-22148cf88445" providerId="ADAL" clId="{157D26E2-06A8-634D-9F9F-A6C5033D1206}" dt="2020-02-06T16:10:37.249" v="340" actId="2696"/>
        <pc:sldMkLst>
          <pc:docMk/>
          <pc:sldMk cId="3401907093" sldId="709"/>
        </pc:sldMkLst>
      </pc:sldChg>
      <pc:sldChg chg="add del">
        <pc:chgData name="Herbein, Stephen" userId="da4bdc5c-639c-4506-8691-22148cf88445" providerId="ADAL" clId="{157D26E2-06A8-634D-9F9F-A6C5033D1206}" dt="2020-02-06T16:16:52.927" v="520" actId="2696"/>
        <pc:sldMkLst>
          <pc:docMk/>
          <pc:sldMk cId="2777263920" sldId="733"/>
        </pc:sldMkLst>
      </pc:sldChg>
      <pc:sldChg chg="add del">
        <pc:chgData name="Herbein, Stephen" userId="da4bdc5c-639c-4506-8691-22148cf88445" providerId="ADAL" clId="{157D26E2-06A8-634D-9F9F-A6C5033D1206}" dt="2020-02-06T16:10:37.350" v="343" actId="2696"/>
        <pc:sldMkLst>
          <pc:docMk/>
          <pc:sldMk cId="3420494654" sldId="733"/>
        </pc:sldMkLst>
      </pc:sldChg>
      <pc:sldChg chg="add">
        <pc:chgData name="Herbein, Stephen" userId="da4bdc5c-639c-4506-8691-22148cf88445" providerId="ADAL" clId="{157D26E2-06A8-634D-9F9F-A6C5033D1206}" dt="2020-02-06T16:17:08.420" v="529"/>
        <pc:sldMkLst>
          <pc:docMk/>
          <pc:sldMk cId="3468613646" sldId="733"/>
        </pc:sldMkLst>
      </pc:sldChg>
      <pc:sldChg chg="add">
        <pc:chgData name="Herbein, Stephen" userId="da4bdc5c-639c-4506-8691-22148cf88445" providerId="ADAL" clId="{157D26E2-06A8-634D-9F9F-A6C5033D1206}" dt="2020-02-06T16:17:08.420" v="529"/>
        <pc:sldMkLst>
          <pc:docMk/>
          <pc:sldMk cId="1359580824" sldId="735"/>
        </pc:sldMkLst>
      </pc:sldChg>
      <pc:sldChg chg="add del">
        <pc:chgData name="Herbein, Stephen" userId="da4bdc5c-639c-4506-8691-22148cf88445" providerId="ADAL" clId="{157D26E2-06A8-634D-9F9F-A6C5033D1206}" dt="2020-02-06T16:16:53.142" v="524" actId="2696"/>
        <pc:sldMkLst>
          <pc:docMk/>
          <pc:sldMk cId="1661822256" sldId="735"/>
        </pc:sldMkLst>
      </pc:sldChg>
      <pc:sldChg chg="add del">
        <pc:chgData name="Herbein, Stephen" userId="da4bdc5c-639c-4506-8691-22148cf88445" providerId="ADAL" clId="{157D26E2-06A8-634D-9F9F-A6C5033D1206}" dt="2020-02-06T16:10:37.530" v="347" actId="2696"/>
        <pc:sldMkLst>
          <pc:docMk/>
          <pc:sldMk cId="3921278168" sldId="735"/>
        </pc:sldMkLst>
      </pc:sldChg>
      <pc:sldChg chg="add del">
        <pc:chgData name="Herbein, Stephen" userId="da4bdc5c-639c-4506-8691-22148cf88445" providerId="ADAL" clId="{157D26E2-06A8-634D-9F9F-A6C5033D1206}" dt="2020-02-06T16:16:52.899" v="519" actId="2696"/>
        <pc:sldMkLst>
          <pc:docMk/>
          <pc:sldMk cId="1790237873" sldId="736"/>
        </pc:sldMkLst>
      </pc:sldChg>
      <pc:sldChg chg="add">
        <pc:chgData name="Herbein, Stephen" userId="da4bdc5c-639c-4506-8691-22148cf88445" providerId="ADAL" clId="{157D26E2-06A8-634D-9F9F-A6C5033D1206}" dt="2020-02-06T16:17:08.420" v="529"/>
        <pc:sldMkLst>
          <pc:docMk/>
          <pc:sldMk cId="2701774540" sldId="736"/>
        </pc:sldMkLst>
      </pc:sldChg>
      <pc:sldChg chg="add del">
        <pc:chgData name="Herbein, Stephen" userId="da4bdc5c-639c-4506-8691-22148cf88445" providerId="ADAL" clId="{157D26E2-06A8-634D-9F9F-A6C5033D1206}" dt="2020-02-06T16:10:37.312" v="342" actId="2696"/>
        <pc:sldMkLst>
          <pc:docMk/>
          <pc:sldMk cId="3413332180" sldId="736"/>
        </pc:sldMkLst>
      </pc:sldChg>
      <pc:sldChg chg="add del">
        <pc:chgData name="Herbein, Stephen" userId="da4bdc5c-639c-4506-8691-22148cf88445" providerId="ADAL" clId="{157D26E2-06A8-634D-9F9F-A6C5033D1206}" dt="2020-02-06T16:10:37.497" v="346" actId="2696"/>
        <pc:sldMkLst>
          <pc:docMk/>
          <pc:sldMk cId="554791280" sldId="737"/>
        </pc:sldMkLst>
      </pc:sldChg>
      <pc:sldChg chg="add">
        <pc:chgData name="Herbein, Stephen" userId="da4bdc5c-639c-4506-8691-22148cf88445" providerId="ADAL" clId="{157D26E2-06A8-634D-9F9F-A6C5033D1206}" dt="2020-02-06T16:17:08.420" v="529"/>
        <pc:sldMkLst>
          <pc:docMk/>
          <pc:sldMk cId="561861012" sldId="737"/>
        </pc:sldMkLst>
      </pc:sldChg>
      <pc:sldChg chg="add del">
        <pc:chgData name="Herbein, Stephen" userId="da4bdc5c-639c-4506-8691-22148cf88445" providerId="ADAL" clId="{157D26E2-06A8-634D-9F9F-A6C5033D1206}" dt="2020-02-06T16:16:53.105" v="523" actId="2696"/>
        <pc:sldMkLst>
          <pc:docMk/>
          <pc:sldMk cId="3812491008" sldId="737"/>
        </pc:sldMkLst>
      </pc:sldChg>
      <pc:sldChg chg="add del">
        <pc:chgData name="Herbein, Stephen" userId="da4bdc5c-639c-4506-8691-22148cf88445" providerId="ADAL" clId="{157D26E2-06A8-634D-9F9F-A6C5033D1206}" dt="2020-02-06T16:16:52.868" v="518" actId="2696"/>
        <pc:sldMkLst>
          <pc:docMk/>
          <pc:sldMk cId="865497430" sldId="738"/>
        </pc:sldMkLst>
      </pc:sldChg>
      <pc:sldChg chg="add del">
        <pc:chgData name="Herbein, Stephen" userId="da4bdc5c-639c-4506-8691-22148cf88445" providerId="ADAL" clId="{157D26E2-06A8-634D-9F9F-A6C5033D1206}" dt="2020-02-06T16:10:37.284" v="341" actId="2696"/>
        <pc:sldMkLst>
          <pc:docMk/>
          <pc:sldMk cId="3661198353" sldId="738"/>
        </pc:sldMkLst>
      </pc:sldChg>
      <pc:sldChg chg="add">
        <pc:chgData name="Herbein, Stephen" userId="da4bdc5c-639c-4506-8691-22148cf88445" providerId="ADAL" clId="{157D26E2-06A8-634D-9F9F-A6C5033D1206}" dt="2020-02-06T16:17:08.420" v="529"/>
        <pc:sldMkLst>
          <pc:docMk/>
          <pc:sldMk cId="3920926033" sldId="738"/>
        </pc:sldMkLst>
      </pc:sldChg>
      <pc:sldChg chg="add">
        <pc:chgData name="Herbein, Stephen" userId="da4bdc5c-639c-4506-8691-22148cf88445" providerId="ADAL" clId="{157D26E2-06A8-634D-9F9F-A6C5033D1206}" dt="2020-02-06T16:17:08.420" v="529"/>
        <pc:sldMkLst>
          <pc:docMk/>
          <pc:sldMk cId="1301765969" sldId="739"/>
        </pc:sldMkLst>
      </pc:sldChg>
      <pc:sldChg chg="add del">
        <pc:chgData name="Herbein, Stephen" userId="da4bdc5c-639c-4506-8691-22148cf88445" providerId="ADAL" clId="{157D26E2-06A8-634D-9F9F-A6C5033D1206}" dt="2020-02-06T16:16:53.219" v="526" actId="2696"/>
        <pc:sldMkLst>
          <pc:docMk/>
          <pc:sldMk cId="2741883491" sldId="739"/>
        </pc:sldMkLst>
      </pc:sldChg>
      <pc:sldChg chg="add del">
        <pc:chgData name="Herbein, Stephen" userId="da4bdc5c-639c-4506-8691-22148cf88445" providerId="ADAL" clId="{157D26E2-06A8-634D-9F9F-A6C5033D1206}" dt="2020-02-06T16:10:37.610" v="349" actId="2696"/>
        <pc:sldMkLst>
          <pc:docMk/>
          <pc:sldMk cId="4057347265" sldId="739"/>
        </pc:sldMkLst>
      </pc:sldChg>
      <pc:sldChg chg="add del">
        <pc:chgData name="Herbein, Stephen" userId="da4bdc5c-639c-4506-8691-22148cf88445" providerId="ADAL" clId="{157D26E2-06A8-634D-9F9F-A6C5033D1206}" dt="2020-02-06T16:10:37.569" v="348" actId="2696"/>
        <pc:sldMkLst>
          <pc:docMk/>
          <pc:sldMk cId="1072091410" sldId="740"/>
        </pc:sldMkLst>
      </pc:sldChg>
      <pc:sldChg chg="add del">
        <pc:chgData name="Herbein, Stephen" userId="da4bdc5c-639c-4506-8691-22148cf88445" providerId="ADAL" clId="{157D26E2-06A8-634D-9F9F-A6C5033D1206}" dt="2020-02-06T16:16:53.181" v="525" actId="2696"/>
        <pc:sldMkLst>
          <pc:docMk/>
          <pc:sldMk cId="3298323630" sldId="740"/>
        </pc:sldMkLst>
      </pc:sldChg>
      <pc:sldChg chg="add">
        <pc:chgData name="Herbein, Stephen" userId="da4bdc5c-639c-4506-8691-22148cf88445" providerId="ADAL" clId="{157D26E2-06A8-634D-9F9F-A6C5033D1206}" dt="2020-02-06T16:17:08.420" v="529"/>
        <pc:sldMkLst>
          <pc:docMk/>
          <pc:sldMk cId="3804638657" sldId="740"/>
        </pc:sldMkLst>
      </pc:sldChg>
      <pc:sldChg chg="add del">
        <pc:chgData name="Herbein, Stephen" userId="da4bdc5c-639c-4506-8691-22148cf88445" providerId="ADAL" clId="{157D26E2-06A8-634D-9F9F-A6C5033D1206}" dt="2020-02-06T16:16:52.968" v="521" actId="2696"/>
        <pc:sldMkLst>
          <pc:docMk/>
          <pc:sldMk cId="2152538960" sldId="741"/>
        </pc:sldMkLst>
      </pc:sldChg>
      <pc:sldChg chg="add del">
        <pc:chgData name="Herbein, Stephen" userId="da4bdc5c-639c-4506-8691-22148cf88445" providerId="ADAL" clId="{157D26E2-06A8-634D-9F9F-A6C5033D1206}" dt="2020-02-06T16:10:37.423" v="344" actId="2696"/>
        <pc:sldMkLst>
          <pc:docMk/>
          <pc:sldMk cId="2179457953" sldId="741"/>
        </pc:sldMkLst>
      </pc:sldChg>
      <pc:sldChg chg="add">
        <pc:chgData name="Herbein, Stephen" userId="da4bdc5c-639c-4506-8691-22148cf88445" providerId="ADAL" clId="{157D26E2-06A8-634D-9F9F-A6C5033D1206}" dt="2020-02-06T16:17:08.420" v="529"/>
        <pc:sldMkLst>
          <pc:docMk/>
          <pc:sldMk cId="3377010822" sldId="741"/>
        </pc:sldMkLst>
      </pc:sldChg>
      <pc:sldChg chg="add del">
        <pc:chgData name="Herbein, Stephen" userId="da4bdc5c-639c-4506-8691-22148cf88445" providerId="ADAL" clId="{157D26E2-06A8-634D-9F9F-A6C5033D1206}" dt="2020-02-06T16:10:37.464" v="345" actId="2696"/>
        <pc:sldMkLst>
          <pc:docMk/>
          <pc:sldMk cId="138517885" sldId="742"/>
        </pc:sldMkLst>
      </pc:sldChg>
      <pc:sldChg chg="add del">
        <pc:chgData name="Herbein, Stephen" userId="da4bdc5c-639c-4506-8691-22148cf88445" providerId="ADAL" clId="{157D26E2-06A8-634D-9F9F-A6C5033D1206}" dt="2020-02-06T16:16:53.050" v="522" actId="2696"/>
        <pc:sldMkLst>
          <pc:docMk/>
          <pc:sldMk cId="1850685258" sldId="742"/>
        </pc:sldMkLst>
      </pc:sldChg>
      <pc:sldChg chg="add">
        <pc:chgData name="Herbein, Stephen" userId="da4bdc5c-639c-4506-8691-22148cf88445" providerId="ADAL" clId="{157D26E2-06A8-634D-9F9F-A6C5033D1206}" dt="2020-02-06T16:17:08.420" v="529"/>
        <pc:sldMkLst>
          <pc:docMk/>
          <pc:sldMk cId="4182431299" sldId="742"/>
        </pc:sldMkLst>
      </pc:sldChg>
      <pc:sldChg chg="add">
        <pc:chgData name="Herbein, Stephen" userId="da4bdc5c-639c-4506-8691-22148cf88445" providerId="ADAL" clId="{157D26E2-06A8-634D-9F9F-A6C5033D1206}" dt="2020-02-06T16:10:50.398" v="477"/>
        <pc:sldMkLst>
          <pc:docMk/>
          <pc:sldMk cId="2161687522" sldId="860"/>
        </pc:sldMkLst>
      </pc:sldChg>
      <pc:sldChg chg="del">
        <pc:chgData name="Herbein, Stephen" userId="da4bdc5c-639c-4506-8691-22148cf88445" providerId="ADAL" clId="{157D26E2-06A8-634D-9F9F-A6C5033D1206}" dt="2020-02-06T16:10:34.777" v="290" actId="2696"/>
        <pc:sldMkLst>
          <pc:docMk/>
          <pc:sldMk cId="2546804155" sldId="860"/>
        </pc:sldMkLst>
      </pc:sldChg>
      <pc:sldChg chg="add">
        <pc:chgData name="Herbein, Stephen" userId="da4bdc5c-639c-4506-8691-22148cf88445" providerId="ADAL" clId="{157D26E2-06A8-634D-9F9F-A6C5033D1206}" dt="2020-02-06T16:10:50.398" v="477"/>
        <pc:sldMkLst>
          <pc:docMk/>
          <pc:sldMk cId="869073537" sldId="863"/>
        </pc:sldMkLst>
      </pc:sldChg>
      <pc:sldChg chg="del">
        <pc:chgData name="Herbein, Stephen" userId="da4bdc5c-639c-4506-8691-22148cf88445" providerId="ADAL" clId="{157D26E2-06A8-634D-9F9F-A6C5033D1206}" dt="2020-02-06T16:10:35.019" v="293" actId="2696"/>
        <pc:sldMkLst>
          <pc:docMk/>
          <pc:sldMk cId="1708065691" sldId="863"/>
        </pc:sldMkLst>
      </pc:sldChg>
      <pc:sldChg chg="add">
        <pc:chgData name="Herbein, Stephen" userId="da4bdc5c-639c-4506-8691-22148cf88445" providerId="ADAL" clId="{157D26E2-06A8-634D-9F9F-A6C5033D1206}" dt="2020-02-06T16:10:50.398" v="477"/>
        <pc:sldMkLst>
          <pc:docMk/>
          <pc:sldMk cId="1470766964" sldId="864"/>
        </pc:sldMkLst>
      </pc:sldChg>
      <pc:sldChg chg="del">
        <pc:chgData name="Herbein, Stephen" userId="da4bdc5c-639c-4506-8691-22148cf88445" providerId="ADAL" clId="{157D26E2-06A8-634D-9F9F-A6C5033D1206}" dt="2020-02-06T16:10:35.224" v="296" actId="2696"/>
        <pc:sldMkLst>
          <pc:docMk/>
          <pc:sldMk cId="2055497453" sldId="864"/>
        </pc:sldMkLst>
      </pc:sldChg>
      <pc:sldChg chg="add">
        <pc:chgData name="Herbein, Stephen" userId="da4bdc5c-639c-4506-8691-22148cf88445" providerId="ADAL" clId="{157D26E2-06A8-634D-9F9F-A6C5033D1206}" dt="2020-02-06T16:10:50.398" v="477"/>
        <pc:sldMkLst>
          <pc:docMk/>
          <pc:sldMk cId="603752249" sldId="865"/>
        </pc:sldMkLst>
      </pc:sldChg>
      <pc:sldChg chg="del">
        <pc:chgData name="Herbein, Stephen" userId="da4bdc5c-639c-4506-8691-22148cf88445" providerId="ADAL" clId="{157D26E2-06A8-634D-9F9F-A6C5033D1206}" dt="2020-02-06T16:10:35.189" v="295" actId="2696"/>
        <pc:sldMkLst>
          <pc:docMk/>
          <pc:sldMk cId="772863257" sldId="865"/>
        </pc:sldMkLst>
      </pc:sldChg>
      <pc:sldChg chg="add">
        <pc:chgData name="Herbein, Stephen" userId="da4bdc5c-639c-4506-8691-22148cf88445" providerId="ADAL" clId="{157D26E2-06A8-634D-9F9F-A6C5033D1206}" dt="2020-02-06T16:10:50.398" v="477"/>
        <pc:sldMkLst>
          <pc:docMk/>
          <pc:sldMk cId="31717028" sldId="866"/>
        </pc:sldMkLst>
      </pc:sldChg>
      <pc:sldChg chg="del">
        <pc:chgData name="Herbein, Stephen" userId="da4bdc5c-639c-4506-8691-22148cf88445" providerId="ADAL" clId="{157D26E2-06A8-634D-9F9F-A6C5033D1206}" dt="2020-02-06T16:10:35.245" v="297" actId="2696"/>
        <pc:sldMkLst>
          <pc:docMk/>
          <pc:sldMk cId="431922134" sldId="866"/>
        </pc:sldMkLst>
      </pc:sldChg>
      <pc:sldChg chg="del">
        <pc:chgData name="Herbein, Stephen" userId="da4bdc5c-639c-4506-8691-22148cf88445" providerId="ADAL" clId="{157D26E2-06A8-634D-9F9F-A6C5033D1206}" dt="2020-02-06T16:10:35.275" v="298" actId="2696"/>
        <pc:sldMkLst>
          <pc:docMk/>
          <pc:sldMk cId="2340828524" sldId="867"/>
        </pc:sldMkLst>
      </pc:sldChg>
      <pc:sldChg chg="add">
        <pc:chgData name="Herbein, Stephen" userId="da4bdc5c-639c-4506-8691-22148cf88445" providerId="ADAL" clId="{157D26E2-06A8-634D-9F9F-A6C5033D1206}" dt="2020-02-06T16:10:50.398" v="477"/>
        <pc:sldMkLst>
          <pc:docMk/>
          <pc:sldMk cId="4103930560" sldId="867"/>
        </pc:sldMkLst>
      </pc:sldChg>
      <pc:sldChg chg="add">
        <pc:chgData name="Herbein, Stephen" userId="da4bdc5c-639c-4506-8691-22148cf88445" providerId="ADAL" clId="{157D26E2-06A8-634D-9F9F-A6C5033D1206}" dt="2020-02-06T16:10:50.398" v="477"/>
        <pc:sldMkLst>
          <pc:docMk/>
          <pc:sldMk cId="187614810" sldId="868"/>
        </pc:sldMkLst>
      </pc:sldChg>
      <pc:sldChg chg="del">
        <pc:chgData name="Herbein, Stephen" userId="da4bdc5c-639c-4506-8691-22148cf88445" providerId="ADAL" clId="{157D26E2-06A8-634D-9F9F-A6C5033D1206}" dt="2020-02-06T16:10:35.303" v="299" actId="2696"/>
        <pc:sldMkLst>
          <pc:docMk/>
          <pc:sldMk cId="1642744167" sldId="868"/>
        </pc:sldMkLst>
      </pc:sldChg>
      <pc:sldChg chg="del">
        <pc:chgData name="Herbein, Stephen" userId="da4bdc5c-639c-4506-8691-22148cf88445" providerId="ADAL" clId="{157D26E2-06A8-634D-9F9F-A6C5033D1206}" dt="2020-02-06T16:10:35.146" v="294" actId="2696"/>
        <pc:sldMkLst>
          <pc:docMk/>
          <pc:sldMk cId="687713755" sldId="875"/>
        </pc:sldMkLst>
      </pc:sldChg>
      <pc:sldChg chg="add">
        <pc:chgData name="Herbein, Stephen" userId="da4bdc5c-639c-4506-8691-22148cf88445" providerId="ADAL" clId="{157D26E2-06A8-634D-9F9F-A6C5033D1206}" dt="2020-02-06T16:10:50.398" v="477"/>
        <pc:sldMkLst>
          <pc:docMk/>
          <pc:sldMk cId="3203182391" sldId="875"/>
        </pc:sldMkLst>
      </pc:sldChg>
      <pc:sldChg chg="add">
        <pc:chgData name="Herbein, Stephen" userId="da4bdc5c-639c-4506-8691-22148cf88445" providerId="ADAL" clId="{157D26E2-06A8-634D-9F9F-A6C5033D1206}" dt="2020-02-06T16:11:06.524" v="478"/>
        <pc:sldMkLst>
          <pc:docMk/>
          <pc:sldMk cId="3808232592" sldId="879"/>
        </pc:sldMkLst>
      </pc:sldChg>
      <pc:sldChg chg="add del">
        <pc:chgData name="Herbein, Stephen" userId="da4bdc5c-639c-4506-8691-22148cf88445" providerId="ADAL" clId="{157D26E2-06A8-634D-9F9F-A6C5033D1206}" dt="2020-02-06T16:10:35.719" v="312" actId="2696"/>
        <pc:sldMkLst>
          <pc:docMk/>
          <pc:sldMk cId="3837744688" sldId="879"/>
        </pc:sldMkLst>
      </pc:sldChg>
      <pc:sldChg chg="add">
        <pc:chgData name="Herbein, Stephen" userId="da4bdc5c-639c-4506-8691-22148cf88445" providerId="ADAL" clId="{157D26E2-06A8-634D-9F9F-A6C5033D1206}" dt="2020-02-06T16:11:06.524" v="478"/>
        <pc:sldMkLst>
          <pc:docMk/>
          <pc:sldMk cId="3399328563" sldId="880"/>
        </pc:sldMkLst>
      </pc:sldChg>
      <pc:sldChg chg="add del">
        <pc:chgData name="Herbein, Stephen" userId="da4bdc5c-639c-4506-8691-22148cf88445" providerId="ADAL" clId="{157D26E2-06A8-634D-9F9F-A6C5033D1206}" dt="2020-02-06T16:10:35.742" v="313" actId="2696"/>
        <pc:sldMkLst>
          <pc:docMk/>
          <pc:sldMk cId="3867990080" sldId="880"/>
        </pc:sldMkLst>
      </pc:sldChg>
      <pc:sldChg chg="add">
        <pc:chgData name="Herbein, Stephen" userId="da4bdc5c-639c-4506-8691-22148cf88445" providerId="ADAL" clId="{157D26E2-06A8-634D-9F9F-A6C5033D1206}" dt="2020-02-06T16:11:06.524" v="478"/>
        <pc:sldMkLst>
          <pc:docMk/>
          <pc:sldMk cId="1962946213" sldId="881"/>
        </pc:sldMkLst>
      </pc:sldChg>
      <pc:sldChg chg="add del">
        <pc:chgData name="Herbein, Stephen" userId="da4bdc5c-639c-4506-8691-22148cf88445" providerId="ADAL" clId="{157D26E2-06A8-634D-9F9F-A6C5033D1206}" dt="2020-02-06T16:10:36.426" v="335" actId="2696"/>
        <pc:sldMkLst>
          <pc:docMk/>
          <pc:sldMk cId="4181263188" sldId="881"/>
        </pc:sldMkLst>
      </pc:sldChg>
      <pc:sldChg chg="add">
        <pc:chgData name="Herbein, Stephen" userId="da4bdc5c-639c-4506-8691-22148cf88445" providerId="ADAL" clId="{157D26E2-06A8-634D-9F9F-A6C5033D1206}" dt="2020-02-06T16:11:06.524" v="478"/>
        <pc:sldMkLst>
          <pc:docMk/>
          <pc:sldMk cId="1100301423" sldId="882"/>
        </pc:sldMkLst>
      </pc:sldChg>
      <pc:sldChg chg="delSp add del">
        <pc:chgData name="Herbein, Stephen" userId="da4bdc5c-639c-4506-8691-22148cf88445" providerId="ADAL" clId="{157D26E2-06A8-634D-9F9F-A6C5033D1206}" dt="2020-02-06T16:10:35.972" v="321" actId="2696"/>
        <pc:sldMkLst>
          <pc:docMk/>
          <pc:sldMk cId="3147007459" sldId="882"/>
        </pc:sldMkLst>
        <pc:spChg chg="del">
          <ac:chgData name="Herbein, Stephen" userId="da4bdc5c-639c-4506-8691-22148cf88445" providerId="ADAL" clId="{157D26E2-06A8-634D-9F9F-A6C5033D1206}" dt="2020-02-04T17:01:47.020" v="93" actId="478"/>
          <ac:spMkLst>
            <pc:docMk/>
            <pc:sldMk cId="3147007459" sldId="882"/>
            <ac:spMk id="5" creationId="{D73C0D63-C171-6145-94F3-4D27E176BEA4}"/>
          </ac:spMkLst>
        </pc:spChg>
        <pc:cxnChg chg="del">
          <ac:chgData name="Herbein, Stephen" userId="da4bdc5c-639c-4506-8691-22148cf88445" providerId="ADAL" clId="{157D26E2-06A8-634D-9F9F-A6C5033D1206}" dt="2020-02-04T17:01:47.020" v="93" actId="478"/>
          <ac:cxnSpMkLst>
            <pc:docMk/>
            <pc:sldMk cId="3147007459" sldId="882"/>
            <ac:cxnSpMk id="8" creationId="{3F9F051D-FBEB-A746-9EB5-F089DB69EF74}"/>
          </ac:cxnSpMkLst>
        </pc:cxnChg>
      </pc:sldChg>
      <pc:sldChg chg="add">
        <pc:chgData name="Herbein, Stephen" userId="da4bdc5c-639c-4506-8691-22148cf88445" providerId="ADAL" clId="{157D26E2-06A8-634D-9F9F-A6C5033D1206}" dt="2020-02-06T16:11:06.524" v="478"/>
        <pc:sldMkLst>
          <pc:docMk/>
          <pc:sldMk cId="3233324884" sldId="883"/>
        </pc:sldMkLst>
      </pc:sldChg>
      <pc:sldChg chg="add del">
        <pc:chgData name="Herbein, Stephen" userId="da4bdc5c-639c-4506-8691-22148cf88445" providerId="ADAL" clId="{157D26E2-06A8-634D-9F9F-A6C5033D1206}" dt="2020-02-06T16:10:36.123" v="326" actId="2696"/>
        <pc:sldMkLst>
          <pc:docMk/>
          <pc:sldMk cId="4225872223" sldId="883"/>
        </pc:sldMkLst>
      </pc:sldChg>
      <pc:sldChg chg="add del">
        <pc:chgData name="Herbein, Stephen" userId="da4bdc5c-639c-4506-8691-22148cf88445" providerId="ADAL" clId="{157D26E2-06A8-634D-9F9F-A6C5033D1206}" dt="2020-02-06T16:10:36.096" v="325" actId="2696"/>
        <pc:sldMkLst>
          <pc:docMk/>
          <pc:sldMk cId="2331245738" sldId="884"/>
        </pc:sldMkLst>
      </pc:sldChg>
      <pc:sldChg chg="add">
        <pc:chgData name="Herbein, Stephen" userId="da4bdc5c-639c-4506-8691-22148cf88445" providerId="ADAL" clId="{157D26E2-06A8-634D-9F9F-A6C5033D1206}" dt="2020-02-06T16:11:06.524" v="478"/>
        <pc:sldMkLst>
          <pc:docMk/>
          <pc:sldMk cId="3229750211" sldId="884"/>
        </pc:sldMkLst>
      </pc:sldChg>
      <pc:sldChg chg="add del">
        <pc:chgData name="Herbein, Stephen" userId="da4bdc5c-639c-4506-8691-22148cf88445" providerId="ADAL" clId="{157D26E2-06A8-634D-9F9F-A6C5033D1206}" dt="2020-02-06T16:10:36.224" v="328" actId="2696"/>
        <pc:sldMkLst>
          <pc:docMk/>
          <pc:sldMk cId="343580882" sldId="885"/>
        </pc:sldMkLst>
      </pc:sldChg>
      <pc:sldChg chg="add">
        <pc:chgData name="Herbein, Stephen" userId="da4bdc5c-639c-4506-8691-22148cf88445" providerId="ADAL" clId="{157D26E2-06A8-634D-9F9F-A6C5033D1206}" dt="2020-02-06T16:11:06.524" v="478"/>
        <pc:sldMkLst>
          <pc:docMk/>
          <pc:sldMk cId="1479809448" sldId="885"/>
        </pc:sldMkLst>
      </pc:sldChg>
      <pc:sldChg chg="add">
        <pc:chgData name="Herbein, Stephen" userId="da4bdc5c-639c-4506-8691-22148cf88445" providerId="ADAL" clId="{157D26E2-06A8-634D-9F9F-A6C5033D1206}" dt="2020-02-06T16:11:51.865" v="481"/>
        <pc:sldMkLst>
          <pc:docMk/>
          <pc:sldMk cId="2065243160" sldId="918"/>
        </pc:sldMkLst>
      </pc:sldChg>
      <pc:sldChg chg="add del">
        <pc:chgData name="Herbein, Stephen" userId="da4bdc5c-639c-4506-8691-22148cf88445" providerId="ADAL" clId="{157D26E2-06A8-634D-9F9F-A6C5033D1206}" dt="2020-02-06T16:10:38.061" v="364" actId="2696"/>
        <pc:sldMkLst>
          <pc:docMk/>
          <pc:sldMk cId="2842210938" sldId="918"/>
        </pc:sldMkLst>
      </pc:sldChg>
      <pc:sldChg chg="del">
        <pc:chgData name="Herbein, Stephen" userId="da4bdc5c-639c-4506-8691-22148cf88445" providerId="ADAL" clId="{157D26E2-06A8-634D-9F9F-A6C5033D1206}" dt="2020-02-06T16:10:35.702" v="311" actId="2696"/>
        <pc:sldMkLst>
          <pc:docMk/>
          <pc:sldMk cId="168224632" sldId="919"/>
        </pc:sldMkLst>
      </pc:sldChg>
      <pc:sldChg chg="add">
        <pc:chgData name="Herbein, Stephen" userId="da4bdc5c-639c-4506-8691-22148cf88445" providerId="ADAL" clId="{157D26E2-06A8-634D-9F9F-A6C5033D1206}" dt="2020-02-06T16:10:50.398" v="477"/>
        <pc:sldMkLst>
          <pc:docMk/>
          <pc:sldMk cId="2941577384" sldId="919"/>
        </pc:sldMkLst>
      </pc:sldChg>
      <pc:sldChg chg="add">
        <pc:chgData name="Herbein, Stephen" userId="da4bdc5c-639c-4506-8691-22148cf88445" providerId="ADAL" clId="{157D26E2-06A8-634D-9F9F-A6C5033D1206}" dt="2020-02-06T16:11:51.865" v="481"/>
        <pc:sldMkLst>
          <pc:docMk/>
          <pc:sldMk cId="1200594841" sldId="922"/>
        </pc:sldMkLst>
      </pc:sldChg>
      <pc:sldChg chg="add del modAnim">
        <pc:chgData name="Herbein, Stephen" userId="da4bdc5c-639c-4506-8691-22148cf88445" providerId="ADAL" clId="{157D26E2-06A8-634D-9F9F-A6C5033D1206}" dt="2020-02-06T16:10:38.431" v="372" actId="2696"/>
        <pc:sldMkLst>
          <pc:docMk/>
          <pc:sldMk cId="3860642567" sldId="922"/>
        </pc:sldMkLst>
      </pc:sldChg>
      <pc:sldChg chg="add del">
        <pc:chgData name="Herbein, Stephen" userId="da4bdc5c-639c-4506-8691-22148cf88445" providerId="ADAL" clId="{157D26E2-06A8-634D-9F9F-A6C5033D1206}" dt="2020-02-06T16:10:38.320" v="368" actId="2696"/>
        <pc:sldMkLst>
          <pc:docMk/>
          <pc:sldMk cId="2660066298" sldId="923"/>
        </pc:sldMkLst>
      </pc:sldChg>
      <pc:sldChg chg="add">
        <pc:chgData name="Herbein, Stephen" userId="da4bdc5c-639c-4506-8691-22148cf88445" providerId="ADAL" clId="{157D26E2-06A8-634D-9F9F-A6C5033D1206}" dt="2020-02-06T16:11:51.865" v="481"/>
        <pc:sldMkLst>
          <pc:docMk/>
          <pc:sldMk cId="3439004415" sldId="923"/>
        </pc:sldMkLst>
      </pc:sldChg>
      <pc:sldChg chg="add">
        <pc:chgData name="Herbein, Stephen" userId="da4bdc5c-639c-4506-8691-22148cf88445" providerId="ADAL" clId="{157D26E2-06A8-634D-9F9F-A6C5033D1206}" dt="2020-02-06T16:11:39.066" v="480"/>
        <pc:sldMkLst>
          <pc:docMk/>
          <pc:sldMk cId="1006427602" sldId="924"/>
        </pc:sldMkLst>
      </pc:sldChg>
      <pc:sldChg chg="add del">
        <pc:chgData name="Herbein, Stephen" userId="da4bdc5c-639c-4506-8691-22148cf88445" providerId="ADAL" clId="{157D26E2-06A8-634D-9F9F-A6C5033D1206}" dt="2020-02-06T16:10:38.004" v="362" actId="2696"/>
        <pc:sldMkLst>
          <pc:docMk/>
          <pc:sldMk cId="2299820901" sldId="924"/>
        </pc:sldMkLst>
      </pc:sldChg>
      <pc:sldChg chg="add">
        <pc:chgData name="Herbein, Stephen" userId="da4bdc5c-639c-4506-8691-22148cf88445" providerId="ADAL" clId="{157D26E2-06A8-634D-9F9F-A6C5033D1206}" dt="2020-02-06T16:11:39.066" v="480"/>
        <pc:sldMkLst>
          <pc:docMk/>
          <pc:sldMk cId="2999249232" sldId="925"/>
        </pc:sldMkLst>
      </pc:sldChg>
      <pc:sldChg chg="add del">
        <pc:chgData name="Herbein, Stephen" userId="da4bdc5c-639c-4506-8691-22148cf88445" providerId="ADAL" clId="{157D26E2-06A8-634D-9F9F-A6C5033D1206}" dt="2020-02-06T16:10:38.024" v="363" actId="2696"/>
        <pc:sldMkLst>
          <pc:docMk/>
          <pc:sldMk cId="4068783972" sldId="925"/>
        </pc:sldMkLst>
      </pc:sldChg>
      <pc:sldChg chg="add del">
        <pc:chgData name="Herbein, Stephen" userId="da4bdc5c-639c-4506-8691-22148cf88445" providerId="ADAL" clId="{157D26E2-06A8-634D-9F9F-A6C5033D1206}" dt="2020-02-06T16:10:37.726" v="354" actId="2696"/>
        <pc:sldMkLst>
          <pc:docMk/>
          <pc:sldMk cId="294060694" sldId="926"/>
        </pc:sldMkLst>
      </pc:sldChg>
      <pc:sldChg chg="add">
        <pc:chgData name="Herbein, Stephen" userId="da4bdc5c-639c-4506-8691-22148cf88445" providerId="ADAL" clId="{157D26E2-06A8-634D-9F9F-A6C5033D1206}" dt="2020-02-06T16:11:39.066" v="480"/>
        <pc:sldMkLst>
          <pc:docMk/>
          <pc:sldMk cId="2359322056" sldId="926"/>
        </pc:sldMkLst>
      </pc:sldChg>
      <pc:sldChg chg="add">
        <pc:chgData name="Herbein, Stephen" userId="da4bdc5c-639c-4506-8691-22148cf88445" providerId="ADAL" clId="{157D26E2-06A8-634D-9F9F-A6C5033D1206}" dt="2020-02-06T16:10:50.398" v="477"/>
        <pc:sldMkLst>
          <pc:docMk/>
          <pc:sldMk cId="1436372341" sldId="927"/>
        </pc:sldMkLst>
      </pc:sldChg>
      <pc:sldChg chg="del">
        <pc:chgData name="Herbein, Stephen" userId="da4bdc5c-639c-4506-8691-22148cf88445" providerId="ADAL" clId="{157D26E2-06A8-634D-9F9F-A6C5033D1206}" dt="2020-02-06T16:10:35.380" v="302" actId="2696"/>
        <pc:sldMkLst>
          <pc:docMk/>
          <pc:sldMk cId="3097079418" sldId="927"/>
        </pc:sldMkLst>
      </pc:sldChg>
      <pc:sldChg chg="add del modAnim">
        <pc:chgData name="Herbein, Stephen" userId="da4bdc5c-639c-4506-8691-22148cf88445" providerId="ADAL" clId="{157D26E2-06A8-634D-9F9F-A6C5033D1206}" dt="2020-02-06T16:10:38.510" v="375" actId="2696"/>
        <pc:sldMkLst>
          <pc:docMk/>
          <pc:sldMk cId="711913084" sldId="928"/>
        </pc:sldMkLst>
      </pc:sldChg>
      <pc:sldChg chg="add">
        <pc:chgData name="Herbein, Stephen" userId="da4bdc5c-639c-4506-8691-22148cf88445" providerId="ADAL" clId="{157D26E2-06A8-634D-9F9F-A6C5033D1206}" dt="2020-02-06T16:11:51.865" v="481"/>
        <pc:sldMkLst>
          <pc:docMk/>
          <pc:sldMk cId="1131286209" sldId="928"/>
        </pc:sldMkLst>
      </pc:sldChg>
      <pc:sldChg chg="del">
        <pc:chgData name="Herbein, Stephen" userId="da4bdc5c-639c-4506-8691-22148cf88445" providerId="ADAL" clId="{157D26E2-06A8-634D-9F9F-A6C5033D1206}" dt="2020-02-06T16:10:24.820" v="286" actId="2696"/>
        <pc:sldMkLst>
          <pc:docMk/>
          <pc:sldMk cId="3536552713" sldId="929"/>
        </pc:sldMkLst>
      </pc:sldChg>
      <pc:sldChg chg="add">
        <pc:chgData name="Herbein, Stephen" userId="da4bdc5c-639c-4506-8691-22148cf88445" providerId="ADAL" clId="{157D26E2-06A8-634D-9F9F-A6C5033D1206}" dt="2020-02-06T16:10:50.398" v="477"/>
        <pc:sldMkLst>
          <pc:docMk/>
          <pc:sldMk cId="4282944169" sldId="929"/>
        </pc:sldMkLst>
      </pc:sldChg>
      <pc:sldChg chg="add del modAnim">
        <pc:chgData name="Herbein, Stephen" userId="da4bdc5c-639c-4506-8691-22148cf88445" providerId="ADAL" clId="{157D26E2-06A8-634D-9F9F-A6C5033D1206}" dt="2020-02-06T16:10:38.556" v="377" actId="2696"/>
        <pc:sldMkLst>
          <pc:docMk/>
          <pc:sldMk cId="2396704370" sldId="930"/>
        </pc:sldMkLst>
      </pc:sldChg>
      <pc:sldChg chg="add">
        <pc:chgData name="Herbein, Stephen" userId="da4bdc5c-639c-4506-8691-22148cf88445" providerId="ADAL" clId="{157D26E2-06A8-634D-9F9F-A6C5033D1206}" dt="2020-02-06T16:11:51.865" v="481"/>
        <pc:sldMkLst>
          <pc:docMk/>
          <pc:sldMk cId="4176229552" sldId="930"/>
        </pc:sldMkLst>
      </pc:sldChg>
      <pc:sldChg chg="add del modAnim">
        <pc:chgData name="Herbein, Stephen" userId="da4bdc5c-639c-4506-8691-22148cf88445" providerId="ADAL" clId="{157D26E2-06A8-634D-9F9F-A6C5033D1206}" dt="2020-02-06T16:10:38.581" v="378" actId="2696"/>
        <pc:sldMkLst>
          <pc:docMk/>
          <pc:sldMk cId="213433707" sldId="931"/>
        </pc:sldMkLst>
      </pc:sldChg>
      <pc:sldChg chg="add">
        <pc:chgData name="Herbein, Stephen" userId="da4bdc5c-639c-4506-8691-22148cf88445" providerId="ADAL" clId="{157D26E2-06A8-634D-9F9F-A6C5033D1206}" dt="2020-02-06T16:11:51.865" v="481"/>
        <pc:sldMkLst>
          <pc:docMk/>
          <pc:sldMk cId="2440188954" sldId="931"/>
        </pc:sldMkLst>
      </pc:sldChg>
      <pc:sldChg chg="add">
        <pc:chgData name="Herbein, Stephen" userId="da4bdc5c-639c-4506-8691-22148cf88445" providerId="ADAL" clId="{157D26E2-06A8-634D-9F9F-A6C5033D1206}" dt="2020-02-06T16:11:51.865" v="481"/>
        <pc:sldMkLst>
          <pc:docMk/>
          <pc:sldMk cId="3583594337" sldId="932"/>
        </pc:sldMkLst>
      </pc:sldChg>
      <pc:sldChg chg="add del modAnim">
        <pc:chgData name="Herbein, Stephen" userId="da4bdc5c-639c-4506-8691-22148cf88445" providerId="ADAL" clId="{157D26E2-06A8-634D-9F9F-A6C5033D1206}" dt="2020-02-06T16:10:38.607" v="379" actId="2696"/>
        <pc:sldMkLst>
          <pc:docMk/>
          <pc:sldMk cId="3602204097" sldId="932"/>
        </pc:sldMkLst>
      </pc:sldChg>
      <pc:sldChg chg="add del modAnim">
        <pc:chgData name="Herbein, Stephen" userId="da4bdc5c-639c-4506-8691-22148cf88445" providerId="ADAL" clId="{157D26E2-06A8-634D-9F9F-A6C5033D1206}" dt="2020-02-06T16:10:38.633" v="380" actId="2696"/>
        <pc:sldMkLst>
          <pc:docMk/>
          <pc:sldMk cId="2026565760" sldId="933"/>
        </pc:sldMkLst>
      </pc:sldChg>
      <pc:sldChg chg="add">
        <pc:chgData name="Herbein, Stephen" userId="da4bdc5c-639c-4506-8691-22148cf88445" providerId="ADAL" clId="{157D26E2-06A8-634D-9F9F-A6C5033D1206}" dt="2020-02-06T16:11:51.865" v="481"/>
        <pc:sldMkLst>
          <pc:docMk/>
          <pc:sldMk cId="2625746848" sldId="933"/>
        </pc:sldMkLst>
      </pc:sldChg>
      <pc:sldChg chg="add del modAnim">
        <pc:chgData name="Herbein, Stephen" userId="da4bdc5c-639c-4506-8691-22148cf88445" providerId="ADAL" clId="{157D26E2-06A8-634D-9F9F-A6C5033D1206}" dt="2020-02-06T16:10:38.661" v="381" actId="2696"/>
        <pc:sldMkLst>
          <pc:docMk/>
          <pc:sldMk cId="1413856919" sldId="934"/>
        </pc:sldMkLst>
      </pc:sldChg>
      <pc:sldChg chg="add">
        <pc:chgData name="Herbein, Stephen" userId="da4bdc5c-639c-4506-8691-22148cf88445" providerId="ADAL" clId="{157D26E2-06A8-634D-9F9F-A6C5033D1206}" dt="2020-02-06T16:11:51.865" v="481"/>
        <pc:sldMkLst>
          <pc:docMk/>
          <pc:sldMk cId="3434086318" sldId="934"/>
        </pc:sldMkLst>
      </pc:sldChg>
      <pc:sldChg chg="add del modAnim">
        <pc:chgData name="Herbein, Stephen" userId="da4bdc5c-639c-4506-8691-22148cf88445" providerId="ADAL" clId="{157D26E2-06A8-634D-9F9F-A6C5033D1206}" dt="2020-02-06T16:10:38.688" v="382" actId="2696"/>
        <pc:sldMkLst>
          <pc:docMk/>
          <pc:sldMk cId="1296927485" sldId="935"/>
        </pc:sldMkLst>
      </pc:sldChg>
      <pc:sldChg chg="add">
        <pc:chgData name="Herbein, Stephen" userId="da4bdc5c-639c-4506-8691-22148cf88445" providerId="ADAL" clId="{157D26E2-06A8-634D-9F9F-A6C5033D1206}" dt="2020-02-06T16:11:51.865" v="481"/>
        <pc:sldMkLst>
          <pc:docMk/>
          <pc:sldMk cId="1708821231" sldId="935"/>
        </pc:sldMkLst>
      </pc:sldChg>
      <pc:sldChg chg="add del modAnim">
        <pc:chgData name="Herbein, Stephen" userId="da4bdc5c-639c-4506-8691-22148cf88445" providerId="ADAL" clId="{157D26E2-06A8-634D-9F9F-A6C5033D1206}" dt="2020-02-06T16:10:38.713" v="383" actId="2696"/>
        <pc:sldMkLst>
          <pc:docMk/>
          <pc:sldMk cId="1028785244" sldId="936"/>
        </pc:sldMkLst>
      </pc:sldChg>
      <pc:sldChg chg="add">
        <pc:chgData name="Herbein, Stephen" userId="da4bdc5c-639c-4506-8691-22148cf88445" providerId="ADAL" clId="{157D26E2-06A8-634D-9F9F-A6C5033D1206}" dt="2020-02-06T16:11:51.865" v="481"/>
        <pc:sldMkLst>
          <pc:docMk/>
          <pc:sldMk cId="2706628100" sldId="936"/>
        </pc:sldMkLst>
      </pc:sldChg>
      <pc:sldChg chg="del">
        <pc:chgData name="Herbein, Stephen" userId="da4bdc5c-639c-4506-8691-22148cf88445" providerId="ADAL" clId="{157D26E2-06A8-634D-9F9F-A6C5033D1206}" dt="2020-02-06T16:10:34.746" v="289" actId="2696"/>
        <pc:sldMkLst>
          <pc:docMk/>
          <pc:sldMk cId="372302487" sldId="937"/>
        </pc:sldMkLst>
      </pc:sldChg>
      <pc:sldChg chg="add">
        <pc:chgData name="Herbein, Stephen" userId="da4bdc5c-639c-4506-8691-22148cf88445" providerId="ADAL" clId="{157D26E2-06A8-634D-9F9F-A6C5033D1206}" dt="2020-02-06T16:10:50.398" v="477"/>
        <pc:sldMkLst>
          <pc:docMk/>
          <pc:sldMk cId="855924232" sldId="937"/>
        </pc:sldMkLst>
      </pc:sldChg>
      <pc:sldChg chg="add">
        <pc:chgData name="Herbein, Stephen" userId="da4bdc5c-639c-4506-8691-22148cf88445" providerId="ADAL" clId="{157D26E2-06A8-634D-9F9F-A6C5033D1206}" dt="2020-02-06T16:10:50.398" v="477"/>
        <pc:sldMkLst>
          <pc:docMk/>
          <pc:sldMk cId="22761206" sldId="938"/>
        </pc:sldMkLst>
      </pc:sldChg>
      <pc:sldChg chg="del">
        <pc:chgData name="Herbein, Stephen" userId="da4bdc5c-639c-4506-8691-22148cf88445" providerId="ADAL" clId="{157D26E2-06A8-634D-9F9F-A6C5033D1206}" dt="2020-02-06T16:10:35.403" v="303" actId="2696"/>
        <pc:sldMkLst>
          <pc:docMk/>
          <pc:sldMk cId="589862971" sldId="938"/>
        </pc:sldMkLst>
      </pc:sldChg>
      <pc:sldChg chg="add del modAnim">
        <pc:chgData name="Herbein, Stephen" userId="da4bdc5c-639c-4506-8691-22148cf88445" providerId="ADAL" clId="{157D26E2-06A8-634D-9F9F-A6C5033D1206}" dt="2020-02-06T16:10:38.782" v="386" actId="2696"/>
        <pc:sldMkLst>
          <pc:docMk/>
          <pc:sldMk cId="1086951819" sldId="939"/>
        </pc:sldMkLst>
      </pc:sldChg>
      <pc:sldChg chg="add">
        <pc:chgData name="Herbein, Stephen" userId="da4bdc5c-639c-4506-8691-22148cf88445" providerId="ADAL" clId="{157D26E2-06A8-634D-9F9F-A6C5033D1206}" dt="2020-02-06T16:11:51.865" v="481"/>
        <pc:sldMkLst>
          <pc:docMk/>
          <pc:sldMk cId="4161979096" sldId="939"/>
        </pc:sldMkLst>
      </pc:sldChg>
      <pc:sldChg chg="add">
        <pc:chgData name="Herbein, Stephen" userId="da4bdc5c-639c-4506-8691-22148cf88445" providerId="ADAL" clId="{157D26E2-06A8-634D-9F9F-A6C5033D1206}" dt="2020-02-06T16:10:50.398" v="477"/>
        <pc:sldMkLst>
          <pc:docMk/>
          <pc:sldMk cId="1508333191" sldId="940"/>
        </pc:sldMkLst>
      </pc:sldChg>
      <pc:sldChg chg="del">
        <pc:chgData name="Herbein, Stephen" userId="da4bdc5c-639c-4506-8691-22148cf88445" providerId="ADAL" clId="{157D26E2-06A8-634D-9F9F-A6C5033D1206}" dt="2020-02-06T16:10:35.356" v="301" actId="2696"/>
        <pc:sldMkLst>
          <pc:docMk/>
          <pc:sldMk cId="1844792080" sldId="940"/>
        </pc:sldMkLst>
      </pc:sldChg>
      <pc:sldChg chg="del">
        <pc:chgData name="Herbein, Stephen" userId="da4bdc5c-639c-4506-8691-22148cf88445" providerId="ADAL" clId="{157D26E2-06A8-634D-9F9F-A6C5033D1206}" dt="2020-02-06T16:10:35.682" v="310" actId="2696"/>
        <pc:sldMkLst>
          <pc:docMk/>
          <pc:sldMk cId="2885566590" sldId="941"/>
        </pc:sldMkLst>
      </pc:sldChg>
      <pc:sldChg chg="add">
        <pc:chgData name="Herbein, Stephen" userId="da4bdc5c-639c-4506-8691-22148cf88445" providerId="ADAL" clId="{157D26E2-06A8-634D-9F9F-A6C5033D1206}" dt="2020-02-06T16:10:50.398" v="477"/>
        <pc:sldMkLst>
          <pc:docMk/>
          <pc:sldMk cId="3978457984" sldId="941"/>
        </pc:sldMkLst>
      </pc:sldChg>
      <pc:sldChg chg="del">
        <pc:chgData name="Herbein, Stephen" userId="da4bdc5c-639c-4506-8691-22148cf88445" providerId="ADAL" clId="{157D26E2-06A8-634D-9F9F-A6C5033D1206}" dt="2020-02-06T16:10:35.323" v="300" actId="2696"/>
        <pc:sldMkLst>
          <pc:docMk/>
          <pc:sldMk cId="3330998020" sldId="942"/>
        </pc:sldMkLst>
      </pc:sldChg>
      <pc:sldChg chg="add">
        <pc:chgData name="Herbein, Stephen" userId="da4bdc5c-639c-4506-8691-22148cf88445" providerId="ADAL" clId="{157D26E2-06A8-634D-9F9F-A6C5033D1206}" dt="2020-02-06T16:10:50.398" v="477"/>
        <pc:sldMkLst>
          <pc:docMk/>
          <pc:sldMk cId="4291837330" sldId="942"/>
        </pc:sldMkLst>
      </pc:sldChg>
      <pc:sldChg chg="del">
        <pc:chgData name="Herbein, Stephen" userId="da4bdc5c-639c-4506-8691-22148cf88445" providerId="ADAL" clId="{157D26E2-06A8-634D-9F9F-A6C5033D1206}" dt="2020-02-06T16:10:34.709" v="288" actId="2696"/>
        <pc:sldMkLst>
          <pc:docMk/>
          <pc:sldMk cId="3777203892" sldId="943"/>
        </pc:sldMkLst>
      </pc:sldChg>
      <pc:sldChg chg="add">
        <pc:chgData name="Herbein, Stephen" userId="da4bdc5c-639c-4506-8691-22148cf88445" providerId="ADAL" clId="{157D26E2-06A8-634D-9F9F-A6C5033D1206}" dt="2020-02-06T16:10:50.398" v="477"/>
        <pc:sldMkLst>
          <pc:docMk/>
          <pc:sldMk cId="3781246951" sldId="943"/>
        </pc:sldMkLst>
      </pc:sldChg>
      <pc:sldChg chg="add">
        <pc:chgData name="Herbein, Stephen" userId="da4bdc5c-639c-4506-8691-22148cf88445" providerId="ADAL" clId="{157D26E2-06A8-634D-9F9F-A6C5033D1206}" dt="2020-02-06T16:11:06.524" v="478"/>
        <pc:sldMkLst>
          <pc:docMk/>
          <pc:sldMk cId="2172956656" sldId="944"/>
        </pc:sldMkLst>
      </pc:sldChg>
      <pc:sldChg chg="add del">
        <pc:chgData name="Herbein, Stephen" userId="da4bdc5c-639c-4506-8691-22148cf88445" providerId="ADAL" clId="{157D26E2-06A8-634D-9F9F-A6C5033D1206}" dt="2020-02-06T16:10:35.761" v="314" actId="2696"/>
        <pc:sldMkLst>
          <pc:docMk/>
          <pc:sldMk cId="2445075851" sldId="944"/>
        </pc:sldMkLst>
      </pc:sldChg>
      <pc:sldChg chg="add">
        <pc:chgData name="Herbein, Stephen" userId="da4bdc5c-639c-4506-8691-22148cf88445" providerId="ADAL" clId="{157D26E2-06A8-634D-9F9F-A6C5033D1206}" dt="2020-02-06T16:11:06.524" v="478"/>
        <pc:sldMkLst>
          <pc:docMk/>
          <pc:sldMk cId="1432733487" sldId="945"/>
        </pc:sldMkLst>
      </pc:sldChg>
      <pc:sldChg chg="add del">
        <pc:chgData name="Herbein, Stephen" userId="da4bdc5c-639c-4506-8691-22148cf88445" providerId="ADAL" clId="{157D26E2-06A8-634D-9F9F-A6C5033D1206}" dt="2020-02-06T16:10:35.787" v="315" actId="2696"/>
        <pc:sldMkLst>
          <pc:docMk/>
          <pc:sldMk cId="1906003924" sldId="945"/>
        </pc:sldMkLst>
      </pc:sldChg>
      <pc:sldChg chg="add del">
        <pc:chgData name="Herbein, Stephen" userId="da4bdc5c-639c-4506-8691-22148cf88445" providerId="ADAL" clId="{157D26E2-06A8-634D-9F9F-A6C5033D1206}" dt="2020-02-06T16:10:36.452" v="336" actId="2696"/>
        <pc:sldMkLst>
          <pc:docMk/>
          <pc:sldMk cId="1024332860" sldId="946"/>
        </pc:sldMkLst>
      </pc:sldChg>
      <pc:sldChg chg="add del">
        <pc:chgData name="Herbein, Stephen" userId="da4bdc5c-639c-4506-8691-22148cf88445" providerId="ADAL" clId="{157D26E2-06A8-634D-9F9F-A6C5033D1206}" dt="2020-02-06T16:10:37.695" v="353" actId="2696"/>
        <pc:sldMkLst>
          <pc:docMk/>
          <pc:sldMk cId="3130329454" sldId="947"/>
        </pc:sldMkLst>
      </pc:sldChg>
      <pc:sldChg chg="add del">
        <pc:chgData name="Herbein, Stephen" userId="da4bdc5c-639c-4506-8691-22148cf88445" providerId="ADAL" clId="{157D26E2-06A8-634D-9F9F-A6C5033D1206}" dt="2020-02-06T16:10:37.992" v="361" actId="2696"/>
        <pc:sldMkLst>
          <pc:docMk/>
          <pc:sldMk cId="2867680245" sldId="948"/>
        </pc:sldMkLst>
      </pc:sldChg>
      <pc:sldChg chg="add">
        <pc:chgData name="Herbein, Stephen" userId="da4bdc5c-639c-4506-8691-22148cf88445" providerId="ADAL" clId="{157D26E2-06A8-634D-9F9F-A6C5033D1206}" dt="2020-02-06T16:11:51.865" v="481"/>
        <pc:sldMkLst>
          <pc:docMk/>
          <pc:sldMk cId="3556663255" sldId="949"/>
        </pc:sldMkLst>
      </pc:sldChg>
      <pc:sldChg chg="add del">
        <pc:chgData name="Herbein, Stephen" userId="da4bdc5c-639c-4506-8691-22148cf88445" providerId="ADAL" clId="{157D26E2-06A8-634D-9F9F-A6C5033D1206}" dt="2020-02-06T16:10:38.190" v="366" actId="2696"/>
        <pc:sldMkLst>
          <pc:docMk/>
          <pc:sldMk cId="3862355396" sldId="949"/>
        </pc:sldMkLst>
      </pc:sldChg>
      <pc:sldChg chg="add del">
        <pc:chgData name="Herbein, Stephen" userId="da4bdc5c-639c-4506-8691-22148cf88445" providerId="ADAL" clId="{157D26E2-06A8-634D-9F9F-A6C5033D1206}" dt="2020-02-06T16:10:38.265" v="367" actId="2696"/>
        <pc:sldMkLst>
          <pc:docMk/>
          <pc:sldMk cId="2426962945" sldId="950"/>
        </pc:sldMkLst>
      </pc:sldChg>
      <pc:sldChg chg="add">
        <pc:chgData name="Herbein, Stephen" userId="da4bdc5c-639c-4506-8691-22148cf88445" providerId="ADAL" clId="{157D26E2-06A8-634D-9F9F-A6C5033D1206}" dt="2020-02-06T16:11:51.865" v="481"/>
        <pc:sldMkLst>
          <pc:docMk/>
          <pc:sldMk cId="3557096898" sldId="950"/>
        </pc:sldMkLst>
      </pc:sldChg>
      <pc:sldChg chg="add">
        <pc:chgData name="Herbein, Stephen" userId="da4bdc5c-639c-4506-8691-22148cf88445" providerId="ADAL" clId="{157D26E2-06A8-634D-9F9F-A6C5033D1206}" dt="2020-02-06T16:11:51.865" v="481"/>
        <pc:sldMkLst>
          <pc:docMk/>
          <pc:sldMk cId="431183030" sldId="951"/>
        </pc:sldMkLst>
      </pc:sldChg>
      <pc:sldChg chg="add del">
        <pc:chgData name="Herbein, Stephen" userId="da4bdc5c-639c-4506-8691-22148cf88445" providerId="ADAL" clId="{157D26E2-06A8-634D-9F9F-A6C5033D1206}" dt="2020-02-06T16:10:38.351" v="369" actId="2696"/>
        <pc:sldMkLst>
          <pc:docMk/>
          <pc:sldMk cId="1938022360" sldId="951"/>
        </pc:sldMkLst>
      </pc:sldChg>
      <pc:sldChg chg="add del modAnim">
        <pc:chgData name="Herbein, Stephen" userId="da4bdc5c-639c-4506-8691-22148cf88445" providerId="ADAL" clId="{157D26E2-06A8-634D-9F9F-A6C5033D1206}" dt="2020-02-06T16:10:38.376" v="370" actId="2696"/>
        <pc:sldMkLst>
          <pc:docMk/>
          <pc:sldMk cId="1356082282" sldId="952"/>
        </pc:sldMkLst>
      </pc:sldChg>
      <pc:sldChg chg="add">
        <pc:chgData name="Herbein, Stephen" userId="da4bdc5c-639c-4506-8691-22148cf88445" providerId="ADAL" clId="{157D26E2-06A8-634D-9F9F-A6C5033D1206}" dt="2020-02-06T16:11:51.865" v="481"/>
        <pc:sldMkLst>
          <pc:docMk/>
          <pc:sldMk cId="1781916802" sldId="952"/>
        </pc:sldMkLst>
      </pc:sldChg>
      <pc:sldChg chg="add del modAnim">
        <pc:chgData name="Herbein, Stephen" userId="da4bdc5c-639c-4506-8691-22148cf88445" providerId="ADAL" clId="{157D26E2-06A8-634D-9F9F-A6C5033D1206}" dt="2020-02-06T16:10:38.404" v="371" actId="2696"/>
        <pc:sldMkLst>
          <pc:docMk/>
          <pc:sldMk cId="1109420105" sldId="953"/>
        </pc:sldMkLst>
      </pc:sldChg>
      <pc:sldChg chg="add">
        <pc:chgData name="Herbein, Stephen" userId="da4bdc5c-639c-4506-8691-22148cf88445" providerId="ADAL" clId="{157D26E2-06A8-634D-9F9F-A6C5033D1206}" dt="2020-02-06T16:11:51.865" v="481"/>
        <pc:sldMkLst>
          <pc:docMk/>
          <pc:sldMk cId="2914667295" sldId="953"/>
        </pc:sldMkLst>
      </pc:sldChg>
      <pc:sldChg chg="add del modAnim">
        <pc:chgData name="Herbein, Stephen" userId="da4bdc5c-639c-4506-8691-22148cf88445" providerId="ADAL" clId="{157D26E2-06A8-634D-9F9F-A6C5033D1206}" dt="2020-02-06T16:10:38.458" v="373" actId="2696"/>
        <pc:sldMkLst>
          <pc:docMk/>
          <pc:sldMk cId="698857067" sldId="954"/>
        </pc:sldMkLst>
      </pc:sldChg>
      <pc:sldChg chg="add">
        <pc:chgData name="Herbein, Stephen" userId="da4bdc5c-639c-4506-8691-22148cf88445" providerId="ADAL" clId="{157D26E2-06A8-634D-9F9F-A6C5033D1206}" dt="2020-02-06T16:11:51.865" v="481"/>
        <pc:sldMkLst>
          <pc:docMk/>
          <pc:sldMk cId="1967530794" sldId="954"/>
        </pc:sldMkLst>
      </pc:sldChg>
      <pc:sldChg chg="add del modAnim">
        <pc:chgData name="Herbein, Stephen" userId="da4bdc5c-639c-4506-8691-22148cf88445" providerId="ADAL" clId="{157D26E2-06A8-634D-9F9F-A6C5033D1206}" dt="2020-02-06T16:10:38.484" v="374" actId="2696"/>
        <pc:sldMkLst>
          <pc:docMk/>
          <pc:sldMk cId="574159848" sldId="955"/>
        </pc:sldMkLst>
      </pc:sldChg>
      <pc:sldChg chg="add">
        <pc:chgData name="Herbein, Stephen" userId="da4bdc5c-639c-4506-8691-22148cf88445" providerId="ADAL" clId="{157D26E2-06A8-634D-9F9F-A6C5033D1206}" dt="2020-02-06T16:11:51.865" v="481"/>
        <pc:sldMkLst>
          <pc:docMk/>
          <pc:sldMk cId="1579699660" sldId="955"/>
        </pc:sldMkLst>
      </pc:sldChg>
      <pc:sldChg chg="add del modAnim">
        <pc:chgData name="Herbein, Stephen" userId="da4bdc5c-639c-4506-8691-22148cf88445" providerId="ADAL" clId="{157D26E2-06A8-634D-9F9F-A6C5033D1206}" dt="2020-02-06T16:10:38.535" v="376" actId="2696"/>
        <pc:sldMkLst>
          <pc:docMk/>
          <pc:sldMk cId="521165600" sldId="956"/>
        </pc:sldMkLst>
      </pc:sldChg>
      <pc:sldChg chg="add">
        <pc:chgData name="Herbein, Stephen" userId="da4bdc5c-639c-4506-8691-22148cf88445" providerId="ADAL" clId="{157D26E2-06A8-634D-9F9F-A6C5033D1206}" dt="2020-02-06T16:11:51.865" v="481"/>
        <pc:sldMkLst>
          <pc:docMk/>
          <pc:sldMk cId="1032552343" sldId="956"/>
        </pc:sldMkLst>
      </pc:sldChg>
      <pc:sldChg chg="add">
        <pc:chgData name="Herbein, Stephen" userId="da4bdc5c-639c-4506-8691-22148cf88445" providerId="ADAL" clId="{157D26E2-06A8-634D-9F9F-A6C5033D1206}" dt="2020-02-06T16:11:51.865" v="481"/>
        <pc:sldMkLst>
          <pc:docMk/>
          <pc:sldMk cId="1980950578" sldId="957"/>
        </pc:sldMkLst>
      </pc:sldChg>
      <pc:sldChg chg="add del modAnim">
        <pc:chgData name="Herbein, Stephen" userId="da4bdc5c-639c-4506-8691-22148cf88445" providerId="ADAL" clId="{157D26E2-06A8-634D-9F9F-A6C5033D1206}" dt="2020-02-06T16:10:38.737" v="384" actId="2696"/>
        <pc:sldMkLst>
          <pc:docMk/>
          <pc:sldMk cId="3929339183" sldId="957"/>
        </pc:sldMkLst>
      </pc:sldChg>
      <pc:sldChg chg="add del modAnim">
        <pc:chgData name="Herbein, Stephen" userId="da4bdc5c-639c-4506-8691-22148cf88445" providerId="ADAL" clId="{157D26E2-06A8-634D-9F9F-A6C5033D1206}" dt="2020-02-06T16:10:38.758" v="385" actId="2696"/>
        <pc:sldMkLst>
          <pc:docMk/>
          <pc:sldMk cId="3591332018" sldId="958"/>
        </pc:sldMkLst>
      </pc:sldChg>
      <pc:sldChg chg="add">
        <pc:chgData name="Herbein, Stephen" userId="da4bdc5c-639c-4506-8691-22148cf88445" providerId="ADAL" clId="{157D26E2-06A8-634D-9F9F-A6C5033D1206}" dt="2020-02-06T16:11:51.865" v="481"/>
        <pc:sldMkLst>
          <pc:docMk/>
          <pc:sldMk cId="3766021221" sldId="958"/>
        </pc:sldMkLst>
      </pc:sldChg>
      <pc:sldChg chg="add del modAnim">
        <pc:chgData name="Herbein, Stephen" userId="da4bdc5c-639c-4506-8691-22148cf88445" providerId="ADAL" clId="{157D26E2-06A8-634D-9F9F-A6C5033D1206}" dt="2020-02-06T16:10:38.810" v="387" actId="2696"/>
        <pc:sldMkLst>
          <pc:docMk/>
          <pc:sldMk cId="570909351" sldId="959"/>
        </pc:sldMkLst>
      </pc:sldChg>
      <pc:sldChg chg="add">
        <pc:chgData name="Herbein, Stephen" userId="da4bdc5c-639c-4506-8691-22148cf88445" providerId="ADAL" clId="{157D26E2-06A8-634D-9F9F-A6C5033D1206}" dt="2020-02-06T16:11:51.865" v="481"/>
        <pc:sldMkLst>
          <pc:docMk/>
          <pc:sldMk cId="2180790975" sldId="959"/>
        </pc:sldMkLst>
      </pc:sldChg>
      <pc:sldChg chg="add del modAnim">
        <pc:chgData name="Herbein, Stephen" userId="da4bdc5c-639c-4506-8691-22148cf88445" providerId="ADAL" clId="{157D26E2-06A8-634D-9F9F-A6C5033D1206}" dt="2020-02-06T16:10:38.837" v="388" actId="2696"/>
        <pc:sldMkLst>
          <pc:docMk/>
          <pc:sldMk cId="303526217" sldId="960"/>
        </pc:sldMkLst>
      </pc:sldChg>
      <pc:sldChg chg="add">
        <pc:chgData name="Herbein, Stephen" userId="da4bdc5c-639c-4506-8691-22148cf88445" providerId="ADAL" clId="{157D26E2-06A8-634D-9F9F-A6C5033D1206}" dt="2020-02-06T16:11:51.865" v="481"/>
        <pc:sldMkLst>
          <pc:docMk/>
          <pc:sldMk cId="1362163430" sldId="960"/>
        </pc:sldMkLst>
      </pc:sldChg>
      <pc:sldChg chg="add">
        <pc:chgData name="Herbein, Stephen" userId="da4bdc5c-639c-4506-8691-22148cf88445" providerId="ADAL" clId="{157D26E2-06A8-634D-9F9F-A6C5033D1206}" dt="2020-02-06T16:11:51.865" v="481"/>
        <pc:sldMkLst>
          <pc:docMk/>
          <pc:sldMk cId="660146160" sldId="961"/>
        </pc:sldMkLst>
      </pc:sldChg>
      <pc:sldChg chg="add del modAnim">
        <pc:chgData name="Herbein, Stephen" userId="da4bdc5c-639c-4506-8691-22148cf88445" providerId="ADAL" clId="{157D26E2-06A8-634D-9F9F-A6C5033D1206}" dt="2020-02-06T16:10:38.862" v="389" actId="2696"/>
        <pc:sldMkLst>
          <pc:docMk/>
          <pc:sldMk cId="3904413587" sldId="961"/>
        </pc:sldMkLst>
      </pc:sldChg>
      <pc:sldChg chg="add del modAnim">
        <pc:chgData name="Herbein, Stephen" userId="da4bdc5c-639c-4506-8691-22148cf88445" providerId="ADAL" clId="{157D26E2-06A8-634D-9F9F-A6C5033D1206}" dt="2020-02-06T16:10:38.886" v="390" actId="2696"/>
        <pc:sldMkLst>
          <pc:docMk/>
          <pc:sldMk cId="1773579708" sldId="962"/>
        </pc:sldMkLst>
      </pc:sldChg>
      <pc:sldChg chg="add">
        <pc:chgData name="Herbein, Stephen" userId="da4bdc5c-639c-4506-8691-22148cf88445" providerId="ADAL" clId="{157D26E2-06A8-634D-9F9F-A6C5033D1206}" dt="2020-02-06T16:11:51.865" v="481"/>
        <pc:sldMkLst>
          <pc:docMk/>
          <pc:sldMk cId="1840231249" sldId="962"/>
        </pc:sldMkLst>
      </pc:sldChg>
      <pc:sldChg chg="add">
        <pc:chgData name="Herbein, Stephen" userId="da4bdc5c-639c-4506-8691-22148cf88445" providerId="ADAL" clId="{157D26E2-06A8-634D-9F9F-A6C5033D1206}" dt="2020-02-06T16:11:51.865" v="481"/>
        <pc:sldMkLst>
          <pc:docMk/>
          <pc:sldMk cId="2071944868" sldId="963"/>
        </pc:sldMkLst>
      </pc:sldChg>
      <pc:sldChg chg="add del modAnim">
        <pc:chgData name="Herbein, Stephen" userId="da4bdc5c-639c-4506-8691-22148cf88445" providerId="ADAL" clId="{157D26E2-06A8-634D-9F9F-A6C5033D1206}" dt="2020-02-06T16:10:38.902" v="391" actId="2696"/>
        <pc:sldMkLst>
          <pc:docMk/>
          <pc:sldMk cId="3294925827" sldId="963"/>
        </pc:sldMkLst>
      </pc:sldChg>
      <pc:sldChg chg="add">
        <pc:chgData name="Herbein, Stephen" userId="da4bdc5c-639c-4506-8691-22148cf88445" providerId="ADAL" clId="{157D26E2-06A8-634D-9F9F-A6C5033D1206}" dt="2020-02-06T16:11:51.865" v="481"/>
        <pc:sldMkLst>
          <pc:docMk/>
          <pc:sldMk cId="285392053" sldId="964"/>
        </pc:sldMkLst>
      </pc:sldChg>
      <pc:sldChg chg="add del">
        <pc:chgData name="Herbein, Stephen" userId="da4bdc5c-639c-4506-8691-22148cf88445" providerId="ADAL" clId="{157D26E2-06A8-634D-9F9F-A6C5033D1206}" dt="2020-02-06T16:10:38.924" v="392" actId="2696"/>
        <pc:sldMkLst>
          <pc:docMk/>
          <pc:sldMk cId="3860531921" sldId="964"/>
        </pc:sldMkLst>
      </pc:sldChg>
      <pc:sldChg chg="add del">
        <pc:chgData name="Herbein, Stephen" userId="da4bdc5c-639c-4506-8691-22148cf88445" providerId="ADAL" clId="{157D26E2-06A8-634D-9F9F-A6C5033D1206}" dt="2020-02-06T16:10:39.611" v="407" actId="2696"/>
        <pc:sldMkLst>
          <pc:docMk/>
          <pc:sldMk cId="2664334267" sldId="965"/>
        </pc:sldMkLst>
      </pc:sldChg>
      <pc:sldChg chg="add del">
        <pc:chgData name="Herbein, Stephen" userId="da4bdc5c-639c-4506-8691-22148cf88445" providerId="ADAL" clId="{157D26E2-06A8-634D-9F9F-A6C5033D1206}" dt="2020-02-06T16:10:39.643" v="408" actId="2696"/>
        <pc:sldMkLst>
          <pc:docMk/>
          <pc:sldMk cId="1772518041" sldId="966"/>
        </pc:sldMkLst>
      </pc:sldChg>
      <pc:sldChg chg="add del">
        <pc:chgData name="Herbein, Stephen" userId="da4bdc5c-639c-4506-8691-22148cf88445" providerId="ADAL" clId="{157D26E2-06A8-634D-9F9F-A6C5033D1206}" dt="2020-02-06T16:10:39.672" v="409" actId="2696"/>
        <pc:sldMkLst>
          <pc:docMk/>
          <pc:sldMk cId="2818583400" sldId="967"/>
        </pc:sldMkLst>
      </pc:sldChg>
      <pc:sldChg chg="add del">
        <pc:chgData name="Herbein, Stephen" userId="da4bdc5c-639c-4506-8691-22148cf88445" providerId="ADAL" clId="{157D26E2-06A8-634D-9F9F-A6C5033D1206}" dt="2020-02-06T16:10:39.695" v="410" actId="2696"/>
        <pc:sldMkLst>
          <pc:docMk/>
          <pc:sldMk cId="1777463357" sldId="968"/>
        </pc:sldMkLst>
      </pc:sldChg>
      <pc:sldChg chg="add del">
        <pc:chgData name="Herbein, Stephen" userId="da4bdc5c-639c-4506-8691-22148cf88445" providerId="ADAL" clId="{157D26E2-06A8-634D-9F9F-A6C5033D1206}" dt="2020-02-06T16:10:39.718" v="411" actId="2696"/>
        <pc:sldMkLst>
          <pc:docMk/>
          <pc:sldMk cId="1164580264" sldId="969"/>
        </pc:sldMkLst>
      </pc:sldChg>
      <pc:sldChg chg="add del">
        <pc:chgData name="Herbein, Stephen" userId="da4bdc5c-639c-4506-8691-22148cf88445" providerId="ADAL" clId="{157D26E2-06A8-634D-9F9F-A6C5033D1206}" dt="2020-02-06T16:10:39.743" v="412" actId="2696"/>
        <pc:sldMkLst>
          <pc:docMk/>
          <pc:sldMk cId="980909505" sldId="970"/>
        </pc:sldMkLst>
      </pc:sldChg>
      <pc:sldChg chg="add del">
        <pc:chgData name="Herbein, Stephen" userId="da4bdc5c-639c-4506-8691-22148cf88445" providerId="ADAL" clId="{157D26E2-06A8-634D-9F9F-A6C5033D1206}" dt="2020-02-06T16:10:39.777" v="413" actId="2696"/>
        <pc:sldMkLst>
          <pc:docMk/>
          <pc:sldMk cId="1675383042" sldId="971"/>
        </pc:sldMkLst>
      </pc:sldChg>
      <pc:sldChg chg="add del">
        <pc:chgData name="Herbein, Stephen" userId="da4bdc5c-639c-4506-8691-22148cf88445" providerId="ADAL" clId="{157D26E2-06A8-634D-9F9F-A6C5033D1206}" dt="2020-02-06T16:10:39.854" v="417" actId="2696"/>
        <pc:sldMkLst>
          <pc:docMk/>
          <pc:sldMk cId="2440166379" sldId="972"/>
        </pc:sldMkLst>
      </pc:sldChg>
      <pc:sldChg chg="add del">
        <pc:chgData name="Herbein, Stephen" userId="da4bdc5c-639c-4506-8691-22148cf88445" providerId="ADAL" clId="{157D26E2-06A8-634D-9F9F-A6C5033D1206}" dt="2020-02-06T16:10:39.865" v="419" actId="2696"/>
        <pc:sldMkLst>
          <pc:docMk/>
          <pc:sldMk cId="1697033552" sldId="973"/>
        </pc:sldMkLst>
      </pc:sldChg>
      <pc:sldChg chg="add del">
        <pc:chgData name="Herbein, Stephen" userId="da4bdc5c-639c-4506-8691-22148cf88445" providerId="ADAL" clId="{157D26E2-06A8-634D-9F9F-A6C5033D1206}" dt="2020-02-06T16:10:39.880" v="420" actId="2696"/>
        <pc:sldMkLst>
          <pc:docMk/>
          <pc:sldMk cId="2754402862" sldId="974"/>
        </pc:sldMkLst>
      </pc:sldChg>
      <pc:sldChg chg="add del">
        <pc:chgData name="Herbein, Stephen" userId="da4bdc5c-639c-4506-8691-22148cf88445" providerId="ADAL" clId="{157D26E2-06A8-634D-9F9F-A6C5033D1206}" dt="2020-02-06T16:10:39.893" v="421" actId="2696"/>
        <pc:sldMkLst>
          <pc:docMk/>
          <pc:sldMk cId="496323945" sldId="975"/>
        </pc:sldMkLst>
      </pc:sldChg>
      <pc:sldChg chg="add del">
        <pc:chgData name="Herbein, Stephen" userId="da4bdc5c-639c-4506-8691-22148cf88445" providerId="ADAL" clId="{157D26E2-06A8-634D-9F9F-A6C5033D1206}" dt="2020-02-06T16:10:39.914" v="423" actId="2696"/>
        <pc:sldMkLst>
          <pc:docMk/>
          <pc:sldMk cId="3357397540" sldId="976"/>
        </pc:sldMkLst>
      </pc:sldChg>
      <pc:sldChg chg="add del">
        <pc:chgData name="Herbein, Stephen" userId="da4bdc5c-639c-4506-8691-22148cf88445" providerId="ADAL" clId="{157D26E2-06A8-634D-9F9F-A6C5033D1206}" dt="2020-02-06T16:10:39.933" v="424" actId="2696"/>
        <pc:sldMkLst>
          <pc:docMk/>
          <pc:sldMk cId="1837166165" sldId="977"/>
        </pc:sldMkLst>
      </pc:sldChg>
      <pc:sldChg chg="add del">
        <pc:chgData name="Herbein, Stephen" userId="da4bdc5c-639c-4506-8691-22148cf88445" providerId="ADAL" clId="{157D26E2-06A8-634D-9F9F-A6C5033D1206}" dt="2020-02-06T16:10:39.949" v="425" actId="2696"/>
        <pc:sldMkLst>
          <pc:docMk/>
          <pc:sldMk cId="137767257" sldId="978"/>
        </pc:sldMkLst>
      </pc:sldChg>
      <pc:sldChg chg="add del">
        <pc:chgData name="Herbein, Stephen" userId="da4bdc5c-639c-4506-8691-22148cf88445" providerId="ADAL" clId="{157D26E2-06A8-634D-9F9F-A6C5033D1206}" dt="2020-02-06T16:10:39.962" v="426" actId="2696"/>
        <pc:sldMkLst>
          <pc:docMk/>
          <pc:sldMk cId="3327027038" sldId="979"/>
        </pc:sldMkLst>
      </pc:sldChg>
      <pc:sldChg chg="add del">
        <pc:chgData name="Herbein, Stephen" userId="da4bdc5c-639c-4506-8691-22148cf88445" providerId="ADAL" clId="{157D26E2-06A8-634D-9F9F-A6C5033D1206}" dt="2020-02-06T16:10:39.993" v="428" actId="2696"/>
        <pc:sldMkLst>
          <pc:docMk/>
          <pc:sldMk cId="3575716" sldId="980"/>
        </pc:sldMkLst>
      </pc:sldChg>
      <pc:sldChg chg="add del">
        <pc:chgData name="Herbein, Stephen" userId="da4bdc5c-639c-4506-8691-22148cf88445" providerId="ADAL" clId="{157D26E2-06A8-634D-9F9F-A6C5033D1206}" dt="2020-02-06T16:10:40.021" v="430" actId="2696"/>
        <pc:sldMkLst>
          <pc:docMk/>
          <pc:sldMk cId="134765465" sldId="981"/>
        </pc:sldMkLst>
      </pc:sldChg>
      <pc:sldChg chg="add del">
        <pc:chgData name="Herbein, Stephen" userId="da4bdc5c-639c-4506-8691-22148cf88445" providerId="ADAL" clId="{157D26E2-06A8-634D-9F9F-A6C5033D1206}" dt="2020-02-06T16:10:40.035" v="431" actId="2696"/>
        <pc:sldMkLst>
          <pc:docMk/>
          <pc:sldMk cId="4204742889" sldId="982"/>
        </pc:sldMkLst>
      </pc:sldChg>
      <pc:sldChg chg="add del">
        <pc:chgData name="Herbein, Stephen" userId="da4bdc5c-639c-4506-8691-22148cf88445" providerId="ADAL" clId="{157D26E2-06A8-634D-9F9F-A6C5033D1206}" dt="2020-02-06T16:10:40.050" v="432" actId="2696"/>
        <pc:sldMkLst>
          <pc:docMk/>
          <pc:sldMk cId="1308260424" sldId="983"/>
        </pc:sldMkLst>
      </pc:sldChg>
      <pc:sldChg chg="add del">
        <pc:chgData name="Herbein, Stephen" userId="da4bdc5c-639c-4506-8691-22148cf88445" providerId="ADAL" clId="{157D26E2-06A8-634D-9F9F-A6C5033D1206}" dt="2020-02-06T16:10:40.065" v="433" actId="2696"/>
        <pc:sldMkLst>
          <pc:docMk/>
          <pc:sldMk cId="3243766534" sldId="984"/>
        </pc:sldMkLst>
      </pc:sldChg>
      <pc:sldChg chg="add del">
        <pc:chgData name="Herbein, Stephen" userId="da4bdc5c-639c-4506-8691-22148cf88445" providerId="ADAL" clId="{157D26E2-06A8-634D-9F9F-A6C5033D1206}" dt="2020-02-06T16:10:40.079" v="434" actId="2696"/>
        <pc:sldMkLst>
          <pc:docMk/>
          <pc:sldMk cId="1587298742" sldId="985"/>
        </pc:sldMkLst>
      </pc:sldChg>
      <pc:sldChg chg="add del">
        <pc:chgData name="Herbein, Stephen" userId="da4bdc5c-639c-4506-8691-22148cf88445" providerId="ADAL" clId="{157D26E2-06A8-634D-9F9F-A6C5033D1206}" dt="2020-02-06T16:10:40.106" v="436" actId="2696"/>
        <pc:sldMkLst>
          <pc:docMk/>
          <pc:sldMk cId="1647873814" sldId="986"/>
        </pc:sldMkLst>
      </pc:sldChg>
      <pc:sldChg chg="add del">
        <pc:chgData name="Herbein, Stephen" userId="da4bdc5c-639c-4506-8691-22148cf88445" providerId="ADAL" clId="{157D26E2-06A8-634D-9F9F-A6C5033D1206}" dt="2020-02-06T16:10:40.137" v="438" actId="2696"/>
        <pc:sldMkLst>
          <pc:docMk/>
          <pc:sldMk cId="1177537196" sldId="987"/>
        </pc:sldMkLst>
      </pc:sldChg>
      <pc:sldChg chg="add del">
        <pc:chgData name="Herbein, Stephen" userId="da4bdc5c-639c-4506-8691-22148cf88445" providerId="ADAL" clId="{157D26E2-06A8-634D-9F9F-A6C5033D1206}" dt="2020-02-06T16:10:40.153" v="439" actId="2696"/>
        <pc:sldMkLst>
          <pc:docMk/>
          <pc:sldMk cId="1977716022" sldId="988"/>
        </pc:sldMkLst>
      </pc:sldChg>
      <pc:sldChg chg="add del">
        <pc:chgData name="Herbein, Stephen" userId="da4bdc5c-639c-4506-8691-22148cf88445" providerId="ADAL" clId="{157D26E2-06A8-634D-9F9F-A6C5033D1206}" dt="2020-02-06T16:10:40.193" v="441" actId="2696"/>
        <pc:sldMkLst>
          <pc:docMk/>
          <pc:sldMk cId="1522068707" sldId="989"/>
        </pc:sldMkLst>
      </pc:sldChg>
      <pc:sldChg chg="add del">
        <pc:chgData name="Herbein, Stephen" userId="da4bdc5c-639c-4506-8691-22148cf88445" providerId="ADAL" clId="{157D26E2-06A8-634D-9F9F-A6C5033D1206}" dt="2020-02-06T16:10:40.209" v="442" actId="2696"/>
        <pc:sldMkLst>
          <pc:docMk/>
          <pc:sldMk cId="2338397532" sldId="990"/>
        </pc:sldMkLst>
      </pc:sldChg>
      <pc:sldChg chg="add del">
        <pc:chgData name="Herbein, Stephen" userId="da4bdc5c-639c-4506-8691-22148cf88445" providerId="ADAL" clId="{157D26E2-06A8-634D-9F9F-A6C5033D1206}" dt="2020-02-06T16:10:40.225" v="443" actId="2696"/>
        <pc:sldMkLst>
          <pc:docMk/>
          <pc:sldMk cId="4291537385" sldId="991"/>
        </pc:sldMkLst>
      </pc:sldChg>
      <pc:sldChg chg="add del">
        <pc:chgData name="Herbein, Stephen" userId="da4bdc5c-639c-4506-8691-22148cf88445" providerId="ADAL" clId="{157D26E2-06A8-634D-9F9F-A6C5033D1206}" dt="2020-02-06T16:10:40.241" v="444" actId="2696"/>
        <pc:sldMkLst>
          <pc:docMk/>
          <pc:sldMk cId="2450962829" sldId="992"/>
        </pc:sldMkLst>
      </pc:sldChg>
      <pc:sldChg chg="add del">
        <pc:chgData name="Herbein, Stephen" userId="da4bdc5c-639c-4506-8691-22148cf88445" providerId="ADAL" clId="{157D26E2-06A8-634D-9F9F-A6C5033D1206}" dt="2020-02-06T16:10:40.258" v="445" actId="2696"/>
        <pc:sldMkLst>
          <pc:docMk/>
          <pc:sldMk cId="1647425779" sldId="993"/>
        </pc:sldMkLst>
      </pc:sldChg>
      <pc:sldChg chg="add del">
        <pc:chgData name="Herbein, Stephen" userId="da4bdc5c-639c-4506-8691-22148cf88445" providerId="ADAL" clId="{157D26E2-06A8-634D-9F9F-A6C5033D1206}" dt="2020-02-06T16:10:40.282" v="447" actId="2696"/>
        <pc:sldMkLst>
          <pc:docMk/>
          <pc:sldMk cId="3519964773" sldId="994"/>
        </pc:sldMkLst>
      </pc:sldChg>
      <pc:sldChg chg="add del">
        <pc:chgData name="Herbein, Stephen" userId="da4bdc5c-639c-4506-8691-22148cf88445" providerId="ADAL" clId="{157D26E2-06A8-634D-9F9F-A6C5033D1206}" dt="2020-02-06T16:10:40.306" v="449" actId="2696"/>
        <pc:sldMkLst>
          <pc:docMk/>
          <pc:sldMk cId="3496931807" sldId="995"/>
        </pc:sldMkLst>
      </pc:sldChg>
      <pc:sldChg chg="add del">
        <pc:chgData name="Herbein, Stephen" userId="da4bdc5c-639c-4506-8691-22148cf88445" providerId="ADAL" clId="{157D26E2-06A8-634D-9F9F-A6C5033D1206}" dt="2020-02-06T16:10:40.331" v="450" actId="2696"/>
        <pc:sldMkLst>
          <pc:docMk/>
          <pc:sldMk cId="1611617420" sldId="996"/>
        </pc:sldMkLst>
      </pc:sldChg>
      <pc:sldChg chg="add del">
        <pc:chgData name="Herbein, Stephen" userId="da4bdc5c-639c-4506-8691-22148cf88445" providerId="ADAL" clId="{157D26E2-06A8-634D-9F9F-A6C5033D1206}" dt="2020-02-06T16:10:40.360" v="451" actId="2696"/>
        <pc:sldMkLst>
          <pc:docMk/>
          <pc:sldMk cId="2456500476" sldId="997"/>
        </pc:sldMkLst>
      </pc:sldChg>
      <pc:sldChg chg="add del">
        <pc:chgData name="Herbein, Stephen" userId="da4bdc5c-639c-4506-8691-22148cf88445" providerId="ADAL" clId="{157D26E2-06A8-634D-9F9F-A6C5033D1206}" dt="2020-02-06T16:10:40.382" v="452" actId="2696"/>
        <pc:sldMkLst>
          <pc:docMk/>
          <pc:sldMk cId="2585660841" sldId="998"/>
        </pc:sldMkLst>
      </pc:sldChg>
      <pc:sldChg chg="add del">
        <pc:chgData name="Herbein, Stephen" userId="da4bdc5c-639c-4506-8691-22148cf88445" providerId="ADAL" clId="{157D26E2-06A8-634D-9F9F-A6C5033D1206}" dt="2020-02-06T16:10:40.406" v="453" actId="2696"/>
        <pc:sldMkLst>
          <pc:docMk/>
          <pc:sldMk cId="252348949" sldId="999"/>
        </pc:sldMkLst>
      </pc:sldChg>
      <pc:sldChg chg="add del">
        <pc:chgData name="Herbein, Stephen" userId="da4bdc5c-639c-4506-8691-22148cf88445" providerId="ADAL" clId="{157D26E2-06A8-634D-9F9F-A6C5033D1206}" dt="2020-02-06T16:10:40.421" v="454" actId="2696"/>
        <pc:sldMkLst>
          <pc:docMk/>
          <pc:sldMk cId="1714057634" sldId="1000"/>
        </pc:sldMkLst>
      </pc:sldChg>
      <pc:sldChg chg="add del">
        <pc:chgData name="Herbein, Stephen" userId="da4bdc5c-639c-4506-8691-22148cf88445" providerId="ADAL" clId="{157D26E2-06A8-634D-9F9F-A6C5033D1206}" dt="2020-02-06T16:10:40.450" v="455" actId="2696"/>
        <pc:sldMkLst>
          <pc:docMk/>
          <pc:sldMk cId="357181963" sldId="1001"/>
        </pc:sldMkLst>
      </pc:sldChg>
      <pc:sldChg chg="add del">
        <pc:chgData name="Herbein, Stephen" userId="da4bdc5c-639c-4506-8691-22148cf88445" providerId="ADAL" clId="{157D26E2-06A8-634D-9F9F-A6C5033D1206}" dt="2020-02-06T16:10:40.463" v="456" actId="2696"/>
        <pc:sldMkLst>
          <pc:docMk/>
          <pc:sldMk cId="3249433338" sldId="1002"/>
        </pc:sldMkLst>
      </pc:sldChg>
      <pc:sldChg chg="add del">
        <pc:chgData name="Herbein, Stephen" userId="da4bdc5c-639c-4506-8691-22148cf88445" providerId="ADAL" clId="{157D26E2-06A8-634D-9F9F-A6C5033D1206}" dt="2020-02-06T16:10:40.476" v="457" actId="2696"/>
        <pc:sldMkLst>
          <pc:docMk/>
          <pc:sldMk cId="867543696" sldId="1003"/>
        </pc:sldMkLst>
      </pc:sldChg>
      <pc:sldChg chg="add">
        <pc:chgData name="Herbein, Stephen" userId="da4bdc5c-639c-4506-8691-22148cf88445" providerId="ADAL" clId="{157D26E2-06A8-634D-9F9F-A6C5033D1206}" dt="2020-02-06T16:14:36.447" v="501"/>
        <pc:sldMkLst>
          <pc:docMk/>
          <pc:sldMk cId="955528022" sldId="1004"/>
        </pc:sldMkLst>
      </pc:sldChg>
      <pc:sldChg chg="add del">
        <pc:chgData name="Herbein, Stephen" userId="da4bdc5c-639c-4506-8691-22148cf88445" providerId="ADAL" clId="{157D26E2-06A8-634D-9F9F-A6C5033D1206}" dt="2020-02-06T16:10:40.494" v="458" actId="2696"/>
        <pc:sldMkLst>
          <pc:docMk/>
          <pc:sldMk cId="3384915771" sldId="1004"/>
        </pc:sldMkLst>
      </pc:sldChg>
      <pc:sldChg chg="add">
        <pc:chgData name="Herbein, Stephen" userId="da4bdc5c-639c-4506-8691-22148cf88445" providerId="ADAL" clId="{157D26E2-06A8-634D-9F9F-A6C5033D1206}" dt="2020-02-06T16:14:36.447" v="501"/>
        <pc:sldMkLst>
          <pc:docMk/>
          <pc:sldMk cId="198521666" sldId="1005"/>
        </pc:sldMkLst>
      </pc:sldChg>
      <pc:sldChg chg="add del">
        <pc:chgData name="Herbein, Stephen" userId="da4bdc5c-639c-4506-8691-22148cf88445" providerId="ADAL" clId="{157D26E2-06A8-634D-9F9F-A6C5033D1206}" dt="2020-02-06T16:10:40.513" v="459" actId="2696"/>
        <pc:sldMkLst>
          <pc:docMk/>
          <pc:sldMk cId="2373558776" sldId="1005"/>
        </pc:sldMkLst>
      </pc:sldChg>
      <pc:sldChg chg="add">
        <pc:chgData name="Herbein, Stephen" userId="da4bdc5c-639c-4506-8691-22148cf88445" providerId="ADAL" clId="{157D26E2-06A8-634D-9F9F-A6C5033D1206}" dt="2020-02-06T16:14:36.447" v="501"/>
        <pc:sldMkLst>
          <pc:docMk/>
          <pc:sldMk cId="3762295301" sldId="1006"/>
        </pc:sldMkLst>
      </pc:sldChg>
      <pc:sldChg chg="add del">
        <pc:chgData name="Herbein, Stephen" userId="da4bdc5c-639c-4506-8691-22148cf88445" providerId="ADAL" clId="{157D26E2-06A8-634D-9F9F-A6C5033D1206}" dt="2020-02-06T16:10:40.530" v="460" actId="2696"/>
        <pc:sldMkLst>
          <pc:docMk/>
          <pc:sldMk cId="3905211646" sldId="1006"/>
        </pc:sldMkLst>
      </pc:sldChg>
      <pc:sldChg chg="add">
        <pc:chgData name="Herbein, Stephen" userId="da4bdc5c-639c-4506-8691-22148cf88445" providerId="ADAL" clId="{157D26E2-06A8-634D-9F9F-A6C5033D1206}" dt="2020-02-06T16:14:36.447" v="501"/>
        <pc:sldMkLst>
          <pc:docMk/>
          <pc:sldMk cId="1579460900" sldId="1007"/>
        </pc:sldMkLst>
      </pc:sldChg>
      <pc:sldChg chg="addSp delSp modSp add del">
        <pc:chgData name="Herbein, Stephen" userId="da4bdc5c-639c-4506-8691-22148cf88445" providerId="ADAL" clId="{157D26E2-06A8-634D-9F9F-A6C5033D1206}" dt="2020-02-06T16:10:40.583" v="461" actId="2696"/>
        <pc:sldMkLst>
          <pc:docMk/>
          <pc:sldMk cId="3235510374" sldId="1007"/>
        </pc:sldMkLst>
        <pc:spChg chg="add del mod">
          <ac:chgData name="Herbein, Stephen" userId="da4bdc5c-639c-4506-8691-22148cf88445" providerId="ADAL" clId="{157D26E2-06A8-634D-9F9F-A6C5033D1206}" dt="2020-02-04T17:14:40.059" v="217"/>
          <ac:spMkLst>
            <pc:docMk/>
            <pc:sldMk cId="3235510374" sldId="1007"/>
            <ac:spMk id="16" creationId="{61361BD1-4486-5640-9165-6747715E495C}"/>
          </ac:spMkLst>
        </pc:spChg>
        <pc:picChg chg="mod">
          <ac:chgData name="Herbein, Stephen" userId="da4bdc5c-639c-4506-8691-22148cf88445" providerId="ADAL" clId="{157D26E2-06A8-634D-9F9F-A6C5033D1206}" dt="2020-02-04T17:14:40.379" v="218" actId="1076"/>
          <ac:picMkLst>
            <pc:docMk/>
            <pc:sldMk cId="3235510374" sldId="1007"/>
            <ac:picMk id="6" creationId="{1A8CF0E7-10F1-9B40-BB10-C5322EDF92D8}"/>
          </ac:picMkLst>
        </pc:picChg>
      </pc:sldChg>
      <pc:sldChg chg="add">
        <pc:chgData name="Herbein, Stephen" userId="da4bdc5c-639c-4506-8691-22148cf88445" providerId="ADAL" clId="{157D26E2-06A8-634D-9F9F-A6C5033D1206}" dt="2020-02-06T16:14:36.447" v="501"/>
        <pc:sldMkLst>
          <pc:docMk/>
          <pc:sldMk cId="228305280" sldId="1008"/>
        </pc:sldMkLst>
      </pc:sldChg>
      <pc:sldChg chg="add del">
        <pc:chgData name="Herbein, Stephen" userId="da4bdc5c-639c-4506-8691-22148cf88445" providerId="ADAL" clId="{157D26E2-06A8-634D-9F9F-A6C5033D1206}" dt="2020-02-06T16:10:40.609" v="462" actId="2696"/>
        <pc:sldMkLst>
          <pc:docMk/>
          <pc:sldMk cId="2268535589" sldId="1008"/>
        </pc:sldMkLst>
      </pc:sldChg>
      <pc:sldChg chg="add">
        <pc:chgData name="Herbein, Stephen" userId="da4bdc5c-639c-4506-8691-22148cf88445" providerId="ADAL" clId="{157D26E2-06A8-634D-9F9F-A6C5033D1206}" dt="2020-02-06T16:14:36.447" v="501"/>
        <pc:sldMkLst>
          <pc:docMk/>
          <pc:sldMk cId="317391010" sldId="1009"/>
        </pc:sldMkLst>
      </pc:sldChg>
      <pc:sldChg chg="add del">
        <pc:chgData name="Herbein, Stephen" userId="da4bdc5c-639c-4506-8691-22148cf88445" providerId="ADAL" clId="{157D26E2-06A8-634D-9F9F-A6C5033D1206}" dt="2020-02-06T16:10:40.640" v="463" actId="2696"/>
        <pc:sldMkLst>
          <pc:docMk/>
          <pc:sldMk cId="750143346" sldId="1009"/>
        </pc:sldMkLst>
      </pc:sldChg>
      <pc:sldChg chg="add del">
        <pc:chgData name="Herbein, Stephen" userId="da4bdc5c-639c-4506-8691-22148cf88445" providerId="ADAL" clId="{157D26E2-06A8-634D-9F9F-A6C5033D1206}" dt="2020-02-06T16:10:40.674" v="464" actId="2696"/>
        <pc:sldMkLst>
          <pc:docMk/>
          <pc:sldMk cId="72875540" sldId="1010"/>
        </pc:sldMkLst>
      </pc:sldChg>
      <pc:sldChg chg="add">
        <pc:chgData name="Herbein, Stephen" userId="da4bdc5c-639c-4506-8691-22148cf88445" providerId="ADAL" clId="{157D26E2-06A8-634D-9F9F-A6C5033D1206}" dt="2020-02-06T16:14:36.447" v="501"/>
        <pc:sldMkLst>
          <pc:docMk/>
          <pc:sldMk cId="1352878662" sldId="1010"/>
        </pc:sldMkLst>
      </pc:sldChg>
      <pc:sldChg chg="add">
        <pc:chgData name="Herbein, Stephen" userId="da4bdc5c-639c-4506-8691-22148cf88445" providerId="ADAL" clId="{157D26E2-06A8-634D-9F9F-A6C5033D1206}" dt="2020-02-06T16:14:36.447" v="501"/>
        <pc:sldMkLst>
          <pc:docMk/>
          <pc:sldMk cId="1325448136" sldId="1011"/>
        </pc:sldMkLst>
      </pc:sldChg>
      <pc:sldChg chg="add del">
        <pc:chgData name="Herbein, Stephen" userId="da4bdc5c-639c-4506-8691-22148cf88445" providerId="ADAL" clId="{157D26E2-06A8-634D-9F9F-A6C5033D1206}" dt="2020-02-06T16:10:40.705" v="465" actId="2696"/>
        <pc:sldMkLst>
          <pc:docMk/>
          <pc:sldMk cId="2343231465" sldId="1011"/>
        </pc:sldMkLst>
      </pc:sldChg>
      <pc:sldChg chg="add">
        <pc:chgData name="Herbein, Stephen" userId="da4bdc5c-639c-4506-8691-22148cf88445" providerId="ADAL" clId="{157D26E2-06A8-634D-9F9F-A6C5033D1206}" dt="2020-02-06T16:14:36.447" v="501"/>
        <pc:sldMkLst>
          <pc:docMk/>
          <pc:sldMk cId="1436234862" sldId="1012"/>
        </pc:sldMkLst>
      </pc:sldChg>
      <pc:sldChg chg="add del">
        <pc:chgData name="Herbein, Stephen" userId="da4bdc5c-639c-4506-8691-22148cf88445" providerId="ADAL" clId="{157D26E2-06A8-634D-9F9F-A6C5033D1206}" dt="2020-02-06T16:10:40.745" v="466" actId="2696"/>
        <pc:sldMkLst>
          <pc:docMk/>
          <pc:sldMk cId="2043741549" sldId="1012"/>
        </pc:sldMkLst>
      </pc:sldChg>
      <pc:sldChg chg="add del">
        <pc:chgData name="Herbein, Stephen" userId="da4bdc5c-639c-4506-8691-22148cf88445" providerId="ADAL" clId="{157D26E2-06A8-634D-9F9F-A6C5033D1206}" dt="2020-02-06T16:10:40.790" v="467" actId="2696"/>
        <pc:sldMkLst>
          <pc:docMk/>
          <pc:sldMk cId="158530878" sldId="1013"/>
        </pc:sldMkLst>
      </pc:sldChg>
      <pc:sldChg chg="add">
        <pc:chgData name="Herbein, Stephen" userId="da4bdc5c-639c-4506-8691-22148cf88445" providerId="ADAL" clId="{157D26E2-06A8-634D-9F9F-A6C5033D1206}" dt="2020-02-06T16:14:36.447" v="501"/>
        <pc:sldMkLst>
          <pc:docMk/>
          <pc:sldMk cId="1459227628" sldId="1013"/>
        </pc:sldMkLst>
      </pc:sldChg>
      <pc:sldChg chg="add del">
        <pc:chgData name="Herbein, Stephen" userId="da4bdc5c-639c-4506-8691-22148cf88445" providerId="ADAL" clId="{157D26E2-06A8-634D-9F9F-A6C5033D1206}" dt="2020-02-06T16:10:40.838" v="468" actId="2696"/>
        <pc:sldMkLst>
          <pc:docMk/>
          <pc:sldMk cId="1664155111" sldId="1014"/>
        </pc:sldMkLst>
      </pc:sldChg>
      <pc:sldChg chg="add">
        <pc:chgData name="Herbein, Stephen" userId="da4bdc5c-639c-4506-8691-22148cf88445" providerId="ADAL" clId="{157D26E2-06A8-634D-9F9F-A6C5033D1206}" dt="2020-02-06T16:14:36.447" v="501"/>
        <pc:sldMkLst>
          <pc:docMk/>
          <pc:sldMk cId="2268448887" sldId="1014"/>
        </pc:sldMkLst>
      </pc:sldChg>
      <pc:sldChg chg="add">
        <pc:chgData name="Herbein, Stephen" userId="da4bdc5c-639c-4506-8691-22148cf88445" providerId="ADAL" clId="{157D26E2-06A8-634D-9F9F-A6C5033D1206}" dt="2020-02-06T16:14:36.447" v="501"/>
        <pc:sldMkLst>
          <pc:docMk/>
          <pc:sldMk cId="953951871" sldId="1015"/>
        </pc:sldMkLst>
      </pc:sldChg>
      <pc:sldChg chg="add del">
        <pc:chgData name="Herbein, Stephen" userId="da4bdc5c-639c-4506-8691-22148cf88445" providerId="ADAL" clId="{157D26E2-06A8-634D-9F9F-A6C5033D1206}" dt="2020-02-06T16:10:40.878" v="469" actId="2696"/>
        <pc:sldMkLst>
          <pc:docMk/>
          <pc:sldMk cId="1136247845" sldId="1015"/>
        </pc:sldMkLst>
      </pc:sldChg>
      <pc:sldChg chg="add">
        <pc:chgData name="Herbein, Stephen" userId="da4bdc5c-639c-4506-8691-22148cf88445" providerId="ADAL" clId="{157D26E2-06A8-634D-9F9F-A6C5033D1206}" dt="2020-02-06T16:14:36.447" v="501"/>
        <pc:sldMkLst>
          <pc:docMk/>
          <pc:sldMk cId="18512222" sldId="1016"/>
        </pc:sldMkLst>
      </pc:sldChg>
      <pc:sldChg chg="add del">
        <pc:chgData name="Herbein, Stephen" userId="da4bdc5c-639c-4506-8691-22148cf88445" providerId="ADAL" clId="{157D26E2-06A8-634D-9F9F-A6C5033D1206}" dt="2020-02-06T16:10:40.924" v="470" actId="2696"/>
        <pc:sldMkLst>
          <pc:docMk/>
          <pc:sldMk cId="4209142190" sldId="1016"/>
        </pc:sldMkLst>
      </pc:sldChg>
      <pc:sldChg chg="add del">
        <pc:chgData name="Herbein, Stephen" userId="da4bdc5c-639c-4506-8691-22148cf88445" providerId="ADAL" clId="{157D26E2-06A8-634D-9F9F-A6C5033D1206}" dt="2020-02-06T16:10:40.992" v="472" actId="2696"/>
        <pc:sldMkLst>
          <pc:docMk/>
          <pc:sldMk cId="1550353429" sldId="1017"/>
        </pc:sldMkLst>
      </pc:sldChg>
      <pc:sldChg chg="add">
        <pc:chgData name="Herbein, Stephen" userId="da4bdc5c-639c-4506-8691-22148cf88445" providerId="ADAL" clId="{157D26E2-06A8-634D-9F9F-A6C5033D1206}" dt="2020-02-06T16:14:36.447" v="501"/>
        <pc:sldMkLst>
          <pc:docMk/>
          <pc:sldMk cId="2631351735" sldId="1017"/>
        </pc:sldMkLst>
      </pc:sldChg>
      <pc:sldChg chg="add del">
        <pc:chgData name="Herbein, Stephen" userId="da4bdc5c-639c-4506-8691-22148cf88445" providerId="ADAL" clId="{157D26E2-06A8-634D-9F9F-A6C5033D1206}" dt="2020-02-06T16:10:41.033" v="473" actId="2696"/>
        <pc:sldMkLst>
          <pc:docMk/>
          <pc:sldMk cId="643314342" sldId="1018"/>
        </pc:sldMkLst>
      </pc:sldChg>
      <pc:sldChg chg="add">
        <pc:chgData name="Herbein, Stephen" userId="da4bdc5c-639c-4506-8691-22148cf88445" providerId="ADAL" clId="{157D26E2-06A8-634D-9F9F-A6C5033D1206}" dt="2020-02-06T16:14:36.447" v="501"/>
        <pc:sldMkLst>
          <pc:docMk/>
          <pc:sldMk cId="3815050750" sldId="1018"/>
        </pc:sldMkLst>
      </pc:sldChg>
      <pc:sldChg chg="add del">
        <pc:chgData name="Herbein, Stephen" userId="da4bdc5c-639c-4506-8691-22148cf88445" providerId="ADAL" clId="{157D26E2-06A8-634D-9F9F-A6C5033D1206}" dt="2020-02-06T16:10:41.064" v="474" actId="2696"/>
        <pc:sldMkLst>
          <pc:docMk/>
          <pc:sldMk cId="127172883" sldId="1019"/>
        </pc:sldMkLst>
      </pc:sldChg>
      <pc:sldChg chg="add">
        <pc:chgData name="Herbein, Stephen" userId="da4bdc5c-639c-4506-8691-22148cf88445" providerId="ADAL" clId="{157D26E2-06A8-634D-9F9F-A6C5033D1206}" dt="2020-02-06T16:14:36.447" v="501"/>
        <pc:sldMkLst>
          <pc:docMk/>
          <pc:sldMk cId="1660697204" sldId="1019"/>
        </pc:sldMkLst>
      </pc:sldChg>
      <pc:sldChg chg="add del">
        <pc:chgData name="Herbein, Stephen" userId="da4bdc5c-639c-4506-8691-22148cf88445" providerId="ADAL" clId="{157D26E2-06A8-634D-9F9F-A6C5033D1206}" dt="2020-02-06T16:10:41.074" v="475" actId="2696"/>
        <pc:sldMkLst>
          <pc:docMk/>
          <pc:sldMk cId="385302878" sldId="1020"/>
        </pc:sldMkLst>
      </pc:sldChg>
      <pc:sldChg chg="add">
        <pc:chgData name="Herbein, Stephen" userId="da4bdc5c-639c-4506-8691-22148cf88445" providerId="ADAL" clId="{157D26E2-06A8-634D-9F9F-A6C5033D1206}" dt="2020-02-06T16:14:36.447" v="501"/>
        <pc:sldMkLst>
          <pc:docMk/>
          <pc:sldMk cId="822796145" sldId="1020"/>
        </pc:sldMkLst>
      </pc:sldChg>
      <pc:sldChg chg="add del">
        <pc:chgData name="Herbein, Stephen" userId="da4bdc5c-639c-4506-8691-22148cf88445" providerId="ADAL" clId="{157D26E2-06A8-634D-9F9F-A6C5033D1206}" dt="2020-02-06T16:10:41.094" v="476" actId="2696"/>
        <pc:sldMkLst>
          <pc:docMk/>
          <pc:sldMk cId="3352164725" sldId="1021"/>
        </pc:sldMkLst>
      </pc:sldChg>
      <pc:sldChg chg="add">
        <pc:chgData name="Herbein, Stephen" userId="da4bdc5c-639c-4506-8691-22148cf88445" providerId="ADAL" clId="{157D26E2-06A8-634D-9F9F-A6C5033D1206}" dt="2020-02-06T16:14:36.447" v="501"/>
        <pc:sldMkLst>
          <pc:docMk/>
          <pc:sldMk cId="3396464157" sldId="1021"/>
        </pc:sldMkLst>
      </pc:sldChg>
      <pc:sldChg chg="add del">
        <pc:chgData name="Herbein, Stephen" userId="da4bdc5c-639c-4506-8691-22148cf88445" providerId="ADAL" clId="{157D26E2-06A8-634D-9F9F-A6C5033D1206}" dt="2020-02-06T16:10:36" v="322" actId="2696"/>
        <pc:sldMkLst>
          <pc:docMk/>
          <pc:sldMk cId="601420999" sldId="1022"/>
        </pc:sldMkLst>
      </pc:sldChg>
      <pc:sldChg chg="add del">
        <pc:chgData name="Herbein, Stephen" userId="da4bdc5c-639c-4506-8691-22148cf88445" providerId="ADAL" clId="{157D26E2-06A8-634D-9F9F-A6C5033D1206}" dt="2020-02-03T23:43:50.392" v="32" actId="2696"/>
        <pc:sldMkLst>
          <pc:docMk/>
          <pc:sldMk cId="747712620" sldId="1022"/>
        </pc:sldMkLst>
      </pc:sldChg>
      <pc:sldChg chg="add">
        <pc:chgData name="Herbein, Stephen" userId="da4bdc5c-639c-4506-8691-22148cf88445" providerId="ADAL" clId="{157D26E2-06A8-634D-9F9F-A6C5033D1206}" dt="2020-02-06T16:11:06.524" v="478"/>
        <pc:sldMkLst>
          <pc:docMk/>
          <pc:sldMk cId="2653562483" sldId="1022"/>
        </pc:sldMkLst>
      </pc:sldChg>
      <pc:sldChg chg="add del">
        <pc:chgData name="Herbein, Stephen" userId="da4bdc5c-639c-4506-8691-22148cf88445" providerId="ADAL" clId="{157D26E2-06A8-634D-9F9F-A6C5033D1206}" dt="2020-02-06T16:16:52" v="513" actId="2696"/>
        <pc:sldMkLst>
          <pc:docMk/>
          <pc:sldMk cId="3855776394" sldId="1023"/>
        </pc:sldMkLst>
      </pc:sldChg>
      <pc:sldChg chg="add del">
        <pc:chgData name="Herbein, Stephen" userId="da4bdc5c-639c-4506-8691-22148cf88445" providerId="ADAL" clId="{157D26E2-06A8-634D-9F9F-A6C5033D1206}" dt="2020-02-03T23:43:50.404" v="33" actId="2696"/>
        <pc:sldMkLst>
          <pc:docMk/>
          <pc:sldMk cId="4122327386" sldId="1023"/>
        </pc:sldMkLst>
      </pc:sldChg>
      <pc:sldChg chg="add del">
        <pc:chgData name="Herbein, Stephen" userId="da4bdc5c-639c-4506-8691-22148cf88445" providerId="ADAL" clId="{157D26E2-06A8-634D-9F9F-A6C5033D1206}" dt="2020-02-03T23:43:50.416" v="34" actId="2696"/>
        <pc:sldMkLst>
          <pc:docMk/>
          <pc:sldMk cId="965198075" sldId="1024"/>
        </pc:sldMkLst>
      </pc:sldChg>
      <pc:sldChg chg="add">
        <pc:chgData name="Herbein, Stephen" userId="da4bdc5c-639c-4506-8691-22148cf88445" providerId="ADAL" clId="{157D26E2-06A8-634D-9F9F-A6C5033D1206}" dt="2020-02-06T16:11:39.066" v="480"/>
        <pc:sldMkLst>
          <pc:docMk/>
          <pc:sldMk cId="4238707878" sldId="1024"/>
        </pc:sldMkLst>
      </pc:sldChg>
      <pc:sldChg chg="add">
        <pc:chgData name="Herbein, Stephen" userId="da4bdc5c-639c-4506-8691-22148cf88445" providerId="ADAL" clId="{157D26E2-06A8-634D-9F9F-A6C5033D1206}" dt="2020-02-06T16:11:39.066" v="480"/>
        <pc:sldMkLst>
          <pc:docMk/>
          <pc:sldMk cId="1318694011" sldId="1025"/>
        </pc:sldMkLst>
      </pc:sldChg>
      <pc:sldChg chg="add del">
        <pc:chgData name="Herbein, Stephen" userId="da4bdc5c-639c-4506-8691-22148cf88445" providerId="ADAL" clId="{157D26E2-06A8-634D-9F9F-A6C5033D1206}" dt="2020-02-03T23:43:50.427" v="35" actId="2696"/>
        <pc:sldMkLst>
          <pc:docMk/>
          <pc:sldMk cId="4035838125" sldId="1025"/>
        </pc:sldMkLst>
      </pc:sldChg>
      <pc:sldChg chg="add del">
        <pc:chgData name="Herbein, Stephen" userId="da4bdc5c-639c-4506-8691-22148cf88445" providerId="ADAL" clId="{157D26E2-06A8-634D-9F9F-A6C5033D1206}" dt="2020-02-06T16:13:40.049" v="496"/>
        <pc:sldMkLst>
          <pc:docMk/>
          <pc:sldMk cId="196602789" sldId="1026"/>
        </pc:sldMkLst>
      </pc:sldChg>
      <pc:sldChg chg="add">
        <pc:chgData name="Herbein, Stephen" userId="da4bdc5c-639c-4506-8691-22148cf88445" providerId="ADAL" clId="{157D26E2-06A8-634D-9F9F-A6C5033D1206}" dt="2020-02-06T16:13:59.170" v="498"/>
        <pc:sldMkLst>
          <pc:docMk/>
          <pc:sldMk cId="411381840" sldId="1026"/>
        </pc:sldMkLst>
      </pc:sldChg>
      <pc:sldChg chg="add del">
        <pc:chgData name="Herbein, Stephen" userId="da4bdc5c-639c-4506-8691-22148cf88445" providerId="ADAL" clId="{157D26E2-06A8-634D-9F9F-A6C5033D1206}" dt="2020-02-03T23:43:50.442" v="36" actId="2696"/>
        <pc:sldMkLst>
          <pc:docMk/>
          <pc:sldMk cId="3982649276" sldId="1026"/>
        </pc:sldMkLst>
      </pc:sldChg>
      <pc:sldChg chg="add del">
        <pc:chgData name="Herbein, Stephen" userId="da4bdc5c-639c-4506-8691-22148cf88445" providerId="ADAL" clId="{157D26E2-06A8-634D-9F9F-A6C5033D1206}" dt="2020-02-06T16:13:40.049" v="496"/>
        <pc:sldMkLst>
          <pc:docMk/>
          <pc:sldMk cId="2248085038" sldId="1027"/>
        </pc:sldMkLst>
      </pc:sldChg>
      <pc:sldChg chg="add del">
        <pc:chgData name="Herbein, Stephen" userId="da4bdc5c-639c-4506-8691-22148cf88445" providerId="ADAL" clId="{157D26E2-06A8-634D-9F9F-A6C5033D1206}" dt="2020-02-03T23:43:50.450" v="37" actId="2696"/>
        <pc:sldMkLst>
          <pc:docMk/>
          <pc:sldMk cId="2411904171" sldId="1027"/>
        </pc:sldMkLst>
      </pc:sldChg>
      <pc:sldChg chg="add">
        <pc:chgData name="Herbein, Stephen" userId="da4bdc5c-639c-4506-8691-22148cf88445" providerId="ADAL" clId="{157D26E2-06A8-634D-9F9F-A6C5033D1206}" dt="2020-02-06T16:13:59.170" v="498"/>
        <pc:sldMkLst>
          <pc:docMk/>
          <pc:sldMk cId="2955438325" sldId="1027"/>
        </pc:sldMkLst>
      </pc:sldChg>
      <pc:sldChg chg="add">
        <pc:chgData name="Herbein, Stephen" userId="da4bdc5c-639c-4506-8691-22148cf88445" providerId="ADAL" clId="{157D26E2-06A8-634D-9F9F-A6C5033D1206}" dt="2020-02-06T16:13:59.170" v="498"/>
        <pc:sldMkLst>
          <pc:docMk/>
          <pc:sldMk cId="922150404" sldId="1028"/>
        </pc:sldMkLst>
      </pc:sldChg>
      <pc:sldChg chg="add del">
        <pc:chgData name="Herbein, Stephen" userId="da4bdc5c-639c-4506-8691-22148cf88445" providerId="ADAL" clId="{157D26E2-06A8-634D-9F9F-A6C5033D1206}" dt="2020-02-06T16:13:40.049" v="496"/>
        <pc:sldMkLst>
          <pc:docMk/>
          <pc:sldMk cId="3860262263" sldId="1028"/>
        </pc:sldMkLst>
      </pc:sldChg>
      <pc:sldChg chg="add del">
        <pc:chgData name="Herbein, Stephen" userId="da4bdc5c-639c-4506-8691-22148cf88445" providerId="ADAL" clId="{157D26E2-06A8-634D-9F9F-A6C5033D1206}" dt="2020-02-03T23:43:50.459" v="38" actId="2696"/>
        <pc:sldMkLst>
          <pc:docMk/>
          <pc:sldMk cId="4135386977" sldId="1028"/>
        </pc:sldMkLst>
      </pc:sldChg>
      <pc:sldChg chg="add del">
        <pc:chgData name="Herbein, Stephen" userId="da4bdc5c-639c-4506-8691-22148cf88445" providerId="ADAL" clId="{157D26E2-06A8-634D-9F9F-A6C5033D1206}" dt="2020-02-03T23:43:50.468" v="39" actId="2696"/>
        <pc:sldMkLst>
          <pc:docMk/>
          <pc:sldMk cId="251431139" sldId="1029"/>
        </pc:sldMkLst>
      </pc:sldChg>
      <pc:sldChg chg="add">
        <pc:chgData name="Herbein, Stephen" userId="da4bdc5c-639c-4506-8691-22148cf88445" providerId="ADAL" clId="{157D26E2-06A8-634D-9F9F-A6C5033D1206}" dt="2020-02-06T16:13:59.170" v="498"/>
        <pc:sldMkLst>
          <pc:docMk/>
          <pc:sldMk cId="361084667" sldId="1029"/>
        </pc:sldMkLst>
      </pc:sldChg>
      <pc:sldChg chg="add del">
        <pc:chgData name="Herbein, Stephen" userId="da4bdc5c-639c-4506-8691-22148cf88445" providerId="ADAL" clId="{157D26E2-06A8-634D-9F9F-A6C5033D1206}" dt="2020-02-06T16:13:40.049" v="496"/>
        <pc:sldMkLst>
          <pc:docMk/>
          <pc:sldMk cId="3889461805" sldId="1029"/>
        </pc:sldMkLst>
      </pc:sldChg>
      <pc:sldChg chg="add del">
        <pc:chgData name="Herbein, Stephen" userId="da4bdc5c-639c-4506-8691-22148cf88445" providerId="ADAL" clId="{157D26E2-06A8-634D-9F9F-A6C5033D1206}" dt="2020-02-06T16:13:40.049" v="496"/>
        <pc:sldMkLst>
          <pc:docMk/>
          <pc:sldMk cId="239947262" sldId="1030"/>
        </pc:sldMkLst>
      </pc:sldChg>
      <pc:sldChg chg="add del">
        <pc:chgData name="Herbein, Stephen" userId="da4bdc5c-639c-4506-8691-22148cf88445" providerId="ADAL" clId="{157D26E2-06A8-634D-9F9F-A6C5033D1206}" dt="2020-02-03T23:43:50.477" v="40" actId="2696"/>
        <pc:sldMkLst>
          <pc:docMk/>
          <pc:sldMk cId="3520400879" sldId="1030"/>
        </pc:sldMkLst>
      </pc:sldChg>
      <pc:sldChg chg="add">
        <pc:chgData name="Herbein, Stephen" userId="da4bdc5c-639c-4506-8691-22148cf88445" providerId="ADAL" clId="{157D26E2-06A8-634D-9F9F-A6C5033D1206}" dt="2020-02-06T16:13:59.170" v="498"/>
        <pc:sldMkLst>
          <pc:docMk/>
          <pc:sldMk cId="3868827866" sldId="1030"/>
        </pc:sldMkLst>
      </pc:sldChg>
      <pc:sldChg chg="add del">
        <pc:chgData name="Herbein, Stephen" userId="da4bdc5c-639c-4506-8691-22148cf88445" providerId="ADAL" clId="{157D26E2-06A8-634D-9F9F-A6C5033D1206}" dt="2020-02-03T23:43:50.487" v="41" actId="2696"/>
        <pc:sldMkLst>
          <pc:docMk/>
          <pc:sldMk cId="1079508105" sldId="1031"/>
        </pc:sldMkLst>
      </pc:sldChg>
      <pc:sldChg chg="add del">
        <pc:chgData name="Herbein, Stephen" userId="da4bdc5c-639c-4506-8691-22148cf88445" providerId="ADAL" clId="{157D26E2-06A8-634D-9F9F-A6C5033D1206}" dt="2020-02-06T16:13:40.049" v="496"/>
        <pc:sldMkLst>
          <pc:docMk/>
          <pc:sldMk cId="3061965859" sldId="1031"/>
        </pc:sldMkLst>
      </pc:sldChg>
      <pc:sldChg chg="add">
        <pc:chgData name="Herbein, Stephen" userId="da4bdc5c-639c-4506-8691-22148cf88445" providerId="ADAL" clId="{157D26E2-06A8-634D-9F9F-A6C5033D1206}" dt="2020-02-06T16:13:59.170" v="498"/>
        <pc:sldMkLst>
          <pc:docMk/>
          <pc:sldMk cId="3127657122" sldId="1031"/>
        </pc:sldMkLst>
      </pc:sldChg>
      <pc:sldChg chg="add del modTransition">
        <pc:chgData name="Herbein, Stephen" userId="da4bdc5c-639c-4506-8691-22148cf88445" providerId="ADAL" clId="{157D26E2-06A8-634D-9F9F-A6C5033D1206}" dt="2020-02-06T16:13:40.049" v="496"/>
        <pc:sldMkLst>
          <pc:docMk/>
          <pc:sldMk cId="1882629866" sldId="1032"/>
        </pc:sldMkLst>
      </pc:sldChg>
      <pc:sldChg chg="add">
        <pc:chgData name="Herbein, Stephen" userId="da4bdc5c-639c-4506-8691-22148cf88445" providerId="ADAL" clId="{157D26E2-06A8-634D-9F9F-A6C5033D1206}" dt="2020-02-06T16:13:59.170" v="498"/>
        <pc:sldMkLst>
          <pc:docMk/>
          <pc:sldMk cId="1995327743" sldId="1032"/>
        </pc:sldMkLst>
      </pc:sldChg>
      <pc:sldChg chg="add del">
        <pc:chgData name="Herbein, Stephen" userId="da4bdc5c-639c-4506-8691-22148cf88445" providerId="ADAL" clId="{157D26E2-06A8-634D-9F9F-A6C5033D1206}" dt="2020-02-03T23:43:50.497" v="42" actId="2696"/>
        <pc:sldMkLst>
          <pc:docMk/>
          <pc:sldMk cId="3629123831" sldId="1032"/>
        </pc:sldMkLst>
      </pc:sldChg>
      <pc:sldChg chg="add del">
        <pc:chgData name="Herbein, Stephen" userId="da4bdc5c-639c-4506-8691-22148cf88445" providerId="ADAL" clId="{157D26E2-06A8-634D-9F9F-A6C5033D1206}" dt="2020-02-03T23:43:50.507" v="43" actId="2696"/>
        <pc:sldMkLst>
          <pc:docMk/>
          <pc:sldMk cId="571496736" sldId="1033"/>
        </pc:sldMkLst>
      </pc:sldChg>
      <pc:sldChg chg="add del modTransition">
        <pc:chgData name="Herbein, Stephen" userId="da4bdc5c-639c-4506-8691-22148cf88445" providerId="ADAL" clId="{157D26E2-06A8-634D-9F9F-A6C5033D1206}" dt="2020-02-06T16:13:40.049" v="496"/>
        <pc:sldMkLst>
          <pc:docMk/>
          <pc:sldMk cId="1508095363" sldId="1033"/>
        </pc:sldMkLst>
      </pc:sldChg>
      <pc:sldChg chg="add">
        <pc:chgData name="Herbein, Stephen" userId="da4bdc5c-639c-4506-8691-22148cf88445" providerId="ADAL" clId="{157D26E2-06A8-634D-9F9F-A6C5033D1206}" dt="2020-02-06T16:13:59.170" v="498"/>
        <pc:sldMkLst>
          <pc:docMk/>
          <pc:sldMk cId="1886911791" sldId="1033"/>
        </pc:sldMkLst>
      </pc:sldChg>
      <pc:sldChg chg="add del">
        <pc:chgData name="Herbein, Stephen" userId="da4bdc5c-639c-4506-8691-22148cf88445" providerId="ADAL" clId="{157D26E2-06A8-634D-9F9F-A6C5033D1206}" dt="2020-02-06T16:13:40.049" v="496"/>
        <pc:sldMkLst>
          <pc:docMk/>
          <pc:sldMk cId="416030780" sldId="1034"/>
        </pc:sldMkLst>
      </pc:sldChg>
      <pc:sldChg chg="add">
        <pc:chgData name="Herbein, Stephen" userId="da4bdc5c-639c-4506-8691-22148cf88445" providerId="ADAL" clId="{157D26E2-06A8-634D-9F9F-A6C5033D1206}" dt="2020-02-06T16:13:59.170" v="498"/>
        <pc:sldMkLst>
          <pc:docMk/>
          <pc:sldMk cId="473298903" sldId="1034"/>
        </pc:sldMkLst>
      </pc:sldChg>
      <pc:sldChg chg="add del">
        <pc:chgData name="Herbein, Stephen" userId="da4bdc5c-639c-4506-8691-22148cf88445" providerId="ADAL" clId="{157D26E2-06A8-634D-9F9F-A6C5033D1206}" dt="2020-02-03T23:43:50.525" v="44" actId="2696"/>
        <pc:sldMkLst>
          <pc:docMk/>
          <pc:sldMk cId="1318204204" sldId="1034"/>
        </pc:sldMkLst>
      </pc:sldChg>
      <pc:sldChg chg="add">
        <pc:chgData name="Herbein, Stephen" userId="da4bdc5c-639c-4506-8691-22148cf88445" providerId="ADAL" clId="{157D26E2-06A8-634D-9F9F-A6C5033D1206}" dt="2020-02-06T16:13:59.170" v="498"/>
        <pc:sldMkLst>
          <pc:docMk/>
          <pc:sldMk cId="298513019" sldId="1035"/>
        </pc:sldMkLst>
      </pc:sldChg>
      <pc:sldChg chg="add del">
        <pc:chgData name="Herbein, Stephen" userId="da4bdc5c-639c-4506-8691-22148cf88445" providerId="ADAL" clId="{157D26E2-06A8-634D-9F9F-A6C5033D1206}" dt="2020-02-06T16:13:40.049" v="496"/>
        <pc:sldMkLst>
          <pc:docMk/>
          <pc:sldMk cId="1539280114" sldId="1035"/>
        </pc:sldMkLst>
      </pc:sldChg>
      <pc:sldChg chg="add del">
        <pc:chgData name="Herbein, Stephen" userId="da4bdc5c-639c-4506-8691-22148cf88445" providerId="ADAL" clId="{157D26E2-06A8-634D-9F9F-A6C5033D1206}" dt="2020-02-03T23:43:50.535" v="45" actId="2696"/>
        <pc:sldMkLst>
          <pc:docMk/>
          <pc:sldMk cId="1846559056" sldId="1035"/>
        </pc:sldMkLst>
      </pc:sldChg>
      <pc:sldChg chg="add del">
        <pc:chgData name="Herbein, Stephen" userId="da4bdc5c-639c-4506-8691-22148cf88445" providerId="ADAL" clId="{157D26E2-06A8-634D-9F9F-A6C5033D1206}" dt="2020-02-03T23:43:50.543" v="46" actId="2696"/>
        <pc:sldMkLst>
          <pc:docMk/>
          <pc:sldMk cId="1002061948" sldId="1036"/>
        </pc:sldMkLst>
      </pc:sldChg>
      <pc:sldChg chg="add del">
        <pc:chgData name="Herbein, Stephen" userId="da4bdc5c-639c-4506-8691-22148cf88445" providerId="ADAL" clId="{157D26E2-06A8-634D-9F9F-A6C5033D1206}" dt="2020-02-06T16:13:36.633" v="495"/>
        <pc:sldMkLst>
          <pc:docMk/>
          <pc:sldMk cId="1804939376" sldId="1036"/>
        </pc:sldMkLst>
      </pc:sldChg>
      <pc:sldChg chg="add">
        <pc:chgData name="Herbein, Stephen" userId="da4bdc5c-639c-4506-8691-22148cf88445" providerId="ADAL" clId="{157D26E2-06A8-634D-9F9F-A6C5033D1206}" dt="2020-02-06T16:14:13.071" v="499"/>
        <pc:sldMkLst>
          <pc:docMk/>
          <pc:sldMk cId="2882765893" sldId="1036"/>
        </pc:sldMkLst>
      </pc:sldChg>
      <pc:sldChg chg="add">
        <pc:chgData name="Herbein, Stephen" userId="da4bdc5c-639c-4506-8691-22148cf88445" providerId="ADAL" clId="{157D26E2-06A8-634D-9F9F-A6C5033D1206}" dt="2020-02-06T16:14:13.071" v="499"/>
        <pc:sldMkLst>
          <pc:docMk/>
          <pc:sldMk cId="1469495842" sldId="1037"/>
        </pc:sldMkLst>
      </pc:sldChg>
      <pc:sldChg chg="add del">
        <pc:chgData name="Herbein, Stephen" userId="da4bdc5c-639c-4506-8691-22148cf88445" providerId="ADAL" clId="{157D26E2-06A8-634D-9F9F-A6C5033D1206}" dt="2020-02-06T16:13:36.633" v="495"/>
        <pc:sldMkLst>
          <pc:docMk/>
          <pc:sldMk cId="2395339662" sldId="1037"/>
        </pc:sldMkLst>
      </pc:sldChg>
      <pc:sldChg chg="add del">
        <pc:chgData name="Herbein, Stephen" userId="da4bdc5c-639c-4506-8691-22148cf88445" providerId="ADAL" clId="{157D26E2-06A8-634D-9F9F-A6C5033D1206}" dt="2020-02-03T23:43:50.561" v="47" actId="2696"/>
        <pc:sldMkLst>
          <pc:docMk/>
          <pc:sldMk cId="3926544220" sldId="1037"/>
        </pc:sldMkLst>
      </pc:sldChg>
      <pc:sldChg chg="add del">
        <pc:chgData name="Herbein, Stephen" userId="da4bdc5c-639c-4506-8691-22148cf88445" providerId="ADAL" clId="{157D26E2-06A8-634D-9F9F-A6C5033D1206}" dt="2020-02-06T16:13:36.633" v="495"/>
        <pc:sldMkLst>
          <pc:docMk/>
          <pc:sldMk cId="1675796646" sldId="1038"/>
        </pc:sldMkLst>
      </pc:sldChg>
      <pc:sldChg chg="add del">
        <pc:chgData name="Herbein, Stephen" userId="da4bdc5c-639c-4506-8691-22148cf88445" providerId="ADAL" clId="{157D26E2-06A8-634D-9F9F-A6C5033D1206}" dt="2020-02-03T23:43:50.579" v="48" actId="2696"/>
        <pc:sldMkLst>
          <pc:docMk/>
          <pc:sldMk cId="2883752632" sldId="1038"/>
        </pc:sldMkLst>
      </pc:sldChg>
      <pc:sldChg chg="add">
        <pc:chgData name="Herbein, Stephen" userId="da4bdc5c-639c-4506-8691-22148cf88445" providerId="ADAL" clId="{157D26E2-06A8-634D-9F9F-A6C5033D1206}" dt="2020-02-06T16:14:13.071" v="499"/>
        <pc:sldMkLst>
          <pc:docMk/>
          <pc:sldMk cId="4118042806" sldId="1038"/>
        </pc:sldMkLst>
      </pc:sldChg>
      <pc:sldChg chg="add">
        <pc:chgData name="Herbein, Stephen" userId="da4bdc5c-639c-4506-8691-22148cf88445" providerId="ADAL" clId="{157D26E2-06A8-634D-9F9F-A6C5033D1206}" dt="2020-02-06T16:14:13.071" v="499"/>
        <pc:sldMkLst>
          <pc:docMk/>
          <pc:sldMk cId="3316627417" sldId="1039"/>
        </pc:sldMkLst>
      </pc:sldChg>
      <pc:sldChg chg="add del">
        <pc:chgData name="Herbein, Stephen" userId="da4bdc5c-639c-4506-8691-22148cf88445" providerId="ADAL" clId="{157D26E2-06A8-634D-9F9F-A6C5033D1206}" dt="2020-02-06T16:13:36.633" v="495"/>
        <pc:sldMkLst>
          <pc:docMk/>
          <pc:sldMk cId="3360202687" sldId="1039"/>
        </pc:sldMkLst>
      </pc:sldChg>
      <pc:sldChg chg="add del">
        <pc:chgData name="Herbein, Stephen" userId="da4bdc5c-639c-4506-8691-22148cf88445" providerId="ADAL" clId="{157D26E2-06A8-634D-9F9F-A6C5033D1206}" dt="2020-02-03T23:43:50.586" v="49" actId="2696"/>
        <pc:sldMkLst>
          <pc:docMk/>
          <pc:sldMk cId="4206833899" sldId="1039"/>
        </pc:sldMkLst>
      </pc:sldChg>
      <pc:sldChg chg="add del">
        <pc:chgData name="Herbein, Stephen" userId="da4bdc5c-639c-4506-8691-22148cf88445" providerId="ADAL" clId="{157D26E2-06A8-634D-9F9F-A6C5033D1206}" dt="2020-02-03T23:43:50.604" v="50" actId="2696"/>
        <pc:sldMkLst>
          <pc:docMk/>
          <pc:sldMk cId="1368294553" sldId="1040"/>
        </pc:sldMkLst>
      </pc:sldChg>
      <pc:sldChg chg="add">
        <pc:chgData name="Herbein, Stephen" userId="da4bdc5c-639c-4506-8691-22148cf88445" providerId="ADAL" clId="{157D26E2-06A8-634D-9F9F-A6C5033D1206}" dt="2020-02-06T16:14:13.071" v="499"/>
        <pc:sldMkLst>
          <pc:docMk/>
          <pc:sldMk cId="2348217541" sldId="1040"/>
        </pc:sldMkLst>
      </pc:sldChg>
      <pc:sldChg chg="add del">
        <pc:chgData name="Herbein, Stephen" userId="da4bdc5c-639c-4506-8691-22148cf88445" providerId="ADAL" clId="{157D26E2-06A8-634D-9F9F-A6C5033D1206}" dt="2020-02-06T16:13:36.633" v="495"/>
        <pc:sldMkLst>
          <pc:docMk/>
          <pc:sldMk cId="3601334856" sldId="1040"/>
        </pc:sldMkLst>
      </pc:sldChg>
      <pc:sldChg chg="add del">
        <pc:chgData name="Herbein, Stephen" userId="da4bdc5c-639c-4506-8691-22148cf88445" providerId="ADAL" clId="{157D26E2-06A8-634D-9F9F-A6C5033D1206}" dt="2020-02-06T16:13:36.633" v="495"/>
        <pc:sldMkLst>
          <pc:docMk/>
          <pc:sldMk cId="290440404" sldId="1041"/>
        </pc:sldMkLst>
      </pc:sldChg>
      <pc:sldChg chg="add">
        <pc:chgData name="Herbein, Stephen" userId="da4bdc5c-639c-4506-8691-22148cf88445" providerId="ADAL" clId="{157D26E2-06A8-634D-9F9F-A6C5033D1206}" dt="2020-02-06T16:14:13.071" v="499"/>
        <pc:sldMkLst>
          <pc:docMk/>
          <pc:sldMk cId="4241702392" sldId="1041"/>
        </pc:sldMkLst>
      </pc:sldChg>
      <pc:sldChg chg="add">
        <pc:chgData name="Herbein, Stephen" userId="da4bdc5c-639c-4506-8691-22148cf88445" providerId="ADAL" clId="{157D26E2-06A8-634D-9F9F-A6C5033D1206}" dt="2020-02-06T16:14:13.071" v="499"/>
        <pc:sldMkLst>
          <pc:docMk/>
          <pc:sldMk cId="3051853728" sldId="1042"/>
        </pc:sldMkLst>
      </pc:sldChg>
      <pc:sldChg chg="add del">
        <pc:chgData name="Herbein, Stephen" userId="da4bdc5c-639c-4506-8691-22148cf88445" providerId="ADAL" clId="{157D26E2-06A8-634D-9F9F-A6C5033D1206}" dt="2020-02-06T16:13:36.633" v="495"/>
        <pc:sldMkLst>
          <pc:docMk/>
          <pc:sldMk cId="3467212885" sldId="1042"/>
        </pc:sldMkLst>
      </pc:sldChg>
      <pc:sldChg chg="add del">
        <pc:chgData name="Herbein, Stephen" userId="da4bdc5c-639c-4506-8691-22148cf88445" providerId="ADAL" clId="{157D26E2-06A8-634D-9F9F-A6C5033D1206}" dt="2020-02-06T16:13:36.633" v="495"/>
        <pc:sldMkLst>
          <pc:docMk/>
          <pc:sldMk cId="365200292" sldId="1043"/>
        </pc:sldMkLst>
      </pc:sldChg>
      <pc:sldChg chg="add">
        <pc:chgData name="Herbein, Stephen" userId="da4bdc5c-639c-4506-8691-22148cf88445" providerId="ADAL" clId="{157D26E2-06A8-634D-9F9F-A6C5033D1206}" dt="2020-02-06T16:14:13.071" v="499"/>
        <pc:sldMkLst>
          <pc:docMk/>
          <pc:sldMk cId="3923230872" sldId="1043"/>
        </pc:sldMkLst>
      </pc:sldChg>
      <pc:sldChg chg="add del">
        <pc:chgData name="Herbein, Stephen" userId="da4bdc5c-639c-4506-8691-22148cf88445" providerId="ADAL" clId="{157D26E2-06A8-634D-9F9F-A6C5033D1206}" dt="2020-02-06T16:13:36.633" v="495"/>
        <pc:sldMkLst>
          <pc:docMk/>
          <pc:sldMk cId="1735154631" sldId="1044"/>
        </pc:sldMkLst>
      </pc:sldChg>
      <pc:sldChg chg="add">
        <pc:chgData name="Herbein, Stephen" userId="da4bdc5c-639c-4506-8691-22148cf88445" providerId="ADAL" clId="{157D26E2-06A8-634D-9F9F-A6C5033D1206}" dt="2020-02-06T16:14:13.071" v="499"/>
        <pc:sldMkLst>
          <pc:docMk/>
          <pc:sldMk cId="3430764763" sldId="1044"/>
        </pc:sldMkLst>
      </pc:sldChg>
      <pc:sldChg chg="add">
        <pc:chgData name="Herbein, Stephen" userId="da4bdc5c-639c-4506-8691-22148cf88445" providerId="ADAL" clId="{157D26E2-06A8-634D-9F9F-A6C5033D1206}" dt="2020-02-06T16:14:13.071" v="499"/>
        <pc:sldMkLst>
          <pc:docMk/>
          <pc:sldMk cId="2181600391" sldId="1045"/>
        </pc:sldMkLst>
      </pc:sldChg>
      <pc:sldChg chg="add del">
        <pc:chgData name="Herbein, Stephen" userId="da4bdc5c-639c-4506-8691-22148cf88445" providerId="ADAL" clId="{157D26E2-06A8-634D-9F9F-A6C5033D1206}" dt="2020-02-06T16:13:36.633" v="495"/>
        <pc:sldMkLst>
          <pc:docMk/>
          <pc:sldMk cId="3639546132" sldId="1045"/>
        </pc:sldMkLst>
      </pc:sldChg>
      <pc:sldChg chg="add del">
        <pc:chgData name="Herbein, Stephen" userId="da4bdc5c-639c-4506-8691-22148cf88445" providerId="ADAL" clId="{157D26E2-06A8-634D-9F9F-A6C5033D1206}" dt="2020-02-06T16:13:36.633" v="495"/>
        <pc:sldMkLst>
          <pc:docMk/>
          <pc:sldMk cId="2491155944" sldId="1046"/>
        </pc:sldMkLst>
      </pc:sldChg>
      <pc:sldChg chg="add">
        <pc:chgData name="Herbein, Stephen" userId="da4bdc5c-639c-4506-8691-22148cf88445" providerId="ADAL" clId="{157D26E2-06A8-634D-9F9F-A6C5033D1206}" dt="2020-02-06T16:14:13.071" v="499"/>
        <pc:sldMkLst>
          <pc:docMk/>
          <pc:sldMk cId="3035312176" sldId="1046"/>
        </pc:sldMkLst>
      </pc:sldChg>
      <pc:sldChg chg="add">
        <pc:chgData name="Herbein, Stephen" userId="da4bdc5c-639c-4506-8691-22148cf88445" providerId="ADAL" clId="{157D26E2-06A8-634D-9F9F-A6C5033D1206}" dt="2020-02-06T16:14:13.071" v="499"/>
        <pc:sldMkLst>
          <pc:docMk/>
          <pc:sldMk cId="1222786625" sldId="1047"/>
        </pc:sldMkLst>
      </pc:sldChg>
      <pc:sldChg chg="add del">
        <pc:chgData name="Herbein, Stephen" userId="da4bdc5c-639c-4506-8691-22148cf88445" providerId="ADAL" clId="{157D26E2-06A8-634D-9F9F-A6C5033D1206}" dt="2020-02-06T16:13:36.633" v="495"/>
        <pc:sldMkLst>
          <pc:docMk/>
          <pc:sldMk cId="3104857998" sldId="1047"/>
        </pc:sldMkLst>
      </pc:sldChg>
      <pc:sldChg chg="add">
        <pc:chgData name="Herbein, Stephen" userId="da4bdc5c-639c-4506-8691-22148cf88445" providerId="ADAL" clId="{157D26E2-06A8-634D-9F9F-A6C5033D1206}" dt="2020-02-06T16:14:13.071" v="499"/>
        <pc:sldMkLst>
          <pc:docMk/>
          <pc:sldMk cId="1823021826" sldId="1048"/>
        </pc:sldMkLst>
      </pc:sldChg>
      <pc:sldChg chg="add del">
        <pc:chgData name="Herbein, Stephen" userId="da4bdc5c-639c-4506-8691-22148cf88445" providerId="ADAL" clId="{157D26E2-06A8-634D-9F9F-A6C5033D1206}" dt="2020-02-06T16:13:36.633" v="495"/>
        <pc:sldMkLst>
          <pc:docMk/>
          <pc:sldMk cId="2331965935" sldId="1048"/>
        </pc:sldMkLst>
      </pc:sldChg>
      <pc:sldChg chg="add del">
        <pc:chgData name="Herbein, Stephen" userId="da4bdc5c-639c-4506-8691-22148cf88445" providerId="ADAL" clId="{157D26E2-06A8-634D-9F9F-A6C5033D1206}" dt="2020-02-06T16:13:36.633" v="495"/>
        <pc:sldMkLst>
          <pc:docMk/>
          <pc:sldMk cId="885321977" sldId="1049"/>
        </pc:sldMkLst>
      </pc:sldChg>
      <pc:sldChg chg="add">
        <pc:chgData name="Herbein, Stephen" userId="da4bdc5c-639c-4506-8691-22148cf88445" providerId="ADAL" clId="{157D26E2-06A8-634D-9F9F-A6C5033D1206}" dt="2020-02-06T16:14:13.071" v="499"/>
        <pc:sldMkLst>
          <pc:docMk/>
          <pc:sldMk cId="4128331426" sldId="1049"/>
        </pc:sldMkLst>
      </pc:sldChg>
      <pc:sldChg chg="add">
        <pc:chgData name="Herbein, Stephen" userId="da4bdc5c-639c-4506-8691-22148cf88445" providerId="ADAL" clId="{157D26E2-06A8-634D-9F9F-A6C5033D1206}" dt="2020-02-06T16:14:13.071" v="499"/>
        <pc:sldMkLst>
          <pc:docMk/>
          <pc:sldMk cId="244133577" sldId="1050"/>
        </pc:sldMkLst>
      </pc:sldChg>
      <pc:sldChg chg="add del">
        <pc:chgData name="Herbein, Stephen" userId="da4bdc5c-639c-4506-8691-22148cf88445" providerId="ADAL" clId="{157D26E2-06A8-634D-9F9F-A6C5033D1206}" dt="2020-02-06T16:13:36.633" v="495"/>
        <pc:sldMkLst>
          <pc:docMk/>
          <pc:sldMk cId="3447868059" sldId="1050"/>
        </pc:sldMkLst>
      </pc:sldChg>
      <pc:sldChg chg="add">
        <pc:chgData name="Herbein, Stephen" userId="da4bdc5c-639c-4506-8691-22148cf88445" providerId="ADAL" clId="{157D26E2-06A8-634D-9F9F-A6C5033D1206}" dt="2020-02-06T16:14:13.071" v="499"/>
        <pc:sldMkLst>
          <pc:docMk/>
          <pc:sldMk cId="2531041775" sldId="1051"/>
        </pc:sldMkLst>
      </pc:sldChg>
      <pc:sldChg chg="add del">
        <pc:chgData name="Herbein, Stephen" userId="da4bdc5c-639c-4506-8691-22148cf88445" providerId="ADAL" clId="{157D26E2-06A8-634D-9F9F-A6C5033D1206}" dt="2020-02-06T16:13:36.633" v="495"/>
        <pc:sldMkLst>
          <pc:docMk/>
          <pc:sldMk cId="4293729603" sldId="1051"/>
        </pc:sldMkLst>
      </pc:sldChg>
      <pc:sldChg chg="add del">
        <pc:chgData name="Herbein, Stephen" userId="da4bdc5c-639c-4506-8691-22148cf88445" providerId="ADAL" clId="{157D26E2-06A8-634D-9F9F-A6C5033D1206}" dt="2020-02-06T16:13:36.633" v="495"/>
        <pc:sldMkLst>
          <pc:docMk/>
          <pc:sldMk cId="812484765" sldId="1052"/>
        </pc:sldMkLst>
      </pc:sldChg>
      <pc:sldChg chg="add">
        <pc:chgData name="Herbein, Stephen" userId="da4bdc5c-639c-4506-8691-22148cf88445" providerId="ADAL" clId="{157D26E2-06A8-634D-9F9F-A6C5033D1206}" dt="2020-02-06T16:14:13.071" v="499"/>
        <pc:sldMkLst>
          <pc:docMk/>
          <pc:sldMk cId="4280892776" sldId="1052"/>
        </pc:sldMkLst>
      </pc:sldChg>
      <pc:sldChg chg="add del">
        <pc:chgData name="Herbein, Stephen" userId="da4bdc5c-639c-4506-8691-22148cf88445" providerId="ADAL" clId="{157D26E2-06A8-634D-9F9F-A6C5033D1206}" dt="2020-02-06T16:13:36.633" v="495"/>
        <pc:sldMkLst>
          <pc:docMk/>
          <pc:sldMk cId="2938309508" sldId="1053"/>
        </pc:sldMkLst>
      </pc:sldChg>
      <pc:sldChg chg="add">
        <pc:chgData name="Herbein, Stephen" userId="da4bdc5c-639c-4506-8691-22148cf88445" providerId="ADAL" clId="{157D26E2-06A8-634D-9F9F-A6C5033D1206}" dt="2020-02-06T16:14:13.071" v="499"/>
        <pc:sldMkLst>
          <pc:docMk/>
          <pc:sldMk cId="4246737077" sldId="1053"/>
        </pc:sldMkLst>
      </pc:sldChg>
      <pc:sldChg chg="add">
        <pc:chgData name="Herbein, Stephen" userId="da4bdc5c-639c-4506-8691-22148cf88445" providerId="ADAL" clId="{157D26E2-06A8-634D-9F9F-A6C5033D1206}" dt="2020-02-06T16:14:13.071" v="499"/>
        <pc:sldMkLst>
          <pc:docMk/>
          <pc:sldMk cId="2999634505" sldId="1054"/>
        </pc:sldMkLst>
      </pc:sldChg>
      <pc:sldChg chg="add del">
        <pc:chgData name="Herbein, Stephen" userId="da4bdc5c-639c-4506-8691-22148cf88445" providerId="ADAL" clId="{157D26E2-06A8-634D-9F9F-A6C5033D1206}" dt="2020-02-06T16:13:36.633" v="495"/>
        <pc:sldMkLst>
          <pc:docMk/>
          <pc:sldMk cId="3470280587" sldId="1054"/>
        </pc:sldMkLst>
      </pc:sldChg>
      <pc:sldChg chg="add del">
        <pc:chgData name="Herbein, Stephen" userId="da4bdc5c-639c-4506-8691-22148cf88445" providerId="ADAL" clId="{157D26E2-06A8-634D-9F9F-A6C5033D1206}" dt="2020-02-06T16:13:36.633" v="495"/>
        <pc:sldMkLst>
          <pc:docMk/>
          <pc:sldMk cId="1029222889" sldId="1055"/>
        </pc:sldMkLst>
      </pc:sldChg>
      <pc:sldChg chg="add">
        <pc:chgData name="Herbein, Stephen" userId="da4bdc5c-639c-4506-8691-22148cf88445" providerId="ADAL" clId="{157D26E2-06A8-634D-9F9F-A6C5033D1206}" dt="2020-02-06T16:14:13.071" v="499"/>
        <pc:sldMkLst>
          <pc:docMk/>
          <pc:sldMk cId="3154025037" sldId="1055"/>
        </pc:sldMkLst>
      </pc:sldChg>
      <pc:sldChg chg="add">
        <pc:chgData name="Herbein, Stephen" userId="da4bdc5c-639c-4506-8691-22148cf88445" providerId="ADAL" clId="{157D26E2-06A8-634D-9F9F-A6C5033D1206}" dt="2020-02-06T16:14:13.071" v="499"/>
        <pc:sldMkLst>
          <pc:docMk/>
          <pc:sldMk cId="1868300770" sldId="1056"/>
        </pc:sldMkLst>
      </pc:sldChg>
      <pc:sldChg chg="add del">
        <pc:chgData name="Herbein, Stephen" userId="da4bdc5c-639c-4506-8691-22148cf88445" providerId="ADAL" clId="{157D26E2-06A8-634D-9F9F-A6C5033D1206}" dt="2020-02-06T16:13:36.633" v="495"/>
        <pc:sldMkLst>
          <pc:docMk/>
          <pc:sldMk cId="2010490847" sldId="1056"/>
        </pc:sldMkLst>
      </pc:sldChg>
      <pc:sldChg chg="add del">
        <pc:chgData name="Herbein, Stephen" userId="da4bdc5c-639c-4506-8691-22148cf88445" providerId="ADAL" clId="{157D26E2-06A8-634D-9F9F-A6C5033D1206}" dt="2020-02-06T16:13:36.633" v="495"/>
        <pc:sldMkLst>
          <pc:docMk/>
          <pc:sldMk cId="2107190296" sldId="1057"/>
        </pc:sldMkLst>
      </pc:sldChg>
      <pc:sldChg chg="add">
        <pc:chgData name="Herbein, Stephen" userId="da4bdc5c-639c-4506-8691-22148cf88445" providerId="ADAL" clId="{157D26E2-06A8-634D-9F9F-A6C5033D1206}" dt="2020-02-06T16:14:13.071" v="499"/>
        <pc:sldMkLst>
          <pc:docMk/>
          <pc:sldMk cId="2514332111" sldId="1057"/>
        </pc:sldMkLst>
      </pc:sldChg>
      <pc:sldChg chg="add">
        <pc:chgData name="Herbein, Stephen" userId="da4bdc5c-639c-4506-8691-22148cf88445" providerId="ADAL" clId="{157D26E2-06A8-634D-9F9F-A6C5033D1206}" dt="2020-02-06T16:14:25.717" v="500"/>
        <pc:sldMkLst>
          <pc:docMk/>
          <pc:sldMk cId="769321718" sldId="1058"/>
        </pc:sldMkLst>
      </pc:sldChg>
      <pc:sldChg chg="add">
        <pc:chgData name="Herbein, Stephen" userId="da4bdc5c-639c-4506-8691-22148cf88445" providerId="ADAL" clId="{157D26E2-06A8-634D-9F9F-A6C5033D1206}" dt="2020-02-06T16:14:25.717" v="500"/>
        <pc:sldMkLst>
          <pc:docMk/>
          <pc:sldMk cId="2794850480" sldId="1059"/>
        </pc:sldMkLst>
      </pc:sldChg>
      <pc:sldChg chg="add">
        <pc:chgData name="Herbein, Stephen" userId="da4bdc5c-639c-4506-8691-22148cf88445" providerId="ADAL" clId="{157D26E2-06A8-634D-9F9F-A6C5033D1206}" dt="2020-02-06T16:14:25.717" v="500"/>
        <pc:sldMkLst>
          <pc:docMk/>
          <pc:sldMk cId="949209944" sldId="1060"/>
        </pc:sldMkLst>
      </pc:sldChg>
      <pc:sldChg chg="add">
        <pc:chgData name="Herbein, Stephen" userId="da4bdc5c-639c-4506-8691-22148cf88445" providerId="ADAL" clId="{157D26E2-06A8-634D-9F9F-A6C5033D1206}" dt="2020-02-06T16:14:25.717" v="500"/>
        <pc:sldMkLst>
          <pc:docMk/>
          <pc:sldMk cId="2830794181" sldId="1061"/>
        </pc:sldMkLst>
      </pc:sldChg>
      <pc:sldChg chg="add">
        <pc:chgData name="Herbein, Stephen" userId="da4bdc5c-639c-4506-8691-22148cf88445" providerId="ADAL" clId="{157D26E2-06A8-634D-9F9F-A6C5033D1206}" dt="2020-02-06T16:14:25.717" v="500"/>
        <pc:sldMkLst>
          <pc:docMk/>
          <pc:sldMk cId="2671494844" sldId="1062"/>
        </pc:sldMkLst>
      </pc:sldChg>
      <pc:sldChg chg="add">
        <pc:chgData name="Herbein, Stephen" userId="da4bdc5c-639c-4506-8691-22148cf88445" providerId="ADAL" clId="{157D26E2-06A8-634D-9F9F-A6C5033D1206}" dt="2020-02-06T16:14:25.717" v="500"/>
        <pc:sldMkLst>
          <pc:docMk/>
          <pc:sldMk cId="2372056603" sldId="1063"/>
        </pc:sldMkLst>
      </pc:sldChg>
      <pc:sldChg chg="add">
        <pc:chgData name="Herbein, Stephen" userId="da4bdc5c-639c-4506-8691-22148cf88445" providerId="ADAL" clId="{157D26E2-06A8-634D-9F9F-A6C5033D1206}" dt="2020-02-06T16:14:25.717" v="500"/>
        <pc:sldMkLst>
          <pc:docMk/>
          <pc:sldMk cId="3177071002" sldId="1064"/>
        </pc:sldMkLst>
      </pc:sldChg>
      <pc:sldChg chg="add">
        <pc:chgData name="Herbein, Stephen" userId="da4bdc5c-639c-4506-8691-22148cf88445" providerId="ADAL" clId="{157D26E2-06A8-634D-9F9F-A6C5033D1206}" dt="2020-02-06T16:14:25.717" v="500"/>
        <pc:sldMkLst>
          <pc:docMk/>
          <pc:sldMk cId="2595316238" sldId="1065"/>
        </pc:sldMkLst>
      </pc:sldChg>
      <pc:sldChg chg="add">
        <pc:chgData name="Herbein, Stephen" userId="da4bdc5c-639c-4506-8691-22148cf88445" providerId="ADAL" clId="{157D26E2-06A8-634D-9F9F-A6C5033D1206}" dt="2020-02-06T16:17:08.420" v="529"/>
        <pc:sldMkLst>
          <pc:docMk/>
          <pc:sldMk cId="1415345980" sldId="1066"/>
        </pc:sldMkLst>
      </pc:sldChg>
      <pc:sldMasterChg chg="delSp modSp delSldLayout modSldLayout">
        <pc:chgData name="Herbein, Stephen" userId="da4bdc5c-639c-4506-8691-22148cf88445" providerId="ADAL" clId="{157D26E2-06A8-634D-9F9F-A6C5033D1206}" dt="2020-02-06T16:10:39.894" v="422" actId="2696"/>
        <pc:sldMasterMkLst>
          <pc:docMk/>
          <pc:sldMasterMk cId="0" sldId="2147483709"/>
        </pc:sldMasterMkLst>
        <pc:spChg chg="mod">
          <ac:chgData name="Herbein, Stephen" userId="da4bdc5c-639c-4506-8691-22148cf88445" providerId="ADAL" clId="{157D26E2-06A8-634D-9F9F-A6C5033D1206}" dt="2020-02-05T20:51:33.103" v="244"/>
          <ac:spMkLst>
            <pc:docMk/>
            <pc:sldMasterMk cId="0" sldId="2147483709"/>
            <ac:spMk id="14" creationId="{00000000-0000-0000-0000-000000000000}"/>
          </ac:spMkLst>
        </pc:spChg>
        <pc:picChg chg="del">
          <ac:chgData name="Herbein, Stephen" userId="da4bdc5c-639c-4506-8691-22148cf88445" providerId="ADAL" clId="{157D26E2-06A8-634D-9F9F-A6C5033D1206}" dt="2020-02-03T23:47:34.375" v="89" actId="478"/>
          <ac:picMkLst>
            <pc:docMk/>
            <pc:sldMasterMk cId="0" sldId="2147483709"/>
            <ac:picMk id="6" creationId="{E5898FA0-7739-D449-8BC1-E8928AE14FCE}"/>
          </ac:picMkLst>
        </pc:picChg>
        <pc:sldLayoutChg chg="delSp modSp">
          <pc:chgData name="Herbein, Stephen" userId="da4bdc5c-639c-4506-8691-22148cf88445" providerId="ADAL" clId="{157D26E2-06A8-634D-9F9F-A6C5033D1206}" dt="2020-02-05T20:51:54.551" v="252"/>
          <pc:sldLayoutMkLst>
            <pc:docMk/>
            <pc:sldMasterMk cId="0" sldId="2147483709"/>
            <pc:sldLayoutMk cId="0" sldId="2147483710"/>
          </pc:sldLayoutMkLst>
          <pc:spChg chg="mod">
            <ac:chgData name="Herbein, Stephen" userId="da4bdc5c-639c-4506-8691-22148cf88445" providerId="ADAL" clId="{157D26E2-06A8-634D-9F9F-A6C5033D1206}" dt="2020-02-05T20:51:54.551" v="252"/>
            <ac:spMkLst>
              <pc:docMk/>
              <pc:sldMasterMk cId="0" sldId="2147483709"/>
              <pc:sldLayoutMk cId="0" sldId="2147483710"/>
              <ac:spMk id="14" creationId="{00000000-0000-0000-0000-000000000000}"/>
            </ac:spMkLst>
          </pc:spChg>
          <pc:picChg chg="del">
            <ac:chgData name="Herbein, Stephen" userId="da4bdc5c-639c-4506-8691-22148cf88445" providerId="ADAL" clId="{157D26E2-06A8-634D-9F9F-A6C5033D1206}" dt="2020-02-03T23:47:27.756" v="87" actId="478"/>
            <ac:picMkLst>
              <pc:docMk/>
              <pc:sldMasterMk cId="0" sldId="2147483709"/>
              <pc:sldLayoutMk cId="0" sldId="2147483710"/>
              <ac:picMk id="4" creationId="{77E6B298-03C0-5944-87D3-FC82B572219F}"/>
            </ac:picMkLst>
          </pc:picChg>
        </pc:sldLayoutChg>
        <pc:sldLayoutChg chg="addSp delSp modSp">
          <pc:chgData name="Herbein, Stephen" userId="da4bdc5c-639c-4506-8691-22148cf88445" providerId="ADAL" clId="{157D26E2-06A8-634D-9F9F-A6C5033D1206}" dt="2020-02-03T23:47:35.706" v="91"/>
          <pc:sldLayoutMkLst>
            <pc:docMk/>
            <pc:sldMasterMk cId="0" sldId="2147483709"/>
            <pc:sldLayoutMk cId="0" sldId="2147483711"/>
          </pc:sldLayoutMkLst>
          <pc:spChg chg="add del mod">
            <ac:chgData name="Herbein, Stephen" userId="da4bdc5c-639c-4506-8691-22148cf88445" providerId="ADAL" clId="{157D26E2-06A8-634D-9F9F-A6C5033D1206}" dt="2020-02-03T23:47:35.706" v="91"/>
            <ac:spMkLst>
              <pc:docMk/>
              <pc:sldMasterMk cId="0" sldId="2147483709"/>
              <pc:sldLayoutMk cId="0" sldId="2147483711"/>
              <ac:spMk id="3" creationId="{BA18DD9A-C5A8-874E-A841-E87FF89369B3}"/>
            </ac:spMkLst>
          </pc:spChg>
        </pc:sldLayoutChg>
        <pc:sldLayoutChg chg="del">
          <pc:chgData name="Herbein, Stephen" userId="da4bdc5c-639c-4506-8691-22148cf88445" providerId="ADAL" clId="{157D26E2-06A8-634D-9F9F-A6C5033D1206}" dt="2020-02-06T16:10:34.785" v="291" actId="2696"/>
          <pc:sldLayoutMkLst>
            <pc:docMk/>
            <pc:sldMasterMk cId="0" sldId="2147483709"/>
            <pc:sldLayoutMk cId="4067896314" sldId="2147483724"/>
          </pc:sldLayoutMkLst>
        </pc:sldLayoutChg>
        <pc:sldLayoutChg chg="del">
          <pc:chgData name="Herbein, Stephen" userId="da4bdc5c-639c-4506-8691-22148cf88445" providerId="ADAL" clId="{157D26E2-06A8-634D-9F9F-A6C5033D1206}" dt="2020-02-06T16:10:39.779" v="414" actId="2696"/>
          <pc:sldLayoutMkLst>
            <pc:docMk/>
            <pc:sldMasterMk cId="0" sldId="2147483709"/>
            <pc:sldLayoutMk cId="1171463415" sldId="2147483725"/>
          </pc:sldLayoutMkLst>
        </pc:sldLayoutChg>
        <pc:sldLayoutChg chg="del">
          <pc:chgData name="Herbein, Stephen" userId="da4bdc5c-639c-4506-8691-22148cf88445" providerId="ADAL" clId="{157D26E2-06A8-634D-9F9F-A6C5033D1206}" dt="2020-02-03T23:39:35.730" v="14" actId="2696"/>
          <pc:sldLayoutMkLst>
            <pc:docMk/>
            <pc:sldMasterMk cId="0" sldId="2147483709"/>
            <pc:sldLayoutMk cId="3852694624" sldId="2147483726"/>
          </pc:sldLayoutMkLst>
        </pc:sldLayoutChg>
        <pc:sldLayoutChg chg="del">
          <pc:chgData name="Herbein, Stephen" userId="da4bdc5c-639c-4506-8691-22148cf88445" providerId="ADAL" clId="{157D26E2-06A8-634D-9F9F-A6C5033D1206}" dt="2020-02-06T16:10:39.856" v="418" actId="2696"/>
          <pc:sldLayoutMkLst>
            <pc:docMk/>
            <pc:sldMasterMk cId="0" sldId="2147483709"/>
            <pc:sldLayoutMk cId="3891244274" sldId="2147483727"/>
          </pc:sldLayoutMkLst>
        </pc:sldLayoutChg>
        <pc:sldLayoutChg chg="del">
          <pc:chgData name="Herbein, Stephen" userId="da4bdc5c-639c-4506-8691-22148cf88445" providerId="ADAL" clId="{157D26E2-06A8-634D-9F9F-A6C5033D1206}" dt="2020-02-06T16:10:39.894" v="422" actId="2696"/>
          <pc:sldLayoutMkLst>
            <pc:docMk/>
            <pc:sldMasterMk cId="0" sldId="2147483709"/>
            <pc:sldLayoutMk cId="659072145" sldId="2147483728"/>
          </pc:sldLayoutMkLst>
        </pc:sldLayoutChg>
        <pc:sldLayoutChg chg="del">
          <pc:chgData name="Herbein, Stephen" userId="da4bdc5c-639c-4506-8691-22148cf88445" providerId="ADAL" clId="{157D26E2-06A8-634D-9F9F-A6C5033D1206}" dt="2020-02-03T23:46:06.091" v="62" actId="2696"/>
          <pc:sldLayoutMkLst>
            <pc:docMk/>
            <pc:sldMasterMk cId="0" sldId="2147483709"/>
            <pc:sldLayoutMk cId="1048848187" sldId="214748372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herbein1/Repositories/LLNL/docs/posters/sc17/2017-07-13-UQP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FFC000"/>
              </a:solidFill>
              <a:ln w="19050">
                <a:solidFill>
                  <a:schemeClr val="lt1"/>
                </a:solidFill>
              </a:ln>
              <a:effectLst/>
            </c:spPr>
            <c:extLst>
              <c:ext xmlns:c16="http://schemas.microsoft.com/office/drawing/2014/chart" uri="{C3380CC4-5D6E-409C-BE32-E72D297353CC}">
                <c16:uniqueId val="{00000001-DF5A-FC4B-9BCA-902D4A619FAA}"/>
              </c:ext>
            </c:extLst>
          </c:dPt>
          <c:dPt>
            <c:idx val="1"/>
            <c:bubble3D val="0"/>
            <c:spPr>
              <a:solidFill>
                <a:srgbClr val="0F8C01"/>
              </a:solidFill>
              <a:ln w="19050">
                <a:solidFill>
                  <a:schemeClr val="lt1"/>
                </a:solidFill>
              </a:ln>
              <a:effectLst/>
            </c:spPr>
            <c:extLst>
              <c:ext xmlns:c16="http://schemas.microsoft.com/office/drawing/2014/chart" uri="{C3380CC4-5D6E-409C-BE32-E72D297353CC}">
                <c16:uniqueId val="{00000003-DF5A-FC4B-9BCA-902D4A619FAA}"/>
              </c:ext>
            </c:extLst>
          </c:dPt>
          <c:dPt>
            <c:idx val="2"/>
            <c:bubble3D val="0"/>
            <c:spPr>
              <a:solidFill>
                <a:srgbClr val="0432FF"/>
              </a:solidFill>
              <a:ln w="19050">
                <a:solidFill>
                  <a:schemeClr val="lt1"/>
                </a:solidFill>
              </a:ln>
              <a:effectLst/>
            </c:spPr>
            <c:extLst>
              <c:ext xmlns:c16="http://schemas.microsoft.com/office/drawing/2014/chart" uri="{C3380CC4-5D6E-409C-BE32-E72D297353CC}">
                <c16:uniqueId val="{00000005-DF5A-FC4B-9BCA-902D4A619FAA}"/>
              </c:ext>
            </c:extLst>
          </c:dPt>
          <c:dPt>
            <c:idx val="3"/>
            <c:bubble3D val="0"/>
            <c:spPr>
              <a:solidFill>
                <a:srgbClr val="FF0000"/>
              </a:solidFill>
              <a:ln w="19050">
                <a:solidFill>
                  <a:schemeClr val="lt1"/>
                </a:solidFill>
              </a:ln>
              <a:effectLst/>
            </c:spPr>
            <c:extLst>
              <c:ext xmlns:c16="http://schemas.microsoft.com/office/drawing/2014/chart" uri="{C3380CC4-5D6E-409C-BE32-E72D297353CC}">
                <c16:uniqueId val="{00000007-DF5A-FC4B-9BCA-902D4A619FAA}"/>
              </c:ext>
            </c:extLst>
          </c:dPt>
          <c:cat>
            <c:strRef>
              <c:f>Sheet1!$A$9:$A$12</c:f>
              <c:strCache>
                <c:ptCount val="4"/>
                <c:pt idx="0">
                  <c:v>UQP Startup</c:v>
                </c:pt>
                <c:pt idx="1">
                  <c:v>Job Submission</c:v>
                </c:pt>
                <c:pt idx="2">
                  <c:v>File Creation</c:v>
                </c:pt>
                <c:pt idx="3">
                  <c:v>File Access</c:v>
                </c:pt>
              </c:strCache>
            </c:strRef>
          </c:cat>
          <c:val>
            <c:numRef>
              <c:f>Sheet1!$B$9:$B$12</c:f>
              <c:numCache>
                <c:formatCode>General</c:formatCode>
                <c:ptCount val="4"/>
                <c:pt idx="0">
                  <c:v>4.0800000667571936</c:v>
                </c:pt>
                <c:pt idx="1">
                  <c:v>3.7400000095367432</c:v>
                </c:pt>
                <c:pt idx="2">
                  <c:v>67.259999990463257</c:v>
                </c:pt>
                <c:pt idx="3">
                  <c:v>62.319999933242563</c:v>
                </c:pt>
              </c:numCache>
            </c:numRef>
          </c:val>
          <c:extLst>
            <c:ext xmlns:c16="http://schemas.microsoft.com/office/drawing/2014/chart" uri="{C3380CC4-5D6E-409C-BE32-E72D297353CC}">
              <c16:uniqueId val="{00000008-DF5A-FC4B-9BCA-902D4A619FAA}"/>
            </c:ext>
          </c:extLst>
        </c:ser>
        <c:dLbls>
          <c:showLegendKey val="0"/>
          <c:showVal val="0"/>
          <c:showCatName val="0"/>
          <c:showSerName val="0"/>
          <c:showPercent val="0"/>
          <c:showBubbleSize val="0"/>
          <c:showLeaderLines val="1"/>
        </c:dLbls>
        <c:firstSliceAng val="49"/>
      </c:pieChart>
      <c:spPr>
        <a:noFill/>
        <a:ln>
          <a:noFill/>
        </a:ln>
        <a:effectLst/>
      </c:spPr>
    </c:plotArea>
    <c:legend>
      <c:legendPos val="r"/>
      <c:layout>
        <c:manualLayout>
          <c:xMode val="edge"/>
          <c:yMode val="edge"/>
          <c:x val="0.57559241360363977"/>
          <c:y val="0.47547544266677999"/>
          <c:w val="0.36598944127318883"/>
          <c:h val="0.5048232393077866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dirty="0">
              <a:latin typeface="Avenir Roman" panose="02000503020000020003" pitchFamily="2" charset="0"/>
            </a:rPr>
            <a:t>Co-scheduling challenge</a:t>
          </a:r>
          <a:endParaRPr lang="en-US" dirty="0"/>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dirty="0">
              <a:latin typeface="Avenir Roman" panose="02000503020000020003" pitchFamily="2" charset="0"/>
            </a:rPr>
            <a:t>Job throughput challenge</a:t>
          </a:r>
          <a:endParaRPr lang="en-US" dirty="0"/>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dirty="0">
              <a:latin typeface="Avenir Roman" panose="02000503020000020003" pitchFamily="2" charset="0"/>
            </a:rPr>
            <a:t>Job communication/coordination challenge</a:t>
          </a:r>
          <a:endParaRPr lang="en-US" dirty="0"/>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dirty="0">
              <a:latin typeface="Avenir Roman" panose="02000503020000020003" pitchFamily="2" charset="0"/>
            </a:rPr>
            <a:t>Portability challenge</a:t>
          </a:r>
          <a:endParaRPr lang="en-US" dirty="0"/>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4"/>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4"/>
      <dgm:spPr/>
    </dgm:pt>
    <dgm:pt modelId="{5A71A39A-B28F-BF47-8B04-74CB88C5566A}" type="pres">
      <dgm:prSet presAssocID="{85246C8B-E376-6D44-84CB-360CC4BCD263}" presName="dstNode" presStyleLbl="node1" presStyleIdx="0" presStyleCnt="4"/>
      <dgm:spPr/>
    </dgm:pt>
    <dgm:pt modelId="{2B4C7421-A6F6-6B45-B579-04AAC320E5CB}" type="pres">
      <dgm:prSet presAssocID="{C4F26B09-E6C5-D445-AE32-7C66DCBCA820}" presName="text_1" presStyleLbl="node1" presStyleIdx="0" presStyleCnt="4">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4"/>
      <dgm:spPr/>
    </dgm:pt>
    <dgm:pt modelId="{6D5E6955-5FC8-D04A-A36E-E3B1ACFDA894}" type="pres">
      <dgm:prSet presAssocID="{AF0FDAE5-75C9-5C40-8201-E7869618B11D}" presName="text_2" presStyleLbl="node1" presStyleIdx="1" presStyleCnt="4">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4"/>
      <dgm:spPr/>
    </dgm:pt>
    <dgm:pt modelId="{D333178E-BCFC-3248-97A2-D5947FB34C77}" type="pres">
      <dgm:prSet presAssocID="{85B5943F-15DD-2143-95D0-817AC820DED2}" presName="text_3" presStyleLbl="node1" presStyleIdx="2" presStyleCnt="4">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4"/>
      <dgm:spPr/>
    </dgm:pt>
    <dgm:pt modelId="{1763B9AE-C532-C248-95B6-C1BAA0D99881}" type="pres">
      <dgm:prSet presAssocID="{105F6FD0-4744-C44F-A768-3A137E0AE60F}" presName="text_4" presStyleLbl="node1" presStyleIdx="3" presStyleCnt="4">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4"/>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246C8B-E376-6D44-84CB-360CC4BCD263}"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4F26B09-E6C5-D445-AE32-7C66DCBCA820}">
      <dgm:prSet phldrT="[Text]"/>
      <dgm:spPr/>
      <dgm:t>
        <a:bodyPr/>
        <a:lstStyle/>
        <a:p>
          <a:r>
            <a:rPr lang="en-US" dirty="0">
              <a:latin typeface="Avenir Roman" panose="02000503020000020003" pitchFamily="2" charset="0"/>
            </a:rPr>
            <a:t>Co-scheduling challenge</a:t>
          </a:r>
          <a:endParaRPr lang="en-US" dirty="0"/>
        </a:p>
      </dgm:t>
    </dgm:pt>
    <dgm:pt modelId="{4A6BDEF8-EBE8-1E49-9517-274DC6BE5E53}" type="parTrans" cxnId="{274CF770-4E16-904F-AAC0-165F68C0A368}">
      <dgm:prSet/>
      <dgm:spPr/>
      <dgm:t>
        <a:bodyPr/>
        <a:lstStyle/>
        <a:p>
          <a:endParaRPr lang="en-US"/>
        </a:p>
      </dgm:t>
    </dgm:pt>
    <dgm:pt modelId="{5C4E38AA-2057-5741-A11A-822632616439}" type="sibTrans" cxnId="{274CF770-4E16-904F-AAC0-165F68C0A368}">
      <dgm:prSet/>
      <dgm:spPr/>
      <dgm:t>
        <a:bodyPr/>
        <a:lstStyle/>
        <a:p>
          <a:endParaRPr lang="en-US"/>
        </a:p>
      </dgm:t>
    </dgm:pt>
    <dgm:pt modelId="{AF0FDAE5-75C9-5C40-8201-E7869618B11D}">
      <dgm:prSet phldrT="[Text]"/>
      <dgm:spPr/>
      <dgm:t>
        <a:bodyPr/>
        <a:lstStyle/>
        <a:p>
          <a:r>
            <a:rPr lang="en-US" dirty="0">
              <a:latin typeface="Avenir Roman" panose="02000503020000020003" pitchFamily="2" charset="0"/>
            </a:rPr>
            <a:t>Job throughput challenge</a:t>
          </a:r>
          <a:endParaRPr lang="en-US" dirty="0"/>
        </a:p>
      </dgm:t>
    </dgm:pt>
    <dgm:pt modelId="{793B3AE1-B19C-BD4D-BF24-65E2738E1252}" type="parTrans" cxnId="{50BF9428-04CC-A045-A4B5-CB144A287CAF}">
      <dgm:prSet/>
      <dgm:spPr/>
      <dgm:t>
        <a:bodyPr/>
        <a:lstStyle/>
        <a:p>
          <a:endParaRPr lang="en-US"/>
        </a:p>
      </dgm:t>
    </dgm:pt>
    <dgm:pt modelId="{B62A2B21-5C46-BB43-955B-D1382BA57800}" type="sibTrans" cxnId="{50BF9428-04CC-A045-A4B5-CB144A287CAF}">
      <dgm:prSet/>
      <dgm:spPr/>
      <dgm:t>
        <a:bodyPr/>
        <a:lstStyle/>
        <a:p>
          <a:endParaRPr lang="en-US"/>
        </a:p>
      </dgm:t>
    </dgm:pt>
    <dgm:pt modelId="{85B5943F-15DD-2143-95D0-817AC820DED2}">
      <dgm:prSet phldrT="[Text]"/>
      <dgm:spPr/>
      <dgm:t>
        <a:bodyPr/>
        <a:lstStyle/>
        <a:p>
          <a:r>
            <a:rPr lang="en-US" dirty="0">
              <a:latin typeface="Avenir Roman" panose="02000503020000020003" pitchFamily="2" charset="0"/>
            </a:rPr>
            <a:t>Job communication/coordination challenge</a:t>
          </a:r>
          <a:endParaRPr lang="en-US" dirty="0"/>
        </a:p>
      </dgm:t>
    </dgm:pt>
    <dgm:pt modelId="{D6AE6171-BABB-B645-BD18-2EB75F3D6A2B}" type="parTrans" cxnId="{FDDC2CE3-7689-3D49-A363-68B20106E4A0}">
      <dgm:prSet/>
      <dgm:spPr/>
      <dgm:t>
        <a:bodyPr/>
        <a:lstStyle/>
        <a:p>
          <a:endParaRPr lang="en-US"/>
        </a:p>
      </dgm:t>
    </dgm:pt>
    <dgm:pt modelId="{069B6096-D321-F040-8630-A6DF2468D630}" type="sibTrans" cxnId="{FDDC2CE3-7689-3D49-A363-68B20106E4A0}">
      <dgm:prSet/>
      <dgm:spPr/>
      <dgm:t>
        <a:bodyPr/>
        <a:lstStyle/>
        <a:p>
          <a:endParaRPr lang="en-US"/>
        </a:p>
      </dgm:t>
    </dgm:pt>
    <dgm:pt modelId="{105F6FD0-4744-C44F-A768-3A137E0AE60F}">
      <dgm:prSet/>
      <dgm:spPr/>
      <dgm:t>
        <a:bodyPr/>
        <a:lstStyle/>
        <a:p>
          <a:r>
            <a:rPr lang="en-US">
              <a:latin typeface="Avenir Roman" panose="02000503020000020003" pitchFamily="2" charset="0"/>
            </a:rPr>
            <a:t>Portability challenge</a:t>
          </a:r>
          <a:endParaRPr lang="en-US" dirty="0"/>
        </a:p>
      </dgm:t>
    </dgm:pt>
    <dgm:pt modelId="{2A91C2DD-6BA0-C44F-AF24-E1280B1F3D3D}" type="parTrans" cxnId="{0619AA9C-C57A-BF4F-9A16-4470F3964C04}">
      <dgm:prSet/>
      <dgm:spPr/>
      <dgm:t>
        <a:bodyPr/>
        <a:lstStyle/>
        <a:p>
          <a:endParaRPr lang="en-US"/>
        </a:p>
      </dgm:t>
    </dgm:pt>
    <dgm:pt modelId="{F2C2AF04-413B-794B-9AC1-01C0C959A654}" type="sibTrans" cxnId="{0619AA9C-C57A-BF4F-9A16-4470F3964C04}">
      <dgm:prSet/>
      <dgm:spPr/>
      <dgm:t>
        <a:bodyPr/>
        <a:lstStyle/>
        <a:p>
          <a:endParaRPr lang="en-US"/>
        </a:p>
      </dgm:t>
    </dgm:pt>
    <dgm:pt modelId="{03DCE615-DFD4-C645-AA1A-7EEF03F3FE08}" type="pres">
      <dgm:prSet presAssocID="{85246C8B-E376-6D44-84CB-360CC4BCD263}" presName="Name0" presStyleCnt="0">
        <dgm:presLayoutVars>
          <dgm:chMax val="7"/>
          <dgm:chPref val="7"/>
          <dgm:dir/>
        </dgm:presLayoutVars>
      </dgm:prSet>
      <dgm:spPr/>
    </dgm:pt>
    <dgm:pt modelId="{D404F2E2-CF4D-1B45-8794-AE3E41B91063}" type="pres">
      <dgm:prSet presAssocID="{85246C8B-E376-6D44-84CB-360CC4BCD263}" presName="Name1" presStyleCnt="0"/>
      <dgm:spPr/>
    </dgm:pt>
    <dgm:pt modelId="{C7BB3E14-CA42-CE4E-91C7-F55CDBB9288C}" type="pres">
      <dgm:prSet presAssocID="{85246C8B-E376-6D44-84CB-360CC4BCD263}" presName="cycle" presStyleCnt="0"/>
      <dgm:spPr/>
    </dgm:pt>
    <dgm:pt modelId="{F7FA5592-C039-4C45-AE9F-EB8E14FB2BD1}" type="pres">
      <dgm:prSet presAssocID="{85246C8B-E376-6D44-84CB-360CC4BCD263}" presName="srcNode" presStyleLbl="node1" presStyleIdx="0" presStyleCnt="4"/>
      <dgm:spPr/>
    </dgm:pt>
    <dgm:pt modelId="{78FC11D0-920A-8C41-A916-F335355E3EF3}" type="pres">
      <dgm:prSet presAssocID="{85246C8B-E376-6D44-84CB-360CC4BCD263}" presName="conn" presStyleLbl="parChTrans1D2" presStyleIdx="0" presStyleCnt="1" custLinFactNeighborX="138" custLinFactNeighborY="1203"/>
      <dgm:spPr/>
    </dgm:pt>
    <dgm:pt modelId="{698E5445-60C2-0947-A25C-1C75D4066C08}" type="pres">
      <dgm:prSet presAssocID="{85246C8B-E376-6D44-84CB-360CC4BCD263}" presName="extraNode" presStyleLbl="node1" presStyleIdx="0" presStyleCnt="4"/>
      <dgm:spPr/>
    </dgm:pt>
    <dgm:pt modelId="{5A71A39A-B28F-BF47-8B04-74CB88C5566A}" type="pres">
      <dgm:prSet presAssocID="{85246C8B-E376-6D44-84CB-360CC4BCD263}" presName="dstNode" presStyleLbl="node1" presStyleIdx="0" presStyleCnt="4"/>
      <dgm:spPr/>
    </dgm:pt>
    <dgm:pt modelId="{2B4C7421-A6F6-6B45-B579-04AAC320E5CB}" type="pres">
      <dgm:prSet presAssocID="{C4F26B09-E6C5-D445-AE32-7C66DCBCA820}" presName="text_1" presStyleLbl="node1" presStyleIdx="0" presStyleCnt="4">
        <dgm:presLayoutVars>
          <dgm:bulletEnabled val="1"/>
        </dgm:presLayoutVars>
      </dgm:prSet>
      <dgm:spPr/>
    </dgm:pt>
    <dgm:pt modelId="{4668C7FD-7E93-F945-BF27-D191B55E1748}" type="pres">
      <dgm:prSet presAssocID="{C4F26B09-E6C5-D445-AE32-7C66DCBCA820}" presName="accent_1" presStyleCnt="0"/>
      <dgm:spPr/>
    </dgm:pt>
    <dgm:pt modelId="{27C71890-F47A-4E43-9E2E-B92D3C2A3D0A}" type="pres">
      <dgm:prSet presAssocID="{C4F26B09-E6C5-D445-AE32-7C66DCBCA820}" presName="accentRepeatNode" presStyleLbl="solidFgAcc1" presStyleIdx="0" presStyleCnt="4"/>
      <dgm:spPr/>
    </dgm:pt>
    <dgm:pt modelId="{6D5E6955-5FC8-D04A-A36E-E3B1ACFDA894}" type="pres">
      <dgm:prSet presAssocID="{AF0FDAE5-75C9-5C40-8201-E7869618B11D}" presName="text_2" presStyleLbl="node1" presStyleIdx="1" presStyleCnt="4">
        <dgm:presLayoutVars>
          <dgm:bulletEnabled val="1"/>
        </dgm:presLayoutVars>
      </dgm:prSet>
      <dgm:spPr/>
    </dgm:pt>
    <dgm:pt modelId="{B205B802-3322-864A-8617-488F59DFDAAE}" type="pres">
      <dgm:prSet presAssocID="{AF0FDAE5-75C9-5C40-8201-E7869618B11D}" presName="accent_2" presStyleCnt="0"/>
      <dgm:spPr/>
    </dgm:pt>
    <dgm:pt modelId="{33754981-84E3-FC47-988F-160687A08AF5}" type="pres">
      <dgm:prSet presAssocID="{AF0FDAE5-75C9-5C40-8201-E7869618B11D}" presName="accentRepeatNode" presStyleLbl="solidFgAcc1" presStyleIdx="1" presStyleCnt="4"/>
      <dgm:spPr/>
    </dgm:pt>
    <dgm:pt modelId="{D333178E-BCFC-3248-97A2-D5947FB34C77}" type="pres">
      <dgm:prSet presAssocID="{85B5943F-15DD-2143-95D0-817AC820DED2}" presName="text_3" presStyleLbl="node1" presStyleIdx="2" presStyleCnt="4">
        <dgm:presLayoutVars>
          <dgm:bulletEnabled val="1"/>
        </dgm:presLayoutVars>
      </dgm:prSet>
      <dgm:spPr/>
    </dgm:pt>
    <dgm:pt modelId="{320926C7-7C9F-D54A-B37A-86A2BC538083}" type="pres">
      <dgm:prSet presAssocID="{85B5943F-15DD-2143-95D0-817AC820DED2}" presName="accent_3" presStyleCnt="0"/>
      <dgm:spPr/>
    </dgm:pt>
    <dgm:pt modelId="{6E1BC9F5-B103-0842-82D2-52C29B73BD5B}" type="pres">
      <dgm:prSet presAssocID="{85B5943F-15DD-2143-95D0-817AC820DED2}" presName="accentRepeatNode" presStyleLbl="solidFgAcc1" presStyleIdx="2" presStyleCnt="4"/>
      <dgm:spPr/>
    </dgm:pt>
    <dgm:pt modelId="{1763B9AE-C532-C248-95B6-C1BAA0D99881}" type="pres">
      <dgm:prSet presAssocID="{105F6FD0-4744-C44F-A768-3A137E0AE60F}" presName="text_4" presStyleLbl="node1" presStyleIdx="3" presStyleCnt="4">
        <dgm:presLayoutVars>
          <dgm:bulletEnabled val="1"/>
        </dgm:presLayoutVars>
      </dgm:prSet>
      <dgm:spPr/>
    </dgm:pt>
    <dgm:pt modelId="{97D27A51-2529-A140-8EB7-79E6370145B3}" type="pres">
      <dgm:prSet presAssocID="{105F6FD0-4744-C44F-A768-3A137E0AE60F}" presName="accent_4" presStyleCnt="0"/>
      <dgm:spPr/>
    </dgm:pt>
    <dgm:pt modelId="{21BDE50C-5DB5-DC4E-8EF3-32EC29527485}" type="pres">
      <dgm:prSet presAssocID="{105F6FD0-4744-C44F-A768-3A137E0AE60F}" presName="accentRepeatNode" presStyleLbl="solidFgAcc1" presStyleIdx="3" presStyleCnt="4"/>
      <dgm:spPr/>
    </dgm:pt>
  </dgm:ptLst>
  <dgm:cxnLst>
    <dgm:cxn modelId="{50BF9428-04CC-A045-A4B5-CB144A287CAF}" srcId="{85246C8B-E376-6D44-84CB-360CC4BCD263}" destId="{AF0FDAE5-75C9-5C40-8201-E7869618B11D}" srcOrd="1" destOrd="0" parTransId="{793B3AE1-B19C-BD4D-BF24-65E2738E1252}" sibTransId="{B62A2B21-5C46-BB43-955B-D1382BA57800}"/>
    <dgm:cxn modelId="{61C6EB2B-EE20-5B43-BB73-46E2E2E26D86}" type="presOf" srcId="{AF0FDAE5-75C9-5C40-8201-E7869618B11D}" destId="{6D5E6955-5FC8-D04A-A36E-E3B1ACFDA894}" srcOrd="0" destOrd="0" presId="urn:microsoft.com/office/officeart/2008/layout/VerticalCurvedList"/>
    <dgm:cxn modelId="{274CF770-4E16-904F-AAC0-165F68C0A368}" srcId="{85246C8B-E376-6D44-84CB-360CC4BCD263}" destId="{C4F26B09-E6C5-D445-AE32-7C66DCBCA820}" srcOrd="0" destOrd="0" parTransId="{4A6BDEF8-EBE8-1E49-9517-274DC6BE5E53}" sibTransId="{5C4E38AA-2057-5741-A11A-822632616439}"/>
    <dgm:cxn modelId="{D5B8F68D-1643-534A-A63B-FFF64B322945}" type="presOf" srcId="{85B5943F-15DD-2143-95D0-817AC820DED2}" destId="{D333178E-BCFC-3248-97A2-D5947FB34C77}" srcOrd="0" destOrd="0" presId="urn:microsoft.com/office/officeart/2008/layout/VerticalCurvedList"/>
    <dgm:cxn modelId="{0619AA9C-C57A-BF4F-9A16-4470F3964C04}" srcId="{85246C8B-E376-6D44-84CB-360CC4BCD263}" destId="{105F6FD0-4744-C44F-A768-3A137E0AE60F}" srcOrd="3" destOrd="0" parTransId="{2A91C2DD-6BA0-C44F-AF24-E1280B1F3D3D}" sibTransId="{F2C2AF04-413B-794B-9AC1-01C0C959A654}"/>
    <dgm:cxn modelId="{815EC5A7-8B12-A443-80D3-77E95A707A14}" type="presOf" srcId="{85246C8B-E376-6D44-84CB-360CC4BCD263}" destId="{03DCE615-DFD4-C645-AA1A-7EEF03F3FE08}" srcOrd="0" destOrd="0" presId="urn:microsoft.com/office/officeart/2008/layout/VerticalCurvedList"/>
    <dgm:cxn modelId="{C52175BB-3CE1-AE4E-AC8B-201ED2206A7F}" type="presOf" srcId="{5C4E38AA-2057-5741-A11A-822632616439}" destId="{78FC11D0-920A-8C41-A916-F335355E3EF3}" srcOrd="0" destOrd="0" presId="urn:microsoft.com/office/officeart/2008/layout/VerticalCurvedList"/>
    <dgm:cxn modelId="{D5C77CDB-5317-FA46-9A68-C43C73A0DB90}" type="presOf" srcId="{C4F26B09-E6C5-D445-AE32-7C66DCBCA820}" destId="{2B4C7421-A6F6-6B45-B579-04AAC320E5CB}" srcOrd="0" destOrd="0" presId="urn:microsoft.com/office/officeart/2008/layout/VerticalCurvedList"/>
    <dgm:cxn modelId="{FDDC2CE3-7689-3D49-A363-68B20106E4A0}" srcId="{85246C8B-E376-6D44-84CB-360CC4BCD263}" destId="{85B5943F-15DD-2143-95D0-817AC820DED2}" srcOrd="2" destOrd="0" parTransId="{D6AE6171-BABB-B645-BD18-2EB75F3D6A2B}" sibTransId="{069B6096-D321-F040-8630-A6DF2468D630}"/>
    <dgm:cxn modelId="{D2B0B4F9-ACF5-014C-AC83-F476B9145944}" type="presOf" srcId="{105F6FD0-4744-C44F-A768-3A137E0AE60F}" destId="{1763B9AE-C532-C248-95B6-C1BAA0D99881}" srcOrd="0" destOrd="0" presId="urn:microsoft.com/office/officeart/2008/layout/VerticalCurvedList"/>
    <dgm:cxn modelId="{85A0F84A-0F51-134D-B90C-97B7F889EB8F}" type="presParOf" srcId="{03DCE615-DFD4-C645-AA1A-7EEF03F3FE08}" destId="{D404F2E2-CF4D-1B45-8794-AE3E41B91063}" srcOrd="0" destOrd="0" presId="urn:microsoft.com/office/officeart/2008/layout/VerticalCurvedList"/>
    <dgm:cxn modelId="{CD34EF9E-1C14-AD4A-8C5B-54D248162BDC}" type="presParOf" srcId="{D404F2E2-CF4D-1B45-8794-AE3E41B91063}" destId="{C7BB3E14-CA42-CE4E-91C7-F55CDBB9288C}" srcOrd="0" destOrd="0" presId="urn:microsoft.com/office/officeart/2008/layout/VerticalCurvedList"/>
    <dgm:cxn modelId="{7E7EAC0B-85D5-2A45-9529-828000051DF6}" type="presParOf" srcId="{C7BB3E14-CA42-CE4E-91C7-F55CDBB9288C}" destId="{F7FA5592-C039-4C45-AE9F-EB8E14FB2BD1}" srcOrd="0" destOrd="0" presId="urn:microsoft.com/office/officeart/2008/layout/VerticalCurvedList"/>
    <dgm:cxn modelId="{594984CC-7E3D-9947-9B7D-2C3B98452811}" type="presParOf" srcId="{C7BB3E14-CA42-CE4E-91C7-F55CDBB9288C}" destId="{78FC11D0-920A-8C41-A916-F335355E3EF3}" srcOrd="1" destOrd="0" presId="urn:microsoft.com/office/officeart/2008/layout/VerticalCurvedList"/>
    <dgm:cxn modelId="{F5F3724F-90FE-554A-8046-827084D290E6}" type="presParOf" srcId="{C7BB3E14-CA42-CE4E-91C7-F55CDBB9288C}" destId="{698E5445-60C2-0947-A25C-1C75D4066C08}" srcOrd="2" destOrd="0" presId="urn:microsoft.com/office/officeart/2008/layout/VerticalCurvedList"/>
    <dgm:cxn modelId="{53FA2513-30CE-2343-B104-FBBC8178B312}" type="presParOf" srcId="{C7BB3E14-CA42-CE4E-91C7-F55CDBB9288C}" destId="{5A71A39A-B28F-BF47-8B04-74CB88C5566A}" srcOrd="3" destOrd="0" presId="urn:microsoft.com/office/officeart/2008/layout/VerticalCurvedList"/>
    <dgm:cxn modelId="{2D77F5AF-5176-4740-AD6E-1789EFF7B481}" type="presParOf" srcId="{D404F2E2-CF4D-1B45-8794-AE3E41B91063}" destId="{2B4C7421-A6F6-6B45-B579-04AAC320E5CB}" srcOrd="1" destOrd="0" presId="urn:microsoft.com/office/officeart/2008/layout/VerticalCurvedList"/>
    <dgm:cxn modelId="{E1CEA868-2796-1743-86DE-5A322F507984}" type="presParOf" srcId="{D404F2E2-CF4D-1B45-8794-AE3E41B91063}" destId="{4668C7FD-7E93-F945-BF27-D191B55E1748}" srcOrd="2" destOrd="0" presId="urn:microsoft.com/office/officeart/2008/layout/VerticalCurvedList"/>
    <dgm:cxn modelId="{F565D3ED-0EB4-CA48-AA90-1721AF416A29}" type="presParOf" srcId="{4668C7FD-7E93-F945-BF27-D191B55E1748}" destId="{27C71890-F47A-4E43-9E2E-B92D3C2A3D0A}" srcOrd="0" destOrd="0" presId="urn:microsoft.com/office/officeart/2008/layout/VerticalCurvedList"/>
    <dgm:cxn modelId="{80AEB52B-546F-D448-AD86-2745CB9761F9}" type="presParOf" srcId="{D404F2E2-CF4D-1B45-8794-AE3E41B91063}" destId="{6D5E6955-5FC8-D04A-A36E-E3B1ACFDA894}" srcOrd="3" destOrd="0" presId="urn:microsoft.com/office/officeart/2008/layout/VerticalCurvedList"/>
    <dgm:cxn modelId="{9C307958-A247-1941-9D86-DF7CF243E2D9}" type="presParOf" srcId="{D404F2E2-CF4D-1B45-8794-AE3E41B91063}" destId="{B205B802-3322-864A-8617-488F59DFDAAE}" srcOrd="4" destOrd="0" presId="urn:microsoft.com/office/officeart/2008/layout/VerticalCurvedList"/>
    <dgm:cxn modelId="{7AA9A9E0-F448-A643-ACCE-00F0BF0139AB}" type="presParOf" srcId="{B205B802-3322-864A-8617-488F59DFDAAE}" destId="{33754981-84E3-FC47-988F-160687A08AF5}" srcOrd="0" destOrd="0" presId="urn:microsoft.com/office/officeart/2008/layout/VerticalCurvedList"/>
    <dgm:cxn modelId="{75BD4958-59A4-3C4B-9A89-7F416939D4B0}" type="presParOf" srcId="{D404F2E2-CF4D-1B45-8794-AE3E41B91063}" destId="{D333178E-BCFC-3248-97A2-D5947FB34C77}" srcOrd="5" destOrd="0" presId="urn:microsoft.com/office/officeart/2008/layout/VerticalCurvedList"/>
    <dgm:cxn modelId="{6B0E5890-F1DA-A24D-9C0B-768E35F42387}" type="presParOf" srcId="{D404F2E2-CF4D-1B45-8794-AE3E41B91063}" destId="{320926C7-7C9F-D54A-B37A-86A2BC538083}" srcOrd="6" destOrd="0" presId="urn:microsoft.com/office/officeart/2008/layout/VerticalCurvedList"/>
    <dgm:cxn modelId="{2AB5FD89-3E4D-A04C-8E9C-A876F769D0A4}" type="presParOf" srcId="{320926C7-7C9F-D54A-B37A-86A2BC538083}" destId="{6E1BC9F5-B103-0842-82D2-52C29B73BD5B}" srcOrd="0" destOrd="0" presId="urn:microsoft.com/office/officeart/2008/layout/VerticalCurvedList"/>
    <dgm:cxn modelId="{CADF5490-0EA4-EB43-8FB7-AB99D3AC60F4}" type="presParOf" srcId="{D404F2E2-CF4D-1B45-8794-AE3E41B91063}" destId="{1763B9AE-C532-C248-95B6-C1BAA0D99881}" srcOrd="7" destOrd="0" presId="urn:microsoft.com/office/officeart/2008/layout/VerticalCurvedList"/>
    <dgm:cxn modelId="{8690C261-B922-C841-9D00-B212AD1BF438}" type="presParOf" srcId="{D404F2E2-CF4D-1B45-8794-AE3E41B91063}" destId="{97D27A51-2529-A140-8EB7-79E6370145B3}" srcOrd="8" destOrd="0" presId="urn:microsoft.com/office/officeart/2008/layout/VerticalCurvedList"/>
    <dgm:cxn modelId="{2087ECEA-02E0-9346-AEB4-71ED9F362B89}" type="presParOf" srcId="{97D27A51-2529-A140-8EB7-79E6370145B3}" destId="{21BDE50C-5DB5-DC4E-8EF3-32EC2952748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5123100" y="-712561"/>
          <a:ext cx="6110968" cy="6110968"/>
        </a:xfrm>
        <a:prstGeom prst="blockArc">
          <a:avLst>
            <a:gd name="adj1" fmla="val 18900000"/>
            <a:gd name="adj2" fmla="val 2700000"/>
            <a:gd name="adj3" fmla="val 353"/>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512836" y="348944"/>
          <a:ext cx="7099710"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Avenir Roman" panose="02000503020000020003" pitchFamily="2" charset="0"/>
            </a:rPr>
            <a:t>Co-scheduling challenge</a:t>
          </a:r>
          <a:endParaRPr lang="en-US" sz="2700" kern="1200" dirty="0"/>
        </a:p>
      </dsp:txBody>
      <dsp:txXfrm>
        <a:off x="512836" y="348944"/>
        <a:ext cx="7099710" cy="698251"/>
      </dsp:txXfrm>
    </dsp:sp>
    <dsp:sp modelId="{27C71890-F47A-4E43-9E2E-B92D3C2A3D0A}">
      <dsp:nvSpPr>
        <dsp:cNvPr id="0" name=""/>
        <dsp:cNvSpPr/>
      </dsp:nvSpPr>
      <dsp:spPr>
        <a:xfrm>
          <a:off x="76428" y="261662"/>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913159" y="1396502"/>
          <a:ext cx="6699386"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Avenir Roman" panose="02000503020000020003" pitchFamily="2" charset="0"/>
            </a:rPr>
            <a:t>Job throughput challenge</a:t>
          </a:r>
          <a:endParaRPr lang="en-US" sz="2700" kern="1200" dirty="0"/>
        </a:p>
      </dsp:txBody>
      <dsp:txXfrm>
        <a:off x="913159" y="1396502"/>
        <a:ext cx="6699386" cy="698251"/>
      </dsp:txXfrm>
    </dsp:sp>
    <dsp:sp modelId="{33754981-84E3-FC47-988F-160687A08AF5}">
      <dsp:nvSpPr>
        <dsp:cNvPr id="0" name=""/>
        <dsp:cNvSpPr/>
      </dsp:nvSpPr>
      <dsp:spPr>
        <a:xfrm>
          <a:off x="476752" y="1309221"/>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913159" y="2444061"/>
          <a:ext cx="6699386"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Avenir Roman" panose="02000503020000020003" pitchFamily="2" charset="0"/>
            </a:rPr>
            <a:t>Job communication/coordination challenge</a:t>
          </a:r>
          <a:endParaRPr lang="en-US" sz="2700" kern="1200" dirty="0"/>
        </a:p>
      </dsp:txBody>
      <dsp:txXfrm>
        <a:off x="913159" y="2444061"/>
        <a:ext cx="6699386" cy="698251"/>
      </dsp:txXfrm>
    </dsp:sp>
    <dsp:sp modelId="{6E1BC9F5-B103-0842-82D2-52C29B73BD5B}">
      <dsp:nvSpPr>
        <dsp:cNvPr id="0" name=""/>
        <dsp:cNvSpPr/>
      </dsp:nvSpPr>
      <dsp:spPr>
        <a:xfrm>
          <a:off x="476752" y="2356780"/>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512836" y="3491620"/>
          <a:ext cx="7099710" cy="698251"/>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23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Avenir Roman" panose="02000503020000020003" pitchFamily="2" charset="0"/>
            </a:rPr>
            <a:t>Portability challenge</a:t>
          </a:r>
          <a:endParaRPr lang="en-US" sz="2700" kern="1200" dirty="0"/>
        </a:p>
      </dsp:txBody>
      <dsp:txXfrm>
        <a:off x="512836" y="3491620"/>
        <a:ext cx="7099710" cy="698251"/>
      </dsp:txXfrm>
    </dsp:sp>
    <dsp:sp modelId="{21BDE50C-5DB5-DC4E-8EF3-32EC29527485}">
      <dsp:nvSpPr>
        <dsp:cNvPr id="0" name=""/>
        <dsp:cNvSpPr/>
      </dsp:nvSpPr>
      <dsp:spPr>
        <a:xfrm>
          <a:off x="76428" y="3404338"/>
          <a:ext cx="872814" cy="872814"/>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C11D0-920A-8C41-A916-F335355E3EF3}">
      <dsp:nvSpPr>
        <dsp:cNvPr id="0" name=""/>
        <dsp:cNvSpPr/>
      </dsp:nvSpPr>
      <dsp:spPr>
        <a:xfrm>
          <a:off x="-2747961" y="-384882"/>
          <a:ext cx="3284841" cy="3284841"/>
        </a:xfrm>
        <a:prstGeom prst="blockArc">
          <a:avLst>
            <a:gd name="adj1" fmla="val 18900000"/>
            <a:gd name="adj2" fmla="val 2700000"/>
            <a:gd name="adj3" fmla="val 658"/>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4C7421-A6F6-6B45-B579-04AAC320E5CB}">
      <dsp:nvSpPr>
        <dsp:cNvPr id="0" name=""/>
        <dsp:cNvSpPr/>
      </dsp:nvSpPr>
      <dsp:spPr>
        <a:xfrm>
          <a:off x="279415" y="187282"/>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Avenir Roman" panose="02000503020000020003" pitchFamily="2" charset="0"/>
            </a:rPr>
            <a:t>Co-scheduling challenge</a:t>
          </a:r>
          <a:endParaRPr lang="en-US" sz="1200" kern="1200" dirty="0"/>
        </a:p>
      </dsp:txBody>
      <dsp:txXfrm>
        <a:off x="279415" y="187282"/>
        <a:ext cx="3383690" cy="374760"/>
      </dsp:txXfrm>
    </dsp:sp>
    <dsp:sp modelId="{27C71890-F47A-4E43-9E2E-B92D3C2A3D0A}">
      <dsp:nvSpPr>
        <dsp:cNvPr id="0" name=""/>
        <dsp:cNvSpPr/>
      </dsp:nvSpPr>
      <dsp:spPr>
        <a:xfrm>
          <a:off x="45190" y="140437"/>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E6955-5FC8-D04A-A36E-E3B1ACFDA894}">
      <dsp:nvSpPr>
        <dsp:cNvPr id="0" name=""/>
        <dsp:cNvSpPr/>
      </dsp:nvSpPr>
      <dsp:spPr>
        <a:xfrm>
          <a:off x="494274" y="749521"/>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Avenir Roman" panose="02000503020000020003" pitchFamily="2" charset="0"/>
            </a:rPr>
            <a:t>Job throughput challenge</a:t>
          </a:r>
          <a:endParaRPr lang="en-US" sz="1200" kern="1200" dirty="0"/>
        </a:p>
      </dsp:txBody>
      <dsp:txXfrm>
        <a:off x="494274" y="749521"/>
        <a:ext cx="3168831" cy="374760"/>
      </dsp:txXfrm>
    </dsp:sp>
    <dsp:sp modelId="{33754981-84E3-FC47-988F-160687A08AF5}">
      <dsp:nvSpPr>
        <dsp:cNvPr id="0" name=""/>
        <dsp:cNvSpPr/>
      </dsp:nvSpPr>
      <dsp:spPr>
        <a:xfrm>
          <a:off x="260048" y="702676"/>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33178E-BCFC-3248-97A2-D5947FB34C77}">
      <dsp:nvSpPr>
        <dsp:cNvPr id="0" name=""/>
        <dsp:cNvSpPr/>
      </dsp:nvSpPr>
      <dsp:spPr>
        <a:xfrm>
          <a:off x="494274" y="1311760"/>
          <a:ext cx="3168831"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Avenir Roman" panose="02000503020000020003" pitchFamily="2" charset="0"/>
            </a:rPr>
            <a:t>Job communication/coordination challenge</a:t>
          </a:r>
          <a:endParaRPr lang="en-US" sz="1200" kern="1200" dirty="0"/>
        </a:p>
      </dsp:txBody>
      <dsp:txXfrm>
        <a:off x="494274" y="1311760"/>
        <a:ext cx="3168831" cy="374760"/>
      </dsp:txXfrm>
    </dsp:sp>
    <dsp:sp modelId="{6E1BC9F5-B103-0842-82D2-52C29B73BD5B}">
      <dsp:nvSpPr>
        <dsp:cNvPr id="0" name=""/>
        <dsp:cNvSpPr/>
      </dsp:nvSpPr>
      <dsp:spPr>
        <a:xfrm>
          <a:off x="260048" y="1264915"/>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63B9AE-C532-C248-95B6-C1BAA0D99881}">
      <dsp:nvSpPr>
        <dsp:cNvPr id="0" name=""/>
        <dsp:cNvSpPr/>
      </dsp:nvSpPr>
      <dsp:spPr>
        <a:xfrm>
          <a:off x="279415" y="1873999"/>
          <a:ext cx="3383690" cy="374760"/>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7466"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Avenir Roman" panose="02000503020000020003" pitchFamily="2" charset="0"/>
            </a:rPr>
            <a:t>Portability challenge</a:t>
          </a:r>
          <a:endParaRPr lang="en-US" sz="1200" kern="1200" dirty="0"/>
        </a:p>
      </dsp:txBody>
      <dsp:txXfrm>
        <a:off x="279415" y="1873999"/>
        <a:ext cx="3383690" cy="374760"/>
      </dsp:txXfrm>
    </dsp:sp>
    <dsp:sp modelId="{21BDE50C-5DB5-DC4E-8EF3-32EC29527485}">
      <dsp:nvSpPr>
        <dsp:cNvPr id="0" name=""/>
        <dsp:cNvSpPr/>
      </dsp:nvSpPr>
      <dsp:spPr>
        <a:xfrm>
          <a:off x="45190" y="1827154"/>
          <a:ext cx="468451" cy="468451"/>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2/6/20</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2/6/20</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dirty="0"/>
          </a:p>
        </p:txBody>
      </p:sp>
    </p:spTree>
    <p:extLst>
      <p:ext uri="{BB962C8B-B14F-4D97-AF65-F5344CB8AC3E}">
        <p14:creationId xmlns:p14="http://schemas.microsoft.com/office/powerpoint/2010/main" val="3581384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643E26C-B313-B94B-B5FE-ED9B7BA267DE}" type="slidenum">
              <a:rPr lang="en-US" smtClean="0"/>
              <a:t>53</a:t>
            </a:fld>
            <a:endParaRPr lang="en-US"/>
          </a:p>
        </p:txBody>
      </p:sp>
    </p:spTree>
    <p:extLst>
      <p:ext uri="{BB962C8B-B14F-4D97-AF65-F5344CB8AC3E}">
        <p14:creationId xmlns:p14="http://schemas.microsoft.com/office/powerpoint/2010/main" val="116574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3E26C-B313-B94B-B5FE-ED9B7BA267DE}" type="slidenum">
              <a:rPr lang="en-US" smtClean="0"/>
              <a:t>54</a:t>
            </a:fld>
            <a:endParaRPr lang="en-US"/>
          </a:p>
        </p:txBody>
      </p:sp>
    </p:spTree>
    <p:extLst>
      <p:ext uri="{BB962C8B-B14F-4D97-AF65-F5344CB8AC3E}">
        <p14:creationId xmlns:p14="http://schemas.microsoft.com/office/powerpoint/2010/main" val="2615663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56</a:t>
            </a:fld>
            <a:endParaRPr lang="en-US" dirty="0"/>
          </a:p>
        </p:txBody>
      </p:sp>
    </p:spTree>
    <p:extLst>
      <p:ext uri="{BB962C8B-B14F-4D97-AF65-F5344CB8AC3E}">
        <p14:creationId xmlns:p14="http://schemas.microsoft.com/office/powerpoint/2010/main" val="88427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57</a:t>
            </a:fld>
            <a:endParaRPr lang="en-US" dirty="0"/>
          </a:p>
        </p:txBody>
      </p:sp>
    </p:spTree>
    <p:extLst>
      <p:ext uri="{BB962C8B-B14F-4D97-AF65-F5344CB8AC3E}">
        <p14:creationId xmlns:p14="http://schemas.microsoft.com/office/powerpoint/2010/main" val="4038376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62</a:t>
            </a:fld>
            <a:endParaRPr lang="en-US" dirty="0"/>
          </a:p>
        </p:txBody>
      </p:sp>
    </p:spTree>
    <p:extLst>
      <p:ext uri="{BB962C8B-B14F-4D97-AF65-F5344CB8AC3E}">
        <p14:creationId xmlns:p14="http://schemas.microsoft.com/office/powerpoint/2010/main" val="1452589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63</a:t>
            </a:fld>
            <a:endParaRPr lang="en-US" dirty="0"/>
          </a:p>
        </p:txBody>
      </p:sp>
    </p:spTree>
    <p:extLst>
      <p:ext uri="{BB962C8B-B14F-4D97-AF65-F5344CB8AC3E}">
        <p14:creationId xmlns:p14="http://schemas.microsoft.com/office/powerpoint/2010/main" val="1225844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1"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64</a:t>
            </a:fld>
            <a:endParaRPr lang="en-US" dirty="0"/>
          </a:p>
        </p:txBody>
      </p:sp>
    </p:spTree>
    <p:extLst>
      <p:ext uri="{BB962C8B-B14F-4D97-AF65-F5344CB8AC3E}">
        <p14:creationId xmlns:p14="http://schemas.microsoft.com/office/powerpoint/2010/main" val="3822984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78</a:t>
            </a:fld>
            <a:endParaRPr lang="en-US" dirty="0"/>
          </a:p>
        </p:txBody>
      </p:sp>
    </p:spTree>
    <p:extLst>
      <p:ext uri="{BB962C8B-B14F-4D97-AF65-F5344CB8AC3E}">
        <p14:creationId xmlns:p14="http://schemas.microsoft.com/office/powerpoint/2010/main" val="1352680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121</a:t>
            </a:fld>
            <a:endParaRPr lang="en-US" dirty="0"/>
          </a:p>
        </p:txBody>
      </p:sp>
    </p:spTree>
    <p:extLst>
      <p:ext uri="{BB962C8B-B14F-4D97-AF65-F5344CB8AC3E}">
        <p14:creationId xmlns:p14="http://schemas.microsoft.com/office/powerpoint/2010/main" val="2709056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125</a:t>
            </a:fld>
            <a:endParaRPr lang="en-US" dirty="0"/>
          </a:p>
        </p:txBody>
      </p:sp>
    </p:spTree>
    <p:extLst>
      <p:ext uri="{BB962C8B-B14F-4D97-AF65-F5344CB8AC3E}">
        <p14:creationId xmlns:p14="http://schemas.microsoft.com/office/powerpoint/2010/main" val="34026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3</a:t>
            </a:fld>
            <a:endParaRPr lang="en-US" dirty="0"/>
          </a:p>
        </p:txBody>
      </p:sp>
    </p:spTree>
    <p:extLst>
      <p:ext uri="{BB962C8B-B14F-4D97-AF65-F5344CB8AC3E}">
        <p14:creationId xmlns:p14="http://schemas.microsoft.com/office/powerpoint/2010/main" val="293173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162</a:t>
            </a:fld>
            <a:endParaRPr lang="en-US" dirty="0"/>
          </a:p>
        </p:txBody>
      </p:sp>
    </p:spTree>
    <p:extLst>
      <p:ext uri="{BB962C8B-B14F-4D97-AF65-F5344CB8AC3E}">
        <p14:creationId xmlns:p14="http://schemas.microsoft.com/office/powerpoint/2010/main" val="1304259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170</a:t>
            </a:fld>
            <a:endParaRPr lang="en-US" dirty="0"/>
          </a:p>
        </p:txBody>
      </p:sp>
    </p:spTree>
    <p:extLst>
      <p:ext uri="{BB962C8B-B14F-4D97-AF65-F5344CB8AC3E}">
        <p14:creationId xmlns:p14="http://schemas.microsoft.com/office/powerpoint/2010/main" val="93366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defTabSz="457200" rtl="0" fontAlgn="auto" hangingPunct="0">
              <a:lnSpc>
                <a:spcPct val="100000"/>
              </a:lnSpc>
              <a:spcBef>
                <a:spcPts val="0"/>
              </a:spcBef>
              <a:spcAft>
                <a:spcPts val="0"/>
              </a:spcAft>
              <a:buClrTx/>
              <a:buSzTx/>
              <a:buFontTx/>
              <a:buNone/>
              <a:tabLst/>
            </a:pPr>
            <a:endParaRPr kumimoji="0" lang="en-US" sz="1200" b="1" i="1" u="none" strike="noStrike" kern="1200" cap="none" spc="0" normalizeH="0" baseline="0" dirty="0">
              <a:ln>
                <a:noFill/>
              </a:ln>
              <a:solidFill>
                <a:srgbClr val="000090"/>
              </a:solidFill>
              <a:effectLst/>
              <a:uFillTx/>
              <a:latin typeface="Arial"/>
              <a:ea typeface="+mn-ea"/>
              <a:cs typeface="+mn-cs"/>
              <a:sym typeface="Helvetica"/>
            </a:endParaRPr>
          </a:p>
        </p:txBody>
      </p:sp>
    </p:spTree>
    <p:extLst>
      <p:ext uri="{BB962C8B-B14F-4D97-AF65-F5344CB8AC3E}">
        <p14:creationId xmlns:p14="http://schemas.microsoft.com/office/powerpoint/2010/main" val="672099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13</a:t>
            </a:fld>
            <a:endParaRPr lang="en-US" dirty="0"/>
          </a:p>
        </p:txBody>
      </p:sp>
    </p:spTree>
    <p:extLst>
      <p:ext uri="{BB962C8B-B14F-4D97-AF65-F5344CB8AC3E}">
        <p14:creationId xmlns:p14="http://schemas.microsoft.com/office/powerpoint/2010/main" val="649001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17</a:t>
            </a:fld>
            <a:endParaRPr lang="en-US" dirty="0"/>
          </a:p>
        </p:txBody>
      </p:sp>
    </p:spTree>
    <p:extLst>
      <p:ext uri="{BB962C8B-B14F-4D97-AF65-F5344CB8AC3E}">
        <p14:creationId xmlns:p14="http://schemas.microsoft.com/office/powerpoint/2010/main" val="3837518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26</a:t>
            </a:fld>
            <a:endParaRPr lang="en-US" dirty="0"/>
          </a:p>
        </p:txBody>
      </p:sp>
    </p:spTree>
    <p:extLst>
      <p:ext uri="{BB962C8B-B14F-4D97-AF65-F5344CB8AC3E}">
        <p14:creationId xmlns:p14="http://schemas.microsoft.com/office/powerpoint/2010/main" val="164816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pPr marL="171450" indent="-171450">
              <a:buFontTx/>
              <a:buChar char="-"/>
            </a:pPr>
            <a:endParaRPr lang="en-US" b="1"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50</a:t>
            </a:fld>
            <a:endParaRPr lang="en-US" dirty="0"/>
          </a:p>
        </p:txBody>
      </p:sp>
    </p:spTree>
    <p:extLst>
      <p:ext uri="{BB962C8B-B14F-4D97-AF65-F5344CB8AC3E}">
        <p14:creationId xmlns:p14="http://schemas.microsoft.com/office/powerpoint/2010/main" val="2824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51</a:t>
            </a:fld>
            <a:endParaRPr lang="en-US" dirty="0"/>
          </a:p>
        </p:txBody>
      </p:sp>
    </p:spTree>
    <p:extLst>
      <p:ext uri="{BB962C8B-B14F-4D97-AF65-F5344CB8AC3E}">
        <p14:creationId xmlns:p14="http://schemas.microsoft.com/office/powerpoint/2010/main" val="2555531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52</a:t>
            </a:fld>
            <a:endParaRPr lang="en-US" dirty="0"/>
          </a:p>
        </p:txBody>
      </p:sp>
    </p:spTree>
    <p:extLst>
      <p:ext uri="{BB962C8B-B14F-4D97-AF65-F5344CB8AC3E}">
        <p14:creationId xmlns:p14="http://schemas.microsoft.com/office/powerpoint/2010/main" val="1276678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1.jpe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504" y="3193257"/>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Edit Master text styles</a:t>
            </a:r>
          </a:p>
        </p:txBody>
      </p:sp>
      <p:sp>
        <p:nvSpPr>
          <p:cNvPr id="14" name="TextBox 13"/>
          <p:cNvSpPr txBox="1"/>
          <p:nvPr userDrawn="1"/>
        </p:nvSpPr>
        <p:spPr>
          <a:xfrm>
            <a:off x="91181" y="6416000"/>
            <a:ext cx="6004819" cy="435504"/>
          </a:xfrm>
          <a:prstGeom prst="rect">
            <a:avLst/>
          </a:prstGeom>
          <a:noFill/>
          <a:effectLst/>
        </p:spPr>
        <p:txBody>
          <a:bodyPr wrap="square" rtlCol="0">
            <a:spAutoFit/>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800" kern="1200" dirty="0">
                <a:solidFill>
                  <a:schemeClr val="bg1"/>
                </a:solidFill>
                <a:effectLst/>
                <a:latin typeface="Arial"/>
                <a:ea typeface="+mn-ea"/>
                <a:cs typeface="Arial"/>
              </a:rPr>
              <a:t>LLNL-PRES- 804364</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p:cNvPicPr>
          <p:nvPr userDrawn="1"/>
        </p:nvPicPr>
        <p:blipFill>
          <a:blip r:embed="rId3" cstate="print">
            <a:extLst>
              <a:ext uri="{28A0092B-C50C-407E-A947-70E740481C1C}">
                <a14:useLocalDpi xmlns:a14="http://schemas.microsoft.com/office/drawing/2010/main"/>
              </a:ext>
            </a:extLst>
          </a:blip>
          <a:stretch>
            <a:fillRect/>
          </a:stretch>
        </p:blipFill>
        <p:spPr>
          <a:xfrm>
            <a:off x="10055018" y="6446832"/>
            <a:ext cx="1865376"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3" name="Text Placeholder 2"/>
          <p:cNvSpPr>
            <a:spLocks noGrp="1"/>
          </p:cNvSpPr>
          <p:nvPr>
            <p:ph type="body" sz="quarter" idx="14" hasCustomPrompt="1"/>
          </p:nvPr>
        </p:nvSpPr>
        <p:spPr>
          <a:xfrm>
            <a:off x="6096001" y="3096715"/>
            <a:ext cx="6096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p:cNvPicPr>
          <p:nvPr userDrawn="1"/>
        </p:nvPicPr>
        <p:blipFill>
          <a:blip r:embed="rId2"/>
          <a:stretch>
            <a:fillRect/>
          </a:stretch>
        </p:blipFill>
        <p:spPr>
          <a:xfrm>
            <a:off x="962469" y="5437487"/>
            <a:ext cx="3602736"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horz"/>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8737600" y="6356351"/>
            <a:ext cx="2844800" cy="365125"/>
          </a:xfrm>
          <a:prstGeom prst="rect">
            <a:avLst/>
          </a:prstGeom>
        </p:spPr>
        <p:txBody>
          <a:bodyPr/>
          <a:lstStyle>
            <a:lvl1pPr>
              <a:defRPr>
                <a:latin typeface="Helvetica Neue" charset="0"/>
                <a:ea typeface="ＭＳ Ｐゴシック" charset="-128"/>
              </a:defRPr>
            </a:lvl1pPr>
          </a:lstStyle>
          <a:p>
            <a:fld id="{FD69C53E-8B2B-8D47-B7F9-61471B881048}" type="slidenum">
              <a:rPr lang="en-US" altLang="en-US">
                <a:solidFill>
                  <a:srgbClr val="1F497D"/>
                </a:solidFill>
              </a:rPr>
              <a:pPr/>
              <a:t>‹#›</a:t>
            </a:fld>
            <a:endParaRPr lang="en-US" altLang="en-US">
              <a:solidFill>
                <a:srgbClr val="1F497D"/>
              </a:solidFill>
            </a:endParaRPr>
          </a:p>
        </p:txBody>
      </p:sp>
    </p:spTree>
    <p:extLst>
      <p:ext uri="{BB962C8B-B14F-4D97-AF65-F5344CB8AC3E}">
        <p14:creationId xmlns:p14="http://schemas.microsoft.com/office/powerpoint/2010/main" val="206126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8A42-F5A8-3743-A450-7D50FAF78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4E14E7-8A76-454B-8E7E-E93065666A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825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E45CA5-3DDB-0542-850A-8DBD1E70D501}" type="datetimeFigureOut">
              <a:rPr lang="en-US" smtClean="0"/>
              <a:t>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5FF19E-035B-1A43-8CFA-8903BA83630D}" type="slidenum">
              <a:rPr lang="en-US" smtClean="0"/>
              <a:t>‹#›</a:t>
            </a:fld>
            <a:endParaRPr lang="en-US"/>
          </a:p>
        </p:txBody>
      </p:sp>
    </p:spTree>
    <p:extLst>
      <p:ext uri="{BB962C8B-B14F-4D97-AF65-F5344CB8AC3E}">
        <p14:creationId xmlns:p14="http://schemas.microsoft.com/office/powerpoint/2010/main" val="2410876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0" y="3269959"/>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0" name="Title 9"/>
          <p:cNvSpPr>
            <a:spLocks noGrp="1"/>
          </p:cNvSpPr>
          <p:nvPr>
            <p:ph type="title" hasCustomPrompt="1"/>
          </p:nvPr>
        </p:nvSpPr>
        <p:spPr>
          <a:xfrm>
            <a:off x="609600" y="565126"/>
            <a:ext cx="109982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Box 13"/>
          <p:cNvSpPr txBox="1"/>
          <p:nvPr userDrawn="1"/>
        </p:nvSpPr>
        <p:spPr>
          <a:xfrm>
            <a:off x="116077" y="6372418"/>
            <a:ext cx="6004819" cy="435504"/>
          </a:xfrm>
          <a:prstGeom prst="rect">
            <a:avLst/>
          </a:prstGeom>
          <a:noFill/>
          <a:effectLst/>
        </p:spPr>
        <p:txBody>
          <a:bodyPr wrap="square" rtlCol="0">
            <a:spAutoFit/>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800" kern="1200" dirty="0">
                <a:solidFill>
                  <a:schemeClr val="bg1"/>
                </a:solidFill>
                <a:effectLst/>
                <a:latin typeface="Arial"/>
                <a:ea typeface="+mn-ea"/>
                <a:cs typeface="Arial"/>
              </a:rPr>
              <a:t>LLNL-PRES-804364</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p:cNvPicPr>
          <p:nvPr userDrawn="1"/>
        </p:nvPicPr>
        <p:blipFill>
          <a:blip r:embed="rId3" cstate="print">
            <a:extLst>
              <a:ext uri="{28A0092B-C50C-407E-A947-70E740481C1C}">
                <a14:useLocalDpi xmlns:a14="http://schemas.microsoft.com/office/drawing/2010/main"/>
              </a:ext>
            </a:extLst>
          </a:blip>
          <a:stretch>
            <a:fillRect/>
          </a:stretch>
        </p:blipFill>
        <p:spPr>
          <a:xfrm>
            <a:off x="10029618" y="6446832"/>
            <a:ext cx="1865376"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22" name="Text Placeholder 2">
            <a:extLst>
              <a:ext uri="{FF2B5EF4-FFF2-40B4-BE49-F238E27FC236}">
                <a16:creationId xmlns:a16="http://schemas.microsoft.com/office/drawing/2014/main" id="{5E54533D-232D-F944-998A-C613A658CD52}"/>
              </a:ext>
            </a:extLst>
          </p:cNvPr>
          <p:cNvSpPr>
            <a:spLocks noGrp="1"/>
          </p:cNvSpPr>
          <p:nvPr>
            <p:ph type="body" sz="quarter" idx="15" hasCustomPrompt="1"/>
          </p:nvPr>
        </p:nvSpPr>
        <p:spPr>
          <a:xfrm>
            <a:off x="5852160" y="3419856"/>
            <a:ext cx="5755640" cy="245866"/>
          </a:xfrm>
        </p:spPr>
        <p:txBody>
          <a:bodyPr rIns="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p:txBody>
      </p:sp>
      <p:sp>
        <p:nvSpPr>
          <p:cNvPr id="23" name="Text Placeholder 3">
            <a:extLst>
              <a:ext uri="{FF2B5EF4-FFF2-40B4-BE49-F238E27FC236}">
                <a16:creationId xmlns:a16="http://schemas.microsoft.com/office/drawing/2014/main" id="{58CF1331-1EBC-844F-8450-0D8979283379}"/>
              </a:ext>
            </a:extLst>
          </p:cNvPr>
          <p:cNvSpPr>
            <a:spLocks noGrp="1"/>
          </p:cNvSpPr>
          <p:nvPr>
            <p:ph type="body" sz="quarter" idx="16" hasCustomPrompt="1"/>
          </p:nvPr>
        </p:nvSpPr>
        <p:spPr>
          <a:xfrm>
            <a:off x="622300" y="3419856"/>
            <a:ext cx="1225550" cy="355600"/>
          </a:xfrm>
        </p:spPr>
        <p:txBody>
          <a:bodyPr>
            <a:normAutofit/>
          </a:bodyPr>
          <a:lstStyle>
            <a:lvl1pPr marL="57150" indent="0">
              <a:buNone/>
              <a:defRPr sz="1600"/>
            </a:lvl1pPr>
          </a:lstStyle>
          <a:p>
            <a:pPr lvl="0"/>
            <a:r>
              <a:rPr lang="en-US" dirty="0"/>
              <a:t>Date</a:t>
            </a:r>
          </a:p>
        </p:txBody>
      </p:sp>
    </p:spTree>
    <p:extLst>
      <p:ext uri="{BB962C8B-B14F-4D97-AF65-F5344CB8AC3E}">
        <p14:creationId xmlns:p14="http://schemas.microsoft.com/office/powerpoint/2010/main" val="1968464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84A6BEF6-8B5D-3A41-931E-E68E91FD74C0}" type="datetime1">
              <a:rPr lang="en-US" smtClean="0"/>
              <a:t>2/6/20</a:t>
            </a:fld>
            <a:endParaRPr lang="en-US" dirty="0"/>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7835" y="292142"/>
            <a:ext cx="1834523" cy="706611"/>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userDrawn="1"/>
        </p:nvSpPr>
        <p:spPr>
          <a:xfrm>
            <a:off x="789245" y="2915627"/>
            <a:ext cx="2037083"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2865811" y="2915627"/>
            <a:ext cx="1345972"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4251265" y="2915627"/>
            <a:ext cx="3314307"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0" name="Picture 29"/>
          <p:cNvPicPr>
            <a:picLocks/>
          </p:cNvPicPr>
          <p:nvPr userDrawn="1"/>
        </p:nvPicPr>
        <p:blipFill>
          <a:blip r:embed="rId8"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9"/>
          <a:stretch>
            <a:fillRect/>
          </a:stretch>
        </p:blipFill>
        <p:spPr>
          <a:xfrm>
            <a:off x="11336794" y="5627023"/>
            <a:ext cx="564475" cy="163560"/>
          </a:xfrm>
          <a:prstGeom prst="rect">
            <a:avLst/>
          </a:prstGeom>
        </p:spPr>
      </p:pic>
      <p:pic>
        <p:nvPicPr>
          <p:cNvPr id="26" name="Picture 25"/>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8" name="TextBox 27"/>
          <p:cNvSpPr txBox="1"/>
          <p:nvPr userDrawn="1"/>
        </p:nvSpPr>
        <p:spPr>
          <a:xfrm>
            <a:off x="10280342" y="5912353"/>
            <a:ext cx="1832472" cy="923330"/>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a:t>
            </a:r>
            <a:r>
              <a:rPr lang="en-US" sz="600" b="0" i="0" kern="1200" dirty="0" err="1">
                <a:solidFill>
                  <a:schemeClr val="tx1"/>
                </a:solidFill>
                <a:effectLst/>
                <a:latin typeface="+mn-lt"/>
                <a:ea typeface="+mn-ea"/>
                <a:cs typeface="+mn-cs"/>
              </a:rPr>
              <a:t>multimission</a:t>
            </a:r>
            <a:r>
              <a:rPr lang="en-US" sz="60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p>
          <a:p>
            <a:pPr algn="ctr"/>
            <a:r>
              <a:rPr lang="en-US" sz="600" b="0" i="0" kern="1200" dirty="0">
                <a:solidFill>
                  <a:schemeClr val="tx1"/>
                </a:solidFill>
                <a:effectLst/>
                <a:latin typeface="+mn-lt"/>
                <a:ea typeface="+mn-ea"/>
                <a:cs typeface="+mn-cs"/>
              </a:rPr>
              <a:t>Approved for unclassified, unlimited release.</a:t>
            </a:r>
          </a:p>
          <a:p>
            <a:pPr marL="0" marR="0" indent="0" algn="ctr" defTabSz="457200" rtl="0" eaLnBrk="1" fontAlgn="auto" latinLnBrk="0" hangingPunct="1">
              <a:lnSpc>
                <a:spcPct val="100000"/>
              </a:lnSpc>
              <a:spcBef>
                <a:spcPts val="0"/>
              </a:spcBef>
              <a:spcAft>
                <a:spcPts val="0"/>
              </a:spcAft>
              <a:buClrTx/>
              <a:buSzTx/>
              <a:buFontTx/>
              <a:buNone/>
              <a:tabLst/>
              <a:defRPr/>
            </a:pPr>
            <a:r>
              <a:rPr lang="en-US" sz="600" dirty="0">
                <a:solidFill>
                  <a:schemeClr val="tx1"/>
                </a:solidFill>
              </a:rPr>
              <a:t>SAND2020-1164 PE</a:t>
            </a:r>
          </a:p>
        </p:txBody>
      </p:sp>
      <p:sp>
        <p:nvSpPr>
          <p:cNvPr id="3" name="Text Placeholder 2"/>
          <p:cNvSpPr>
            <a:spLocks noGrp="1"/>
          </p:cNvSpPr>
          <p:nvPr>
            <p:ph type="body" sz="quarter" idx="12" hasCustomPrompt="1"/>
          </p:nvPr>
        </p:nvSpPr>
        <p:spPr>
          <a:xfrm>
            <a:off x="700411" y="5004000"/>
            <a:ext cx="4603750" cy="254000"/>
          </a:xfrm>
        </p:spPr>
        <p:txBody>
          <a:bodyPr anchor="ctr" anchorCtr="0">
            <a:noAutofit/>
          </a:bodyPr>
          <a:lstStyle>
            <a:lvl1pPr>
              <a:defRPr sz="1200" b="0" i="1" spc="200" baseline="0">
                <a:solidFill>
                  <a:schemeClr val="accent6"/>
                </a:solidFill>
                <a:latin typeface="Gill Sans MT" charset="0"/>
                <a:ea typeface="Gill Sans MT" charset="0"/>
                <a:cs typeface="Gill Sans MT" charset="0"/>
              </a:defRPr>
            </a:lvl1pPr>
          </a:lstStyle>
          <a:p>
            <a:pPr lvl="0"/>
            <a:r>
              <a:rPr lang="en-US" dirty="0"/>
              <a:t>CLICK TO EDIT MASTER TEXT STYLES</a:t>
            </a:r>
          </a:p>
        </p:txBody>
      </p:sp>
    </p:spTree>
    <p:extLst>
      <p:ext uri="{BB962C8B-B14F-4D97-AF65-F5344CB8AC3E}">
        <p14:creationId xmlns:p14="http://schemas.microsoft.com/office/powerpoint/2010/main" val="249373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userDrawn="1"/>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64951" y="6599583"/>
            <a:ext cx="724296" cy="254206"/>
          </a:xfrm>
        </p:spPr>
        <p:txBody>
          <a:bodyPr/>
          <a:lstStyle>
            <a:lvl1pPr>
              <a:defRPr>
                <a:solidFill>
                  <a:schemeClr val="tx1"/>
                </a:solidFill>
              </a:defRPr>
            </a:lvl1pPr>
          </a:lstStyle>
          <a:p>
            <a:fld id="{F3D0FB7A-0984-5F42-9BF9-4F16409CEBE3}" type="datetime1">
              <a:rPr lang="en-US" smtClean="0"/>
              <a:t>2/6/20</a:t>
            </a:fld>
            <a:endParaRPr lang="en-US" dirty="0"/>
          </a:p>
        </p:txBody>
      </p:sp>
      <p:sp>
        <p:nvSpPr>
          <p:cNvPr id="5" name="Footer Placeholder 4"/>
          <p:cNvSpPr>
            <a:spLocks noGrp="1"/>
          </p:cNvSpPr>
          <p:nvPr>
            <p:ph type="ftr" sz="quarter" idx="11"/>
          </p:nvPr>
        </p:nvSpPr>
        <p:spPr>
          <a:xfrm>
            <a:off x="4038960" y="6599583"/>
            <a:ext cx="2512064" cy="254206"/>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511125" y="6459788"/>
            <a:ext cx="419397"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spTree>
    <p:extLst>
      <p:ext uri="{BB962C8B-B14F-4D97-AF65-F5344CB8AC3E}">
        <p14:creationId xmlns:p14="http://schemas.microsoft.com/office/powerpoint/2010/main" val="341830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DF9367-8E19-584D-AFFE-3EFBBA0295C7}" type="datetime1">
              <a:rPr lang="en-US" smtClean="0"/>
              <a:t>2/6/20</a:t>
            </a:fld>
            <a:endParaRPr lang="en-US" dirty="0"/>
          </a:p>
        </p:txBody>
      </p:sp>
      <p:sp>
        <p:nvSpPr>
          <p:cNvPr id="5" name="Footer Placeholder 4"/>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402402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Double Contn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835B1B-1234-434F-BA64-2F5E81CEE720}" type="datetime1">
              <a:rPr lang="en-US" smtClean="0"/>
              <a:t>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p:cNvSpPr>
            <a:spLocks noGrp="1"/>
          </p:cNvSpPr>
          <p:nvPr>
            <p:ph sz="quarter" idx="13"/>
          </p:nvPr>
        </p:nvSpPr>
        <p:spPr>
          <a:xfrm>
            <a:off x="720725" y="1125414"/>
            <a:ext cx="4934487"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5887330" y="1125414"/>
            <a:ext cx="4891718" cy="4888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30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DE19A3E-72A3-094D-BE9C-748891D343EA}" type="datetime1">
              <a:rPr lang="en-US" smtClean="0"/>
              <a:t>2/6/20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6429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BFB98F-B1FD-6E40-922F-164F08E18587}" type="datetime1">
              <a:rPr lang="en-US" smtClean="0"/>
              <a:t>2/6/20</a:t>
            </a:fld>
            <a:endParaRPr lang="en-US" dirty="0"/>
          </a:p>
        </p:txBody>
      </p:sp>
      <p:sp>
        <p:nvSpPr>
          <p:cNvPr id="4" name="Footer Placeholder 3"/>
          <p:cNvSpPr>
            <a:spLocks noGrp="1"/>
          </p:cNvSpPr>
          <p:nvPr>
            <p:ph type="ftr" sz="quarter" idx="11"/>
          </p:nvPr>
        </p:nvSpPr>
        <p:spPr/>
        <p:txBody>
          <a:bodyPr/>
          <a:lstStyle>
            <a:lvl1pPr>
              <a:defRPr>
                <a:solidFill>
                  <a:schemeClr val="bg2">
                    <a:lumMod val="25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671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
        <p:nvSpPr>
          <p:cNvPr id="6" name="Title 5"/>
          <p:cNvSpPr>
            <a:spLocks noGrp="1"/>
          </p:cNvSpPr>
          <p:nvPr>
            <p:ph type="title"/>
          </p:nvPr>
        </p:nvSpPr>
        <p:spPr>
          <a:xfrm>
            <a:off x="5" y="7"/>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pic>
        <p:nvPicPr>
          <p:cNvPr id="8" name="Picture 7">
            <a:extLst>
              <a:ext uri="{FF2B5EF4-FFF2-40B4-BE49-F238E27FC236}">
                <a16:creationId xmlns:a16="http://schemas.microsoft.com/office/drawing/2014/main" id="{9C590909-6878-E44E-9AA0-07880FBE8AE0}"/>
              </a:ext>
            </a:extLst>
          </p:cNvPr>
          <p:cNvPicPr>
            <a:picLocks/>
          </p:cNvPicPr>
          <p:nvPr userDrawn="1"/>
        </p:nvPicPr>
        <p:blipFill rotWithShape="1">
          <a:blip r:embed="rId16" cstate="print">
            <a:extLst>
              <a:ext uri="{28A0092B-C50C-407E-A947-70E740481C1C}">
                <a14:useLocalDpi xmlns:a14="http://schemas.microsoft.com/office/drawing/2010/main"/>
              </a:ext>
            </a:extLst>
          </a:blip>
          <a:srcRect/>
          <a:stretch/>
        </p:blipFill>
        <p:spPr>
          <a:xfrm>
            <a:off x="170688" y="6492240"/>
            <a:ext cx="2743200" cy="283464"/>
          </a:xfrm>
          <a:prstGeom prst="rect">
            <a:avLst/>
          </a:prstGeom>
        </p:spPr>
      </p:pic>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7" y="6403259"/>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14" name="TextBox 13"/>
          <p:cNvSpPr txBox="1"/>
          <p:nvPr/>
        </p:nvSpPr>
        <p:spPr>
          <a:xfrm>
            <a:off x="646609" y="6698653"/>
            <a:ext cx="1165161" cy="92333"/>
          </a:xfrm>
          <a:prstGeom prst="rect">
            <a:avLst/>
          </a:prstGeom>
          <a:noFill/>
        </p:spPr>
        <p:txBody>
          <a:bodyPr wrap="square" lIns="0" tIns="0" rIns="0" bIns="0" rtlCol="0" anchor="b" anchorCtr="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600" dirty="0">
                <a:latin typeface="Arial"/>
                <a:cs typeface="Arial"/>
              </a:rPr>
              <a:t>LLNL-PRES- 804364</a:t>
            </a: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cxnSp>
        <p:nvCxnSpPr>
          <p:cNvPr id="5" name="Straight Connector 4"/>
          <p:cNvCxnSpPr/>
          <p:nvPr/>
        </p:nvCxnSpPr>
        <p:spPr>
          <a:xfrm>
            <a:off x="-8076" y="1267155"/>
            <a:ext cx="1220007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p:cNvPicPr>
          <p:nvPr userDrawn="1"/>
        </p:nvPicPr>
        <p:blipFill rotWithShape="1">
          <a:blip r:embed="rId17" cstate="print">
            <a:extLst>
              <a:ext uri="{28A0092B-C50C-407E-A947-70E740481C1C}">
                <a14:useLocalDpi xmlns:a14="http://schemas.microsoft.com/office/drawing/2010/main"/>
              </a:ext>
            </a:extLst>
          </a:blip>
          <a:srcRect/>
          <a:stretch/>
        </p:blipFill>
        <p:spPr>
          <a:xfrm>
            <a:off x="10944015" y="6446520"/>
            <a:ext cx="978408" cy="374904"/>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 id="2147483736" r:id="rId11"/>
    <p:sldLayoutId id="2147483737" r:id="rId12"/>
    <p:sldLayoutId id="2147483738" r:id="rId13"/>
    <p:sldLayoutId id="2147483739" r:id="rId14"/>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359772"/>
            <a:ext cx="10058400" cy="57022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20648" y="1429233"/>
            <a:ext cx="100584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4951" y="6599583"/>
            <a:ext cx="2472271" cy="251458"/>
          </a:xfrm>
          <a:prstGeom prst="rect">
            <a:avLst/>
          </a:prstGeom>
        </p:spPr>
        <p:txBody>
          <a:bodyPr vert="horz" lIns="91440" tIns="45720" rIns="91440" bIns="45720" rtlCol="0" anchor="ctr"/>
          <a:lstStyle>
            <a:lvl1pPr algn="l">
              <a:defRPr sz="900">
                <a:solidFill>
                  <a:schemeClr val="bg2">
                    <a:lumMod val="25000"/>
                  </a:schemeClr>
                </a:solidFill>
                <a:latin typeface="Gill Sans MT" charset="0"/>
                <a:ea typeface="Gill Sans MT" charset="0"/>
                <a:cs typeface="Gill Sans MT" charset="0"/>
              </a:defRPr>
            </a:lvl1pPr>
          </a:lstStyle>
          <a:p>
            <a:fld id="{51B0C17D-9FEF-794A-8300-E98122063809}" type="datetime1">
              <a:rPr lang="en-US" smtClean="0"/>
              <a:t>2/6/20</a:t>
            </a:fld>
            <a:endParaRPr lang="en-US" dirty="0"/>
          </a:p>
        </p:txBody>
      </p:sp>
      <p:sp>
        <p:nvSpPr>
          <p:cNvPr id="5" name="Footer Placeholder 4"/>
          <p:cNvSpPr>
            <a:spLocks noGrp="1"/>
          </p:cNvSpPr>
          <p:nvPr>
            <p:ph type="ftr" sz="quarter" idx="3"/>
          </p:nvPr>
        </p:nvSpPr>
        <p:spPr>
          <a:xfrm>
            <a:off x="3686187" y="6599583"/>
            <a:ext cx="4822804" cy="251458"/>
          </a:xfrm>
          <a:prstGeom prst="rect">
            <a:avLst/>
          </a:prstGeom>
        </p:spPr>
        <p:txBody>
          <a:bodyPr vert="horz" lIns="91440" tIns="45720" rIns="91440" bIns="45720" rtlCol="0" anchor="ctr"/>
          <a:lstStyle>
            <a:lvl1pPr algn="ctr">
              <a:defRPr sz="900" cap="all" baseline="0">
                <a:solidFill>
                  <a:schemeClr val="tx1"/>
                </a:solidFill>
                <a:latin typeface="Gill Sans MT" charset="0"/>
                <a:ea typeface="Gill Sans MT" charset="0"/>
                <a:cs typeface="Gill Sans MT" charset="0"/>
              </a:defRPr>
            </a:lvl1pPr>
          </a:lstStyle>
          <a:p>
            <a:endParaRPr lang="en-US" dirty="0"/>
          </a:p>
        </p:txBody>
      </p:sp>
      <p:sp>
        <p:nvSpPr>
          <p:cNvPr id="6" name="Slide Number Placeholder 5"/>
          <p:cNvSpPr>
            <a:spLocks noGrp="1"/>
          </p:cNvSpPr>
          <p:nvPr>
            <p:ph type="sldNum" sz="quarter" idx="4"/>
          </p:nvPr>
        </p:nvSpPr>
        <p:spPr>
          <a:xfrm>
            <a:off x="64951" y="437652"/>
            <a:ext cx="419397" cy="365125"/>
          </a:xfrm>
          <a:prstGeom prst="rect">
            <a:avLst/>
          </a:prstGeom>
        </p:spPr>
        <p:txBody>
          <a:bodyPr vert="horz" lIns="91440" tIns="45720" rIns="91440" bIns="45720" rtlCol="0" anchor="ctr"/>
          <a:lstStyle>
            <a:lvl1pPr algn="r">
              <a:defRPr sz="1400">
                <a:solidFill>
                  <a:schemeClr val="bg2">
                    <a:lumMod val="25000"/>
                  </a:schemeClr>
                </a:solidFill>
              </a:defRPr>
            </a:lvl1pPr>
          </a:lstStyle>
          <a:p>
            <a:fld id="{4FAB73BC-B049-4115-A692-8D63A059BFB8}" type="slidenum">
              <a:rPr lang="en-US" smtClean="0"/>
              <a:pPr/>
              <a:t>‹#›</a:t>
            </a:fld>
            <a:endParaRPr lang="en-US" dirty="0"/>
          </a:p>
        </p:txBody>
      </p:sp>
      <p:sp>
        <p:nvSpPr>
          <p:cNvPr id="12" name="Rectangle 11"/>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p:cNvPicPr>
          <p:nvPr userDrawn="1"/>
        </p:nvPicPr>
        <p:blipFill rotWithShape="1">
          <a:blip r:embed="rId8"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r="60257"/>
          <a:stretch/>
        </p:blipFill>
        <p:spPr>
          <a:xfrm>
            <a:off x="11589482" y="380825"/>
            <a:ext cx="259618" cy="251610"/>
          </a:xfrm>
          <a:prstGeom prst="rect">
            <a:avLst/>
          </a:prstGeom>
          <a:noFill/>
          <a:ln>
            <a:noFill/>
          </a:ln>
        </p:spPr>
      </p:pic>
    </p:spTree>
    <p:extLst>
      <p:ext uri="{BB962C8B-B14F-4D97-AF65-F5344CB8AC3E}">
        <p14:creationId xmlns:p14="http://schemas.microsoft.com/office/powerpoint/2010/main" val="24291041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Gill Sans MT" charset="0"/>
          <a:ea typeface="Gill Sans MT" charset="0"/>
          <a:cs typeface="Gill Sans MT" charset="0"/>
        </a:defRPr>
      </a:lvl1pPr>
    </p:titleStyle>
    <p:body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open-mpi/ompi/pull/6764" TargetMode="External"/><Relationship Id="rId2" Type="http://schemas.openxmlformats.org/officeDocument/2006/relationships/hyperlink" Target="https://github.com/open-mpi/ompi/issues/6730" TargetMode="Externa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flux-framework/flux-sched/issues/572" TargetMode="Externa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flux-framework/flux-sched/issues/573" TargetMode="Externa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hyperlink" Target="https://wci.llnl.gov/simulation/computer-codes/uncertainty-quantification" TargetMode="External"/><Relationship Id="rId2" Type="http://schemas.openxmlformats.org/officeDocument/2006/relationships/image" Target="../media/image75.jp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svg"/></Relationships>
</file>

<file path=ppt/slides/_rels/slide15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flux-framework.org/new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3.xml"/><Relationship Id="rId5" Type="http://schemas.openxmlformats.org/officeDocument/2006/relationships/image" Target="../media/image49.emf"/><Relationship Id="rId4" Type="http://schemas.openxmlformats.org/officeDocument/2006/relationships/image" Target="../media/image4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1.png"/><Relationship Id="rId4" Type="http://schemas.openxmlformats.org/officeDocument/2006/relationships/diagramQuickStyle" Target="../diagrams/quickStyle1.xml"/><Relationship Id="rId9" Type="http://schemas.openxmlformats.org/officeDocument/2006/relationships/image" Target="../media/image22.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61.tiff"/><Relationship Id="rId13" Type="http://schemas.openxmlformats.org/officeDocument/2006/relationships/image" Target="../media/image27.png"/><Relationship Id="rId3" Type="http://schemas.openxmlformats.org/officeDocument/2006/relationships/image" Target="../media/image56.emf"/><Relationship Id="rId7" Type="http://schemas.openxmlformats.org/officeDocument/2006/relationships/image" Target="../media/image60.tiff"/><Relationship Id="rId12" Type="http://schemas.openxmlformats.org/officeDocument/2006/relationships/image" Target="../media/image65.em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9.tiff"/><Relationship Id="rId11" Type="http://schemas.openxmlformats.org/officeDocument/2006/relationships/image" Target="../media/image64.emf"/><Relationship Id="rId5" Type="http://schemas.openxmlformats.org/officeDocument/2006/relationships/image" Target="../media/image58.tiff"/><Relationship Id="rId10" Type="http://schemas.openxmlformats.org/officeDocument/2006/relationships/image" Target="../media/image63.emf"/><Relationship Id="rId4" Type="http://schemas.openxmlformats.org/officeDocument/2006/relationships/image" Target="../media/image57.png"/><Relationship Id="rId9" Type="http://schemas.openxmlformats.org/officeDocument/2006/relationships/image" Target="../media/image62.emf"/></Relationships>
</file>

<file path=ppt/slides/_rels/slide54.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5.emf"/><Relationship Id="rId3" Type="http://schemas.openxmlformats.org/officeDocument/2006/relationships/image" Target="../media/image56.emf"/><Relationship Id="rId7" Type="http://schemas.openxmlformats.org/officeDocument/2006/relationships/image" Target="../media/image61.tiff"/><Relationship Id="rId12" Type="http://schemas.openxmlformats.org/officeDocument/2006/relationships/image" Target="../media/image58.tif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0.tiff"/><Relationship Id="rId11" Type="http://schemas.openxmlformats.org/officeDocument/2006/relationships/image" Target="../media/image66.tiff"/><Relationship Id="rId5" Type="http://schemas.openxmlformats.org/officeDocument/2006/relationships/image" Target="../media/image59.tiff"/><Relationship Id="rId10" Type="http://schemas.openxmlformats.org/officeDocument/2006/relationships/image" Target="../media/image64.emf"/><Relationship Id="rId4" Type="http://schemas.openxmlformats.org/officeDocument/2006/relationships/image" Target="../media/image57.png"/><Relationship Id="rId9" Type="http://schemas.openxmlformats.org/officeDocument/2006/relationships/image" Target="../media/image63.emf"/><Relationship Id="rId14" Type="http://schemas.openxmlformats.org/officeDocument/2006/relationships/image" Target="../media/image27.png"/></Relationships>
</file>

<file path=ppt/slides/_rels/slide5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LLNL/maestrowf"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6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4.tiff"/><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spack/spack.gi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3.em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flux-framework/flux-core.git"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flux-framework/flux-sched.git"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30268" y="577287"/>
            <a:ext cx="11186160" cy="1447576"/>
          </a:xfrm>
        </p:spPr>
        <p:txBody>
          <a:bodyPr/>
          <a:lstStyle/>
          <a:p>
            <a:br>
              <a:rPr lang="en-US" sz="2800" dirty="0">
                <a:latin typeface="Avenir Roman" panose="02000503020000020003" pitchFamily="2" charset="0"/>
                <a:cs typeface="Calibri" panose="020F0502020204030204" pitchFamily="34" charset="0"/>
              </a:rPr>
            </a:b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         </a:t>
            </a: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Introduction</a:t>
            </a:r>
            <a:br>
              <a:rPr lang="en-US" sz="2800" dirty="0">
                <a:latin typeface="Avenir Roman" panose="02000503020000020003" pitchFamily="2" charset="0"/>
                <a:cs typeface="Calibri" panose="020F0502020204030204" pitchFamily="34" charset="0"/>
              </a:rPr>
            </a:br>
            <a:endParaRPr lang="en-US" sz="2800" dirty="0">
              <a:latin typeface="Avenir Roman" panose="02000503020000020003" pitchFamily="2" charset="0"/>
              <a:cs typeface="Calibri" panose="020F0502020204030204" pitchFamily="34" charset="0"/>
            </a:endParaRPr>
          </a:p>
        </p:txBody>
      </p:sp>
      <p:sp>
        <p:nvSpPr>
          <p:cNvPr id="11" name="Text Placeholder 10"/>
          <p:cNvSpPr>
            <a:spLocks noGrp="1"/>
          </p:cNvSpPr>
          <p:nvPr>
            <p:ph type="body" sz="quarter" idx="13"/>
          </p:nvPr>
        </p:nvSpPr>
        <p:spPr>
          <a:xfrm>
            <a:off x="730268" y="1654975"/>
            <a:ext cx="9456750" cy="369888"/>
          </a:xfrm>
        </p:spPr>
        <p:txBody>
          <a:bodyPr/>
          <a:lstStyle/>
          <a:p>
            <a:pPr marL="58738" indent="-1588"/>
            <a:r>
              <a:rPr lang="en-US" sz="1600" dirty="0">
                <a:latin typeface="Avenir Roman" panose="02000503020000020003" pitchFamily="2" charset="0"/>
                <a:cs typeface="Calibri" panose="020F0502020204030204" pitchFamily="34" charset="0"/>
              </a:rPr>
              <a:t>Flux Tutorial at ECP Annual Meeting, Feb 6, 2020</a:t>
            </a:r>
          </a:p>
        </p:txBody>
      </p:sp>
      <p:sp>
        <p:nvSpPr>
          <p:cNvPr id="9" name="Text Placeholder 4">
            <a:extLst>
              <a:ext uri="{FF2B5EF4-FFF2-40B4-BE49-F238E27FC236}">
                <a16:creationId xmlns:a16="http://schemas.microsoft.com/office/drawing/2014/main" id="{EE4A9A07-BD77-4747-BA68-969C311CC701}"/>
              </a:ext>
            </a:extLst>
          </p:cNvPr>
          <p:cNvSpPr>
            <a:spLocks noGrp="1"/>
          </p:cNvSpPr>
          <p:nvPr>
            <p:ph type="body" sz="quarter" idx="14"/>
          </p:nvPr>
        </p:nvSpPr>
        <p:spPr>
          <a:xfrm>
            <a:off x="3148717" y="2949934"/>
            <a:ext cx="8767711" cy="624619"/>
          </a:xfrm>
        </p:spPr>
        <p:txBody>
          <a:bodyPr/>
          <a:lstStyle/>
          <a:p>
            <a:pPr lvl="0"/>
            <a:r>
              <a:rPr lang="en-US" dirty="0">
                <a:latin typeface="Avenir Roman" panose="02000503020000020003" pitchFamily="2" charset="0"/>
              </a:rPr>
              <a:t>Dong H. </a:t>
            </a:r>
            <a:r>
              <a:rPr lang="en-US" dirty="0" err="1">
                <a:latin typeface="Avenir Roman" panose="02000503020000020003" pitchFamily="2" charset="0"/>
              </a:rPr>
              <a:t>Ahn</a:t>
            </a:r>
            <a:endParaRPr lang="en-US" dirty="0">
              <a:latin typeface="Avenir Roman" panose="02000503020000020003" pitchFamily="2" charset="0"/>
            </a:endParaRPr>
          </a:p>
        </p:txBody>
      </p:sp>
    </p:spTree>
    <p:extLst>
      <p:ext uri="{BB962C8B-B14F-4D97-AF65-F5344CB8AC3E}">
        <p14:creationId xmlns:p14="http://schemas.microsoft.com/office/powerpoint/2010/main" val="331133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1780" y="220136"/>
            <a:ext cx="11464636" cy="1005840"/>
          </a:xfrm>
        </p:spPr>
        <p:txBody>
          <a:bodyPr/>
          <a:lstStyle/>
          <a:p>
            <a:r>
              <a:rPr lang="en-US" dirty="0">
                <a:latin typeface="Avenir Roman" panose="02000503020000020003" pitchFamily="2" charset="0"/>
              </a:rPr>
              <a:t>A rich API set enables easy job coordination and communication.</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27016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Jobs in ensemble-based simulations often require close coordination and communication with the scheduler as well as among them.	</a:t>
            </a:r>
          </a:p>
          <a:p>
            <a:pPr lvl="1" defTabSz="914400"/>
            <a:r>
              <a:rPr lang="en-US" dirty="0">
                <a:latin typeface="Avenir Roman" panose="02000503020000020003" pitchFamily="2" charset="0"/>
              </a:rPr>
              <a:t>Traditional CLI-based approach is too slow and cumbersome.</a:t>
            </a:r>
          </a:p>
          <a:p>
            <a:pPr lvl="1" defTabSz="914400"/>
            <a:r>
              <a:rPr lang="en-US" dirty="0">
                <a:latin typeface="Avenir Roman" panose="02000503020000020003" pitchFamily="2" charset="0"/>
              </a:rPr>
              <a:t>Ad hoc approaches (e.g., many empty files) can lead to many side-effects.</a:t>
            </a:r>
          </a:p>
          <a:p>
            <a:pPr defTabSz="914400"/>
            <a:r>
              <a:rPr lang="en-US" dirty="0">
                <a:latin typeface="Avenir Roman" panose="02000503020000020003" pitchFamily="2" charset="0"/>
              </a:rPr>
              <a:t>Flux provides well-known communication primitives.</a:t>
            </a:r>
          </a:p>
          <a:p>
            <a:pPr lvl="1" defTabSz="914400"/>
            <a:r>
              <a:rPr lang="en-US" dirty="0">
                <a:latin typeface="Avenir Roman" panose="02000503020000020003" pitchFamily="2" charset="0"/>
              </a:rPr>
              <a:t> Pub/sub, request-reply, and send-</a:t>
            </a:r>
            <a:r>
              <a:rPr lang="en-US" dirty="0" err="1">
                <a:latin typeface="Avenir Roman" panose="02000503020000020003" pitchFamily="2" charset="0"/>
              </a:rPr>
              <a:t>recv</a:t>
            </a:r>
            <a:r>
              <a:rPr lang="en-US" dirty="0">
                <a:latin typeface="Avenir Roman" panose="02000503020000020003" pitchFamily="2" charset="0"/>
              </a:rPr>
              <a:t> patterns</a:t>
            </a:r>
          </a:p>
          <a:p>
            <a:pPr defTabSz="914400"/>
            <a:r>
              <a:rPr lang="en-US" dirty="0">
                <a:latin typeface="Avenir Roman" panose="02000503020000020003" pitchFamily="2" charset="0"/>
              </a:rPr>
              <a:t>High-level services</a:t>
            </a:r>
          </a:p>
          <a:p>
            <a:pPr lvl="1" defTabSz="914400"/>
            <a:r>
              <a:rPr lang="en-US" dirty="0">
                <a:latin typeface="Avenir Roman" panose="02000503020000020003" pitchFamily="2" charset="0"/>
              </a:rPr>
              <a:t>Key-value store (KVS) API</a:t>
            </a:r>
          </a:p>
          <a:p>
            <a:pPr lvl="1" defTabSz="914400"/>
            <a:r>
              <a:rPr lang="en-US" dirty="0">
                <a:latin typeface="Avenir Roman" panose="02000503020000020003" pitchFamily="2" charset="0"/>
              </a:rPr>
              <a:t>Job status/control (JSC) API</a:t>
            </a:r>
          </a:p>
          <a:p>
            <a:pPr lvl="1" defTabSz="914400"/>
            <a:r>
              <a:rPr lang="en-US" dirty="0">
                <a:latin typeface="Avenir Roman" panose="02000503020000020003" pitchFamily="2" charset="0"/>
              </a:rPr>
              <a:t>KZ </a:t>
            </a:r>
            <a:r>
              <a:rPr lang="en-US" dirty="0" err="1">
                <a:latin typeface="Avenir Roman" panose="02000503020000020003" pitchFamily="2" charset="0"/>
              </a:rPr>
              <a:t>stdout</a:t>
            </a:r>
            <a:r>
              <a:rPr lang="en-US" dirty="0">
                <a:latin typeface="Avenir Roman" panose="02000503020000020003" pitchFamily="2" charset="0"/>
              </a:rPr>
              <a:t>/stderr stream API</a:t>
            </a:r>
          </a:p>
          <a:p>
            <a:pPr defTabSz="914400"/>
            <a:endParaRPr lang="en-US" dirty="0"/>
          </a:p>
        </p:txBody>
      </p:sp>
    </p:spTree>
    <p:extLst>
      <p:ext uri="{BB962C8B-B14F-4D97-AF65-F5344CB8AC3E}">
        <p14:creationId xmlns:p14="http://schemas.microsoft.com/office/powerpoint/2010/main" val="317170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Sliding_window.py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Sliding Window</a:t>
            </a:r>
          </a:p>
        </p:txBody>
      </p:sp>
    </p:spTree>
    <p:extLst>
      <p:ext uri="{BB962C8B-B14F-4D97-AF65-F5344CB8AC3E}">
        <p14:creationId xmlns:p14="http://schemas.microsoft.com/office/powerpoint/2010/main" val="41619790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Sliding_window.py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Sliding Window</a:t>
            </a:r>
          </a:p>
        </p:txBody>
      </p:sp>
      <p:cxnSp>
        <p:nvCxnSpPr>
          <p:cNvPr id="53" name="Straight Arrow Connector 52">
            <a:extLst>
              <a:ext uri="{FF2B5EF4-FFF2-40B4-BE49-F238E27FC236}">
                <a16:creationId xmlns:a16="http://schemas.microsoft.com/office/drawing/2014/main" id="{FDF20B8D-5177-7742-962B-A280BAF74311}"/>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BE37A6C-5114-D249-B51C-BEFE26748344}"/>
              </a:ext>
            </a:extLst>
          </p:cNvPr>
          <p:cNvSpPr txBox="1"/>
          <p:nvPr/>
        </p:nvSpPr>
        <p:spPr>
          <a:xfrm>
            <a:off x="3280527" y="2916809"/>
            <a:ext cx="1392164" cy="707886"/>
          </a:xfrm>
          <a:prstGeom prst="rect">
            <a:avLst/>
          </a:prstGeom>
          <a:noFill/>
        </p:spPr>
        <p:txBody>
          <a:bodyPr wrap="square" rtlCol="0">
            <a:spAutoFit/>
          </a:bodyPr>
          <a:lstStyle/>
          <a:p>
            <a:pPr algn="ctr"/>
            <a:r>
              <a:rPr lang="en-US" sz="2000" dirty="0"/>
              <a:t>Submit </a:t>
            </a:r>
            <a:r>
              <a:rPr lang="en-US" sz="2000" i="1" dirty="0"/>
              <a:t>N</a:t>
            </a:r>
            <a:r>
              <a:rPr lang="en-US" sz="2000" dirty="0"/>
              <a:t> Jobs</a:t>
            </a:r>
          </a:p>
        </p:txBody>
      </p:sp>
      <p:sp>
        <p:nvSpPr>
          <p:cNvPr id="55" name="Rectangle 54">
            <a:extLst>
              <a:ext uri="{FF2B5EF4-FFF2-40B4-BE49-F238E27FC236}">
                <a16:creationId xmlns:a16="http://schemas.microsoft.com/office/drawing/2014/main" id="{FBF8A185-8E96-614F-A1A8-50B8D03CA3FC}"/>
              </a:ext>
            </a:extLst>
          </p:cNvPr>
          <p:cNvSpPr/>
          <p:nvPr/>
        </p:nvSpPr>
        <p:spPr bwMode="auto">
          <a:xfrm>
            <a:off x="6376219" y="3217395"/>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sp>
        <p:nvSpPr>
          <p:cNvPr id="56" name="Rectangle 55">
            <a:extLst>
              <a:ext uri="{FF2B5EF4-FFF2-40B4-BE49-F238E27FC236}">
                <a16:creationId xmlns:a16="http://schemas.microsoft.com/office/drawing/2014/main" id="{E3F06A0C-6571-A145-9E30-D05840BA3EB5}"/>
              </a:ext>
            </a:extLst>
          </p:cNvPr>
          <p:cNvSpPr/>
          <p:nvPr/>
        </p:nvSpPr>
        <p:spPr bwMode="auto">
          <a:xfrm>
            <a:off x="6376219" y="3587577"/>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sp>
        <p:nvSpPr>
          <p:cNvPr id="57" name="Rectangle 56">
            <a:extLst>
              <a:ext uri="{FF2B5EF4-FFF2-40B4-BE49-F238E27FC236}">
                <a16:creationId xmlns:a16="http://schemas.microsoft.com/office/drawing/2014/main" id="{34719011-72BF-2742-A285-480210D27EA4}"/>
              </a:ext>
            </a:extLst>
          </p:cNvPr>
          <p:cNvSpPr/>
          <p:nvPr/>
        </p:nvSpPr>
        <p:spPr bwMode="auto">
          <a:xfrm>
            <a:off x="6376219" y="3957759"/>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spTree>
    <p:extLst>
      <p:ext uri="{BB962C8B-B14F-4D97-AF65-F5344CB8AC3E}">
        <p14:creationId xmlns:p14="http://schemas.microsoft.com/office/powerpoint/2010/main" val="21807909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Sliding_window.py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Sliding Window</a:t>
            </a:r>
          </a:p>
        </p:txBody>
      </p:sp>
      <p:sp>
        <p:nvSpPr>
          <p:cNvPr id="55" name="Rectangle 54">
            <a:extLst>
              <a:ext uri="{FF2B5EF4-FFF2-40B4-BE49-F238E27FC236}">
                <a16:creationId xmlns:a16="http://schemas.microsoft.com/office/drawing/2014/main" id="{FBF8A185-8E96-614F-A1A8-50B8D03CA3FC}"/>
              </a:ext>
            </a:extLst>
          </p:cNvPr>
          <p:cNvSpPr/>
          <p:nvPr/>
        </p:nvSpPr>
        <p:spPr bwMode="auto">
          <a:xfrm>
            <a:off x="6376219" y="3217395"/>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sp>
        <p:nvSpPr>
          <p:cNvPr id="59" name="Rectangle 58">
            <a:extLst>
              <a:ext uri="{FF2B5EF4-FFF2-40B4-BE49-F238E27FC236}">
                <a16:creationId xmlns:a16="http://schemas.microsoft.com/office/drawing/2014/main" id="{1A46ED22-DDC2-9543-AB98-D53A12893ABF}"/>
              </a:ext>
            </a:extLst>
          </p:cNvPr>
          <p:cNvSpPr/>
          <p:nvPr/>
        </p:nvSpPr>
        <p:spPr bwMode="auto">
          <a:xfrm>
            <a:off x="9217129" y="2232014"/>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sp>
        <p:nvSpPr>
          <p:cNvPr id="61" name="Rectangle 60">
            <a:extLst>
              <a:ext uri="{FF2B5EF4-FFF2-40B4-BE49-F238E27FC236}">
                <a16:creationId xmlns:a16="http://schemas.microsoft.com/office/drawing/2014/main" id="{6396E4A0-D033-DD49-99F3-E0C4FC510D27}"/>
              </a:ext>
            </a:extLst>
          </p:cNvPr>
          <p:cNvSpPr/>
          <p:nvPr/>
        </p:nvSpPr>
        <p:spPr bwMode="auto">
          <a:xfrm>
            <a:off x="9217129" y="3549977"/>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cxnSp>
        <p:nvCxnSpPr>
          <p:cNvPr id="66" name="Straight Arrow Connector 65">
            <a:extLst>
              <a:ext uri="{FF2B5EF4-FFF2-40B4-BE49-F238E27FC236}">
                <a16:creationId xmlns:a16="http://schemas.microsoft.com/office/drawing/2014/main" id="{1C3DF8A7-86AB-E546-A3F9-04DE23371E55}"/>
              </a:ext>
            </a:extLst>
          </p:cNvPr>
          <p:cNvCxnSpPr>
            <a:cxnSpLocks/>
          </p:cNvCxnSpPr>
          <p:nvPr/>
        </p:nvCxnSpPr>
        <p:spPr>
          <a:xfrm flipV="1">
            <a:off x="7410564" y="2910733"/>
            <a:ext cx="1679391" cy="12189"/>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05DAB706-BD91-7D45-AD23-B8BFA3377B55}"/>
              </a:ext>
            </a:extLst>
          </p:cNvPr>
          <p:cNvSpPr txBox="1"/>
          <p:nvPr/>
        </p:nvSpPr>
        <p:spPr>
          <a:xfrm>
            <a:off x="7527586" y="1843169"/>
            <a:ext cx="1492583" cy="1015663"/>
          </a:xfrm>
          <a:prstGeom prst="rect">
            <a:avLst/>
          </a:prstGeom>
          <a:noFill/>
        </p:spPr>
        <p:txBody>
          <a:bodyPr wrap="square" rtlCol="0">
            <a:spAutoFit/>
          </a:bodyPr>
          <a:lstStyle/>
          <a:p>
            <a:pPr algn="ctr"/>
            <a:r>
              <a:rPr lang="en-US" sz="2000" dirty="0"/>
              <a:t>Schedule and launch jobs</a:t>
            </a:r>
          </a:p>
        </p:txBody>
      </p:sp>
      <p:cxnSp>
        <p:nvCxnSpPr>
          <p:cNvPr id="68" name="Straight Arrow Connector 67">
            <a:extLst>
              <a:ext uri="{FF2B5EF4-FFF2-40B4-BE49-F238E27FC236}">
                <a16:creationId xmlns:a16="http://schemas.microsoft.com/office/drawing/2014/main" id="{433E987E-A37A-B043-A89B-453F2AB14DED}"/>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6F136ED9-7B62-1E4B-8684-7F71ED5C2B8E}"/>
              </a:ext>
            </a:extLst>
          </p:cNvPr>
          <p:cNvSpPr txBox="1"/>
          <p:nvPr/>
        </p:nvSpPr>
        <p:spPr>
          <a:xfrm>
            <a:off x="3280527" y="2916809"/>
            <a:ext cx="1392164" cy="1015663"/>
          </a:xfrm>
          <a:prstGeom prst="rect">
            <a:avLst/>
          </a:prstGeom>
          <a:noFill/>
        </p:spPr>
        <p:txBody>
          <a:bodyPr wrap="square" rtlCol="0">
            <a:spAutoFit/>
          </a:bodyPr>
          <a:lstStyle/>
          <a:p>
            <a:pPr algn="ctr"/>
            <a:r>
              <a:rPr lang="en-US" sz="2000" dirty="0"/>
              <a:t>Wait for Next Job Completion</a:t>
            </a:r>
          </a:p>
        </p:txBody>
      </p:sp>
    </p:spTree>
    <p:extLst>
      <p:ext uri="{BB962C8B-B14F-4D97-AF65-F5344CB8AC3E}">
        <p14:creationId xmlns:p14="http://schemas.microsoft.com/office/powerpoint/2010/main" val="13621634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Sliding_window.py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Sliding Window</a:t>
            </a:r>
          </a:p>
        </p:txBody>
      </p:sp>
      <p:sp>
        <p:nvSpPr>
          <p:cNvPr id="59" name="Rectangle 58">
            <a:extLst>
              <a:ext uri="{FF2B5EF4-FFF2-40B4-BE49-F238E27FC236}">
                <a16:creationId xmlns:a16="http://schemas.microsoft.com/office/drawing/2014/main" id="{1A46ED22-DDC2-9543-AB98-D53A12893ABF}"/>
              </a:ext>
            </a:extLst>
          </p:cNvPr>
          <p:cNvSpPr/>
          <p:nvPr/>
        </p:nvSpPr>
        <p:spPr bwMode="auto">
          <a:xfrm>
            <a:off x="9217129" y="2232014"/>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sp>
        <p:nvSpPr>
          <p:cNvPr id="61" name="Rectangle 60">
            <a:extLst>
              <a:ext uri="{FF2B5EF4-FFF2-40B4-BE49-F238E27FC236}">
                <a16:creationId xmlns:a16="http://schemas.microsoft.com/office/drawing/2014/main" id="{6396E4A0-D033-DD49-99F3-E0C4FC510D27}"/>
              </a:ext>
            </a:extLst>
          </p:cNvPr>
          <p:cNvSpPr/>
          <p:nvPr/>
        </p:nvSpPr>
        <p:spPr bwMode="auto">
          <a:xfrm>
            <a:off x="9217129" y="3549977"/>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cxnSp>
        <p:nvCxnSpPr>
          <p:cNvPr id="66" name="Straight Arrow Connector 65">
            <a:extLst>
              <a:ext uri="{FF2B5EF4-FFF2-40B4-BE49-F238E27FC236}">
                <a16:creationId xmlns:a16="http://schemas.microsoft.com/office/drawing/2014/main" id="{1C3DF8A7-86AB-E546-A3F9-04DE23371E55}"/>
              </a:ext>
            </a:extLst>
          </p:cNvPr>
          <p:cNvCxnSpPr>
            <a:cxnSpLocks/>
          </p:cNvCxnSpPr>
          <p:nvPr/>
        </p:nvCxnSpPr>
        <p:spPr>
          <a:xfrm flipV="1">
            <a:off x="7410564" y="2910733"/>
            <a:ext cx="1679391" cy="12189"/>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05DAB706-BD91-7D45-AD23-B8BFA3377B55}"/>
              </a:ext>
            </a:extLst>
          </p:cNvPr>
          <p:cNvSpPr txBox="1"/>
          <p:nvPr/>
        </p:nvSpPr>
        <p:spPr>
          <a:xfrm>
            <a:off x="7527586" y="1843169"/>
            <a:ext cx="1492583" cy="1015663"/>
          </a:xfrm>
          <a:prstGeom prst="rect">
            <a:avLst/>
          </a:prstGeom>
          <a:noFill/>
        </p:spPr>
        <p:txBody>
          <a:bodyPr wrap="square" rtlCol="0">
            <a:spAutoFit/>
          </a:bodyPr>
          <a:lstStyle/>
          <a:p>
            <a:pPr algn="ctr"/>
            <a:r>
              <a:rPr lang="en-US" sz="2000" dirty="0"/>
              <a:t>Schedule and launch next job</a:t>
            </a:r>
          </a:p>
        </p:txBody>
      </p:sp>
      <p:cxnSp>
        <p:nvCxnSpPr>
          <p:cNvPr id="68" name="Straight Arrow Connector 67">
            <a:extLst>
              <a:ext uri="{FF2B5EF4-FFF2-40B4-BE49-F238E27FC236}">
                <a16:creationId xmlns:a16="http://schemas.microsoft.com/office/drawing/2014/main" id="{433E987E-A37A-B043-A89B-453F2AB14DED}"/>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6F136ED9-7B62-1E4B-8684-7F71ED5C2B8E}"/>
              </a:ext>
            </a:extLst>
          </p:cNvPr>
          <p:cNvSpPr txBox="1"/>
          <p:nvPr/>
        </p:nvSpPr>
        <p:spPr>
          <a:xfrm>
            <a:off x="3280527" y="2916809"/>
            <a:ext cx="1392164" cy="1015663"/>
          </a:xfrm>
          <a:prstGeom prst="rect">
            <a:avLst/>
          </a:prstGeom>
          <a:noFill/>
        </p:spPr>
        <p:txBody>
          <a:bodyPr wrap="square" rtlCol="0">
            <a:spAutoFit/>
          </a:bodyPr>
          <a:lstStyle/>
          <a:p>
            <a:pPr algn="ctr"/>
            <a:r>
              <a:rPr lang="en-US" sz="2000" dirty="0"/>
              <a:t>Wait for Next Job Completion</a:t>
            </a:r>
          </a:p>
        </p:txBody>
      </p:sp>
      <p:cxnSp>
        <p:nvCxnSpPr>
          <p:cNvPr id="62" name="Straight Arrow Connector 61">
            <a:extLst>
              <a:ext uri="{FF2B5EF4-FFF2-40B4-BE49-F238E27FC236}">
                <a16:creationId xmlns:a16="http://schemas.microsoft.com/office/drawing/2014/main" id="{030B3AC4-05A8-074A-96E9-D2CFC5D3B082}"/>
              </a:ext>
            </a:extLst>
          </p:cNvPr>
          <p:cNvCxnSpPr>
            <a:cxnSpLocks/>
          </p:cNvCxnSpPr>
          <p:nvPr/>
        </p:nvCxnSpPr>
        <p:spPr>
          <a:xfrm>
            <a:off x="3085445"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63B5F538-8682-034A-AD58-D92EB28B7EA3}"/>
              </a:ext>
            </a:extLst>
          </p:cNvPr>
          <p:cNvSpPr txBox="1"/>
          <p:nvPr/>
        </p:nvSpPr>
        <p:spPr>
          <a:xfrm>
            <a:off x="3251870" y="4064392"/>
            <a:ext cx="1392164" cy="1015663"/>
          </a:xfrm>
          <a:prstGeom prst="rect">
            <a:avLst/>
          </a:prstGeom>
          <a:noFill/>
        </p:spPr>
        <p:txBody>
          <a:bodyPr wrap="square" rtlCol="0">
            <a:spAutoFit/>
          </a:bodyPr>
          <a:lstStyle/>
          <a:p>
            <a:pPr algn="ctr"/>
            <a:r>
              <a:rPr lang="en-US" sz="2000" dirty="0"/>
              <a:t>Signal completion of Job 1</a:t>
            </a:r>
            <a:endParaRPr lang="en-US" sz="2000" b="1" dirty="0"/>
          </a:p>
        </p:txBody>
      </p:sp>
      <p:cxnSp>
        <p:nvCxnSpPr>
          <p:cNvPr id="64" name="Straight Arrow Connector 63">
            <a:extLst>
              <a:ext uri="{FF2B5EF4-FFF2-40B4-BE49-F238E27FC236}">
                <a16:creationId xmlns:a16="http://schemas.microsoft.com/office/drawing/2014/main" id="{12FB58C0-19E3-1247-B01D-D0CB9E22BB5F}"/>
              </a:ext>
            </a:extLst>
          </p:cNvPr>
          <p:cNvCxnSpPr>
            <a:cxnSpLocks/>
          </p:cNvCxnSpPr>
          <p:nvPr/>
        </p:nvCxnSpPr>
        <p:spPr>
          <a:xfrm>
            <a:off x="7410564"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D02FBB68-A465-D142-A54B-48388B563F97}"/>
              </a:ext>
            </a:extLst>
          </p:cNvPr>
          <p:cNvSpPr txBox="1"/>
          <p:nvPr/>
        </p:nvSpPr>
        <p:spPr>
          <a:xfrm>
            <a:off x="7470011" y="4378827"/>
            <a:ext cx="1492583" cy="707886"/>
          </a:xfrm>
          <a:prstGeom prst="rect">
            <a:avLst/>
          </a:prstGeom>
          <a:noFill/>
        </p:spPr>
        <p:txBody>
          <a:bodyPr wrap="square" rtlCol="0">
            <a:spAutoFit/>
          </a:bodyPr>
          <a:lstStyle/>
          <a:p>
            <a:pPr algn="ctr"/>
            <a:r>
              <a:rPr lang="en-US" sz="2000" dirty="0"/>
              <a:t>Job 1 completes</a:t>
            </a:r>
          </a:p>
        </p:txBody>
      </p:sp>
    </p:spTree>
    <p:extLst>
      <p:ext uri="{BB962C8B-B14F-4D97-AF65-F5344CB8AC3E}">
        <p14:creationId xmlns:p14="http://schemas.microsoft.com/office/powerpoint/2010/main" val="6601461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Sliding_window.py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Sliding Window</a:t>
            </a:r>
          </a:p>
        </p:txBody>
      </p:sp>
      <p:sp>
        <p:nvSpPr>
          <p:cNvPr id="59" name="Rectangle 58">
            <a:extLst>
              <a:ext uri="{FF2B5EF4-FFF2-40B4-BE49-F238E27FC236}">
                <a16:creationId xmlns:a16="http://schemas.microsoft.com/office/drawing/2014/main" id="{1A46ED22-DDC2-9543-AB98-D53A12893ABF}"/>
              </a:ext>
            </a:extLst>
          </p:cNvPr>
          <p:cNvSpPr/>
          <p:nvPr/>
        </p:nvSpPr>
        <p:spPr bwMode="auto">
          <a:xfrm>
            <a:off x="9217129" y="2232014"/>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sp>
        <p:nvSpPr>
          <p:cNvPr id="61" name="Rectangle 60">
            <a:extLst>
              <a:ext uri="{FF2B5EF4-FFF2-40B4-BE49-F238E27FC236}">
                <a16:creationId xmlns:a16="http://schemas.microsoft.com/office/drawing/2014/main" id="{6396E4A0-D033-DD49-99F3-E0C4FC510D27}"/>
              </a:ext>
            </a:extLst>
          </p:cNvPr>
          <p:cNvSpPr/>
          <p:nvPr/>
        </p:nvSpPr>
        <p:spPr bwMode="auto">
          <a:xfrm>
            <a:off x="9217129" y="3549977"/>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cxnSp>
        <p:nvCxnSpPr>
          <p:cNvPr id="68" name="Straight Arrow Connector 67">
            <a:extLst>
              <a:ext uri="{FF2B5EF4-FFF2-40B4-BE49-F238E27FC236}">
                <a16:creationId xmlns:a16="http://schemas.microsoft.com/office/drawing/2014/main" id="{433E987E-A37A-B043-A89B-453F2AB14DED}"/>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B854C35F-6C40-5142-8A3F-3F86ED13993B}"/>
              </a:ext>
            </a:extLst>
          </p:cNvPr>
          <p:cNvSpPr txBox="1"/>
          <p:nvPr/>
        </p:nvSpPr>
        <p:spPr>
          <a:xfrm>
            <a:off x="3280527" y="2916809"/>
            <a:ext cx="1392164" cy="707886"/>
          </a:xfrm>
          <a:prstGeom prst="rect">
            <a:avLst/>
          </a:prstGeom>
          <a:noFill/>
        </p:spPr>
        <p:txBody>
          <a:bodyPr wrap="square" rtlCol="0">
            <a:spAutoFit/>
          </a:bodyPr>
          <a:lstStyle/>
          <a:p>
            <a:pPr algn="ctr"/>
            <a:r>
              <a:rPr lang="en-US" sz="2000" dirty="0"/>
              <a:t>Submit Next Job</a:t>
            </a:r>
          </a:p>
        </p:txBody>
      </p:sp>
      <p:sp>
        <p:nvSpPr>
          <p:cNvPr id="71" name="Rectangle 70">
            <a:extLst>
              <a:ext uri="{FF2B5EF4-FFF2-40B4-BE49-F238E27FC236}">
                <a16:creationId xmlns:a16="http://schemas.microsoft.com/office/drawing/2014/main" id="{9A2DC82B-EB4C-D245-AE6B-A85FDCE3551E}"/>
              </a:ext>
            </a:extLst>
          </p:cNvPr>
          <p:cNvSpPr/>
          <p:nvPr/>
        </p:nvSpPr>
        <p:spPr bwMode="auto">
          <a:xfrm>
            <a:off x="6376219" y="3217395"/>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spTree>
    <p:extLst>
      <p:ext uri="{BB962C8B-B14F-4D97-AF65-F5344CB8AC3E}">
        <p14:creationId xmlns:p14="http://schemas.microsoft.com/office/powerpoint/2010/main" val="18402312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Sliding_window.py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Sliding Window</a:t>
            </a:r>
          </a:p>
        </p:txBody>
      </p:sp>
      <p:sp>
        <p:nvSpPr>
          <p:cNvPr id="59" name="Rectangle 58">
            <a:extLst>
              <a:ext uri="{FF2B5EF4-FFF2-40B4-BE49-F238E27FC236}">
                <a16:creationId xmlns:a16="http://schemas.microsoft.com/office/drawing/2014/main" id="{1A46ED22-DDC2-9543-AB98-D53A12893ABF}"/>
              </a:ext>
            </a:extLst>
          </p:cNvPr>
          <p:cNvSpPr/>
          <p:nvPr/>
        </p:nvSpPr>
        <p:spPr bwMode="auto">
          <a:xfrm>
            <a:off x="9217129" y="2232014"/>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sp>
        <p:nvSpPr>
          <p:cNvPr id="61" name="Rectangle 60">
            <a:extLst>
              <a:ext uri="{FF2B5EF4-FFF2-40B4-BE49-F238E27FC236}">
                <a16:creationId xmlns:a16="http://schemas.microsoft.com/office/drawing/2014/main" id="{6396E4A0-D033-DD49-99F3-E0C4FC510D27}"/>
              </a:ext>
            </a:extLst>
          </p:cNvPr>
          <p:cNvSpPr/>
          <p:nvPr/>
        </p:nvSpPr>
        <p:spPr bwMode="auto">
          <a:xfrm>
            <a:off x="9217129" y="3549977"/>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sp>
        <p:nvSpPr>
          <p:cNvPr id="71" name="Rectangle 70">
            <a:extLst>
              <a:ext uri="{FF2B5EF4-FFF2-40B4-BE49-F238E27FC236}">
                <a16:creationId xmlns:a16="http://schemas.microsoft.com/office/drawing/2014/main" id="{9A2DC82B-EB4C-D245-AE6B-A85FDCE3551E}"/>
              </a:ext>
            </a:extLst>
          </p:cNvPr>
          <p:cNvSpPr/>
          <p:nvPr/>
        </p:nvSpPr>
        <p:spPr bwMode="auto">
          <a:xfrm>
            <a:off x="6376219" y="3217395"/>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cxnSp>
        <p:nvCxnSpPr>
          <p:cNvPr id="57" name="Straight Arrow Connector 56">
            <a:extLst>
              <a:ext uri="{FF2B5EF4-FFF2-40B4-BE49-F238E27FC236}">
                <a16:creationId xmlns:a16="http://schemas.microsoft.com/office/drawing/2014/main" id="{B3950F37-8D5C-494B-A267-97660C99B650}"/>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1D474577-693F-A645-8B6F-F80B50394CFB}"/>
              </a:ext>
            </a:extLst>
          </p:cNvPr>
          <p:cNvSpPr txBox="1"/>
          <p:nvPr/>
        </p:nvSpPr>
        <p:spPr>
          <a:xfrm>
            <a:off x="3280527" y="2916809"/>
            <a:ext cx="1392164" cy="1015663"/>
          </a:xfrm>
          <a:prstGeom prst="rect">
            <a:avLst/>
          </a:prstGeom>
          <a:noFill/>
        </p:spPr>
        <p:txBody>
          <a:bodyPr wrap="square" rtlCol="0">
            <a:spAutoFit/>
          </a:bodyPr>
          <a:lstStyle/>
          <a:p>
            <a:pPr algn="ctr"/>
            <a:r>
              <a:rPr lang="en-US" sz="2000" dirty="0"/>
              <a:t>Wait for Next Job Completion</a:t>
            </a:r>
          </a:p>
        </p:txBody>
      </p:sp>
    </p:spTree>
    <p:extLst>
      <p:ext uri="{BB962C8B-B14F-4D97-AF65-F5344CB8AC3E}">
        <p14:creationId xmlns:p14="http://schemas.microsoft.com/office/powerpoint/2010/main" val="20719448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2853920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838D-556A-0D46-9469-78D3CDECC5E4}"/>
              </a:ext>
            </a:extLst>
          </p:cNvPr>
          <p:cNvSpPr>
            <a:spLocks noGrp="1"/>
          </p:cNvSpPr>
          <p:nvPr>
            <p:ph type="ctrTitle"/>
          </p:nvPr>
        </p:nvSpPr>
        <p:spPr/>
        <p:txBody>
          <a:bodyPr/>
          <a:lstStyle/>
          <a:p>
            <a:r>
              <a:rPr lang="en-US" dirty="0"/>
              <a:t>Manage Internal Queue w/ Flux for Common Workflows</a:t>
            </a:r>
          </a:p>
        </p:txBody>
      </p:sp>
      <p:sp>
        <p:nvSpPr>
          <p:cNvPr id="3" name="Subtitle 2">
            <a:extLst>
              <a:ext uri="{FF2B5EF4-FFF2-40B4-BE49-F238E27FC236}">
                <a16:creationId xmlns:a16="http://schemas.microsoft.com/office/drawing/2014/main" id="{76D060BD-6F08-D741-95BE-7FB2469255A6}"/>
              </a:ext>
            </a:extLst>
          </p:cNvPr>
          <p:cNvSpPr>
            <a:spLocks noGrp="1"/>
          </p:cNvSpPr>
          <p:nvPr>
            <p:ph type="subTitle" idx="1"/>
          </p:nvPr>
        </p:nvSpPr>
        <p:spPr>
          <a:xfrm>
            <a:off x="297002" y="5258000"/>
            <a:ext cx="9536111" cy="371561"/>
          </a:xfrm>
        </p:spPr>
        <p:txBody>
          <a:bodyPr>
            <a:normAutofit/>
          </a:bodyPr>
          <a:lstStyle/>
          <a:p>
            <a:r>
              <a:rPr lang="en-US" dirty="0"/>
              <a:t>Anthony </a:t>
            </a:r>
            <a:r>
              <a:rPr lang="en-US" dirty="0" err="1"/>
              <a:t>Agelastos</a:t>
            </a:r>
            <a:r>
              <a:rPr lang="en-US" dirty="0"/>
              <a:t>, Gary Lawson, Dong </a:t>
            </a:r>
            <a:r>
              <a:rPr lang="en-US" dirty="0" err="1"/>
              <a:t>Ahn</a:t>
            </a:r>
            <a:r>
              <a:rPr lang="en-US" dirty="0"/>
              <a:t>, Mark </a:t>
            </a:r>
            <a:r>
              <a:rPr lang="en-US" dirty="0" err="1"/>
              <a:t>Grondona</a:t>
            </a:r>
            <a:r>
              <a:rPr lang="en-US" dirty="0"/>
              <a:t>, Stephen </a:t>
            </a:r>
            <a:r>
              <a:rPr lang="en-US" dirty="0" err="1"/>
              <a:t>Herbein</a:t>
            </a:r>
            <a:endParaRPr lang="en-US" dirty="0"/>
          </a:p>
        </p:txBody>
      </p:sp>
      <p:sp>
        <p:nvSpPr>
          <p:cNvPr id="4" name="Text Placeholder 3">
            <a:extLst>
              <a:ext uri="{FF2B5EF4-FFF2-40B4-BE49-F238E27FC236}">
                <a16:creationId xmlns:a16="http://schemas.microsoft.com/office/drawing/2014/main" id="{63AD506B-FBA8-C54B-B3F1-7744E2B567E2}"/>
              </a:ext>
            </a:extLst>
          </p:cNvPr>
          <p:cNvSpPr>
            <a:spLocks noGrp="1"/>
          </p:cNvSpPr>
          <p:nvPr>
            <p:ph type="body" sz="quarter" idx="12"/>
          </p:nvPr>
        </p:nvSpPr>
        <p:spPr/>
        <p:txBody>
          <a:bodyPr/>
          <a:lstStyle/>
          <a:p>
            <a:r>
              <a:rPr lang="en-US" dirty="0"/>
              <a:t>Slides &amp; Content Generated by</a:t>
            </a:r>
          </a:p>
        </p:txBody>
      </p:sp>
      <p:sp>
        <p:nvSpPr>
          <p:cNvPr id="5" name="Text Placeholder 3">
            <a:extLst>
              <a:ext uri="{FF2B5EF4-FFF2-40B4-BE49-F238E27FC236}">
                <a16:creationId xmlns:a16="http://schemas.microsoft.com/office/drawing/2014/main" id="{45489E19-E5E3-C147-AD94-21B05104AED8}"/>
              </a:ext>
            </a:extLst>
          </p:cNvPr>
          <p:cNvSpPr txBox="1">
            <a:spLocks/>
          </p:cNvSpPr>
          <p:nvPr/>
        </p:nvSpPr>
        <p:spPr>
          <a:xfrm>
            <a:off x="687681" y="5828753"/>
            <a:ext cx="4603750" cy="254000"/>
          </a:xfrm>
          <a:prstGeom prst="rect">
            <a:avLst/>
          </a:prstGeom>
        </p:spPr>
        <p:txBody>
          <a:bodyPr vert="horz" lIns="0" tIns="45720" rIns="0" bIns="45720" rtlCol="0" anchor="ctr" anchorCtr="0">
            <a:no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1200" b="0" i="1" kern="1200" spc="200" baseline="0">
                <a:solidFill>
                  <a:schemeClr val="accent6"/>
                </a:solidFill>
                <a:latin typeface="Gill Sans MT" charset="0"/>
                <a:ea typeface="Gill Sans MT" charset="0"/>
                <a:cs typeface="Gill Sans MT"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36" marR="0" lvl="0" indent="-91436" algn="l" defTabSz="914354" rtl="0" eaLnBrk="1" fontAlgn="auto" latinLnBrk="0" hangingPunct="1">
              <a:lnSpc>
                <a:spcPct val="90000"/>
              </a:lnSpc>
              <a:spcBef>
                <a:spcPts val="1200"/>
              </a:spcBef>
              <a:spcAft>
                <a:spcPts val="200"/>
              </a:spcAft>
              <a:buClr>
                <a:srgbClr val="00B0F0"/>
              </a:buClr>
              <a:buSzPct val="100000"/>
              <a:buFont typeface="Calibri" panose="020F0502020204030204" pitchFamily="34" charset="0"/>
              <a:buChar char=" "/>
              <a:tabLst/>
              <a:defRPr/>
            </a:pPr>
            <a:r>
              <a:rPr kumimoji="0" lang="en-US" sz="1200" b="0" i="1" u="none" strike="noStrike" kern="1200" cap="none" spc="200" normalizeH="0" baseline="0" noProof="0" dirty="0">
                <a:ln>
                  <a:noFill/>
                </a:ln>
                <a:solidFill>
                  <a:srgbClr val="00ADD0"/>
                </a:solidFill>
                <a:effectLst/>
                <a:uLnTx/>
                <a:uFillTx/>
                <a:latin typeface="Gill Sans MT" charset="0"/>
              </a:rPr>
              <a:t>Slides Presented by</a:t>
            </a:r>
          </a:p>
        </p:txBody>
      </p:sp>
      <p:sp>
        <p:nvSpPr>
          <p:cNvPr id="6" name="Subtitle 2">
            <a:extLst>
              <a:ext uri="{FF2B5EF4-FFF2-40B4-BE49-F238E27FC236}">
                <a16:creationId xmlns:a16="http://schemas.microsoft.com/office/drawing/2014/main" id="{AE29E2B5-EA8F-0F4F-A332-E5A5265D4203}"/>
              </a:ext>
            </a:extLst>
          </p:cNvPr>
          <p:cNvSpPr txBox="1">
            <a:spLocks/>
          </p:cNvSpPr>
          <p:nvPr/>
        </p:nvSpPr>
        <p:spPr>
          <a:xfrm>
            <a:off x="297002" y="6082753"/>
            <a:ext cx="7340929" cy="353125"/>
          </a:xfrm>
          <a:prstGeom prst="rect">
            <a:avLst/>
          </a:prstGeom>
        </p:spPr>
        <p:txBody>
          <a:bodyPr vert="horz" lIns="91440" tIns="45720" rIns="91440" bIns="45720" rtlCol="0">
            <a:normAutofit/>
          </a:bodyPr>
          <a:lstStyle>
            <a:lvl1pPr marL="0" indent="0"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None/>
              <a:defRPr sz="1800" kern="1200" cap="none" spc="200" baseline="0">
                <a:solidFill>
                  <a:schemeClr val="tx1"/>
                </a:solidFill>
                <a:latin typeface="Garamond" charset="0"/>
                <a:ea typeface="Garamond" charset="0"/>
                <a:cs typeface="Garamond" charset="0"/>
              </a:defRPr>
            </a:lvl1pPr>
            <a:lvl2pPr marL="457178" indent="0" algn="ctr" defTabSz="914354" rtl="0" eaLnBrk="1" latinLnBrk="0" hangingPunct="1">
              <a:lnSpc>
                <a:spcPct val="90000"/>
              </a:lnSpc>
              <a:spcBef>
                <a:spcPts val="200"/>
              </a:spcBef>
              <a:spcAft>
                <a:spcPts val="400"/>
              </a:spcAft>
              <a:buClr>
                <a:srgbClr val="00B0F0"/>
              </a:buClr>
              <a:buFont typeface="Calibri" pitchFamily="34" charset="0"/>
              <a:buNone/>
              <a:defRPr sz="2400" kern="1200">
                <a:solidFill>
                  <a:schemeClr val="bg2">
                    <a:lumMod val="25000"/>
                  </a:schemeClr>
                </a:solidFill>
                <a:latin typeface="Garamond" charset="0"/>
                <a:ea typeface="Garamond" charset="0"/>
                <a:cs typeface="Garamond" charset="0"/>
              </a:defRPr>
            </a:lvl2pPr>
            <a:lvl3pPr marL="914354" indent="0" algn="ctr" defTabSz="914354" rtl="0" eaLnBrk="1" latinLnBrk="0" hangingPunct="1">
              <a:lnSpc>
                <a:spcPct val="90000"/>
              </a:lnSpc>
              <a:spcBef>
                <a:spcPts val="200"/>
              </a:spcBef>
              <a:spcAft>
                <a:spcPts val="400"/>
              </a:spcAft>
              <a:buClr>
                <a:srgbClr val="00B0F0"/>
              </a:buClr>
              <a:buFont typeface="Calibri" pitchFamily="34" charset="0"/>
              <a:buNone/>
              <a:defRPr sz="2400" kern="1200">
                <a:solidFill>
                  <a:schemeClr val="bg2">
                    <a:lumMod val="25000"/>
                  </a:schemeClr>
                </a:solidFill>
                <a:latin typeface="Garamond" charset="0"/>
                <a:ea typeface="Garamond" charset="0"/>
                <a:cs typeface="Garamond" charset="0"/>
              </a:defRPr>
            </a:lvl3pPr>
            <a:lvl4pPr marL="1371532" indent="0" algn="ctr" defTabSz="914354" rtl="0" eaLnBrk="1" latinLnBrk="0" hangingPunct="1">
              <a:lnSpc>
                <a:spcPct val="90000"/>
              </a:lnSpc>
              <a:spcBef>
                <a:spcPts val="200"/>
              </a:spcBef>
              <a:spcAft>
                <a:spcPts val="400"/>
              </a:spcAft>
              <a:buClr>
                <a:srgbClr val="00B0F0"/>
              </a:buClr>
              <a:buFont typeface="Calibri" pitchFamily="34" charset="0"/>
              <a:buNone/>
              <a:defRPr sz="2000" kern="1200">
                <a:solidFill>
                  <a:schemeClr val="bg2">
                    <a:lumMod val="25000"/>
                  </a:schemeClr>
                </a:solidFill>
                <a:latin typeface="Garamond" charset="0"/>
                <a:ea typeface="Garamond" charset="0"/>
                <a:cs typeface="Garamond" charset="0"/>
              </a:defRPr>
            </a:lvl4pPr>
            <a:lvl5pPr marL="1828709" indent="0" algn="ctr" defTabSz="914354" rtl="0" eaLnBrk="1" latinLnBrk="0" hangingPunct="1">
              <a:lnSpc>
                <a:spcPct val="90000"/>
              </a:lnSpc>
              <a:spcBef>
                <a:spcPts val="200"/>
              </a:spcBef>
              <a:spcAft>
                <a:spcPts val="400"/>
              </a:spcAft>
              <a:buClr>
                <a:srgbClr val="00B0F0"/>
              </a:buClr>
              <a:buFont typeface="Calibri" pitchFamily="34" charset="0"/>
              <a:buNone/>
              <a:defRPr sz="2000" kern="1200">
                <a:solidFill>
                  <a:schemeClr val="bg2">
                    <a:lumMod val="25000"/>
                  </a:schemeClr>
                </a:solidFill>
                <a:latin typeface="Garamond" charset="0"/>
                <a:ea typeface="Garamond" charset="0"/>
                <a:cs typeface="Garamond" charset="0"/>
              </a:defRPr>
            </a:lvl5pPr>
            <a:lvl6pPr marL="2285886"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062"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240"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418"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0" marR="0" lvl="0" indent="0" algn="l" defTabSz="914354" rtl="0" eaLnBrk="1" fontAlgn="auto" latinLnBrk="0" hangingPunct="1">
              <a:lnSpc>
                <a:spcPct val="90000"/>
              </a:lnSpc>
              <a:spcBef>
                <a:spcPts val="1200"/>
              </a:spcBef>
              <a:spcAft>
                <a:spcPts val="200"/>
              </a:spcAft>
              <a:buClr>
                <a:srgbClr val="00B0F0"/>
              </a:buClr>
              <a:buSzPct val="100000"/>
              <a:buFont typeface="Calibri" panose="020F0502020204030204" pitchFamily="34" charset="0"/>
              <a:buNone/>
              <a:tabLst/>
              <a:defRPr/>
            </a:pPr>
            <a:r>
              <a:rPr kumimoji="0" lang="en-US" sz="1800" b="0" i="0" u="none" strike="noStrike" kern="1200" cap="none" spc="200" normalizeH="0" baseline="0" noProof="0" dirty="0">
                <a:ln>
                  <a:noFill/>
                </a:ln>
                <a:solidFill>
                  <a:srgbClr val="000000"/>
                </a:solidFill>
                <a:effectLst/>
                <a:uLnTx/>
                <a:uFillTx/>
                <a:latin typeface="Garamond" charset="0"/>
              </a:rPr>
              <a:t>LLNL Flux Team</a:t>
            </a:r>
          </a:p>
        </p:txBody>
      </p:sp>
    </p:spTree>
    <p:extLst>
      <p:ext uri="{BB962C8B-B14F-4D97-AF65-F5344CB8AC3E}">
        <p14:creationId xmlns:p14="http://schemas.microsoft.com/office/powerpoint/2010/main" val="32791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887B-7FA5-DA40-BA87-B5B400DBD32A}"/>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1153608E-ED6C-3A45-832F-76BE0E35F217}"/>
              </a:ext>
            </a:extLst>
          </p:cNvPr>
          <p:cNvSpPr>
            <a:spLocks noGrp="1"/>
          </p:cNvSpPr>
          <p:nvPr>
            <p:ph idx="1"/>
          </p:nvPr>
        </p:nvSpPr>
        <p:spPr>
          <a:xfrm>
            <a:off x="720648" y="1429234"/>
            <a:ext cx="10058400" cy="570226"/>
          </a:xfrm>
        </p:spPr>
        <p:txBody>
          <a:bodyPr/>
          <a:lstStyle/>
          <a:p>
            <a:r>
              <a:rPr lang="en-US" dirty="0"/>
              <a:t>This presentation would not have been possible without the following direct contributions</a:t>
            </a:r>
          </a:p>
        </p:txBody>
      </p:sp>
      <p:sp>
        <p:nvSpPr>
          <p:cNvPr id="4" name="Slide Number Placeholder 3">
            <a:extLst>
              <a:ext uri="{FF2B5EF4-FFF2-40B4-BE49-F238E27FC236}">
                <a16:creationId xmlns:a16="http://schemas.microsoft.com/office/drawing/2014/main" id="{A02933B6-F3C0-1B47-A3DD-C2773E2B641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sp>
        <p:nvSpPr>
          <p:cNvPr id="5" name="Content Placeholder 2">
            <a:extLst>
              <a:ext uri="{FF2B5EF4-FFF2-40B4-BE49-F238E27FC236}">
                <a16:creationId xmlns:a16="http://schemas.microsoft.com/office/drawing/2014/main" id="{A5004816-9728-3D40-A710-CF7922C79B09}"/>
              </a:ext>
            </a:extLst>
          </p:cNvPr>
          <p:cNvSpPr txBox="1">
            <a:spLocks/>
          </p:cNvSpPr>
          <p:nvPr/>
        </p:nvSpPr>
        <p:spPr>
          <a:xfrm>
            <a:off x="6987652" y="1997142"/>
            <a:ext cx="3421046" cy="2168008"/>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36" marR="0" lvl="0" indent="-91436" algn="l" defTabSz="914354" rtl="0" eaLnBrk="1" fontAlgn="auto" latinLnBrk="0" hangingPunct="1">
              <a:lnSpc>
                <a:spcPct val="90000"/>
              </a:lnSpc>
              <a:spcBef>
                <a:spcPts val="1200"/>
              </a:spcBef>
              <a:spcAft>
                <a:spcPts val="200"/>
              </a:spcAft>
              <a:buClr>
                <a:srgbClr val="00B0F0"/>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SNL</a:t>
            </a: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Anthony </a:t>
            </a:r>
            <a:r>
              <a:rPr kumimoji="0" lang="en-US" sz="1800" b="0" i="0" u="none" strike="noStrike" kern="1200" cap="none" spc="0" normalizeH="0" baseline="0" noProof="0" dirty="0" err="1">
                <a:ln>
                  <a:noFill/>
                </a:ln>
                <a:solidFill>
                  <a:srgbClr val="E7E6E6">
                    <a:lumMod val="25000"/>
                  </a:srgbClr>
                </a:solidFill>
                <a:effectLst/>
                <a:uLnTx/>
                <a:uFillTx/>
                <a:latin typeface="Garamond" charset="0"/>
              </a:rPr>
              <a:t>Agelastos</a:t>
            </a:r>
            <a:endParaRPr kumimoji="0" lang="en-US" sz="1800" b="0" i="0" u="none" strike="noStrike" kern="1200" cap="none" spc="0" normalizeH="0" baseline="0" noProof="0" dirty="0">
              <a:ln>
                <a:noFill/>
              </a:ln>
              <a:solidFill>
                <a:srgbClr val="E7E6E6">
                  <a:lumMod val="25000"/>
                </a:srgbClr>
              </a:solidFill>
              <a:effectLst/>
              <a:uLnTx/>
              <a:uFillTx/>
              <a:latin typeface="Garamond" charset="0"/>
            </a:endParaRP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Gary Lawson</a:t>
            </a:r>
          </a:p>
        </p:txBody>
      </p:sp>
      <p:sp>
        <p:nvSpPr>
          <p:cNvPr id="6" name="Content Placeholder 2">
            <a:extLst>
              <a:ext uri="{FF2B5EF4-FFF2-40B4-BE49-F238E27FC236}">
                <a16:creationId xmlns:a16="http://schemas.microsoft.com/office/drawing/2014/main" id="{93E4BB76-1A0D-AB48-8394-5B5F7395487A}"/>
              </a:ext>
            </a:extLst>
          </p:cNvPr>
          <p:cNvSpPr txBox="1">
            <a:spLocks/>
          </p:cNvSpPr>
          <p:nvPr/>
        </p:nvSpPr>
        <p:spPr>
          <a:xfrm>
            <a:off x="1783303" y="1997142"/>
            <a:ext cx="3421046" cy="2168008"/>
          </a:xfrm>
          <a:prstGeom prst="rect">
            <a:avLst/>
          </a:prstGeom>
        </p:spPr>
        <p:txBody>
          <a:bodyPr vert="horz" lIns="0" tIns="45720" rIns="0" bIns="45720" rtlCol="0">
            <a:normAutofit fontScale="92500" lnSpcReduction="2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36" marR="0" lvl="0" indent="-91436" algn="l" defTabSz="914354" rtl="0" eaLnBrk="1" fontAlgn="auto" latinLnBrk="0" hangingPunct="1">
              <a:lnSpc>
                <a:spcPct val="90000"/>
              </a:lnSpc>
              <a:spcBef>
                <a:spcPts val="1200"/>
              </a:spcBef>
              <a:spcAft>
                <a:spcPts val="200"/>
              </a:spcAft>
              <a:buClr>
                <a:srgbClr val="00B0F0"/>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LLNL</a:t>
            </a: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Dong </a:t>
            </a:r>
            <a:r>
              <a:rPr kumimoji="0" lang="en-US" sz="1800" b="0" i="0" u="none" strike="noStrike" kern="1200" cap="none" spc="0" normalizeH="0" baseline="0" noProof="0" dirty="0" err="1">
                <a:ln>
                  <a:noFill/>
                </a:ln>
                <a:solidFill>
                  <a:srgbClr val="E7E6E6">
                    <a:lumMod val="25000"/>
                  </a:srgbClr>
                </a:solidFill>
                <a:effectLst/>
                <a:uLnTx/>
                <a:uFillTx/>
                <a:latin typeface="Garamond" charset="0"/>
              </a:rPr>
              <a:t>Ahn</a:t>
            </a:r>
            <a:endParaRPr kumimoji="0" lang="en-US" sz="1800" b="0" i="0" u="none" strike="noStrike" kern="1200" cap="none" spc="0" normalizeH="0" baseline="0" noProof="0" dirty="0">
              <a:ln>
                <a:noFill/>
              </a:ln>
              <a:solidFill>
                <a:srgbClr val="E7E6E6">
                  <a:lumMod val="25000"/>
                </a:srgbClr>
              </a:solidFill>
              <a:effectLst/>
              <a:uLnTx/>
              <a:uFillTx/>
              <a:latin typeface="Garamond" charset="0"/>
            </a:endParaRP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Jim Garlick</a:t>
            </a: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Mark </a:t>
            </a:r>
            <a:r>
              <a:rPr kumimoji="0" lang="en-US" sz="1800" b="0" i="0" u="none" strike="noStrike" kern="1200" cap="none" spc="0" normalizeH="0" baseline="0" noProof="0" dirty="0" err="1">
                <a:ln>
                  <a:noFill/>
                </a:ln>
                <a:solidFill>
                  <a:srgbClr val="E7E6E6">
                    <a:lumMod val="25000"/>
                  </a:srgbClr>
                </a:solidFill>
                <a:effectLst/>
                <a:uLnTx/>
                <a:uFillTx/>
                <a:latin typeface="Garamond" charset="0"/>
              </a:rPr>
              <a:t>Grondona</a:t>
            </a:r>
            <a:endParaRPr kumimoji="0" lang="en-US" sz="1800" b="0" i="0" u="none" strike="noStrike" kern="1200" cap="none" spc="0" normalizeH="0" baseline="0" noProof="0" dirty="0">
              <a:ln>
                <a:noFill/>
              </a:ln>
              <a:solidFill>
                <a:srgbClr val="E7E6E6">
                  <a:lumMod val="25000"/>
                </a:srgbClr>
              </a:solidFill>
              <a:effectLst/>
              <a:uLnTx/>
              <a:uFillTx/>
              <a:latin typeface="Garamond" charset="0"/>
            </a:endParaRP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Stephen </a:t>
            </a:r>
            <a:r>
              <a:rPr kumimoji="0" lang="en-US" sz="1800" b="0" i="0" u="none" strike="noStrike" kern="1200" cap="none" spc="0" normalizeH="0" baseline="0" noProof="0" dirty="0" err="1">
                <a:ln>
                  <a:noFill/>
                </a:ln>
                <a:solidFill>
                  <a:srgbClr val="E7E6E6">
                    <a:lumMod val="25000"/>
                  </a:srgbClr>
                </a:solidFill>
                <a:effectLst/>
                <a:uLnTx/>
                <a:uFillTx/>
                <a:latin typeface="Garamond" charset="0"/>
              </a:rPr>
              <a:t>Herbein</a:t>
            </a:r>
            <a:endParaRPr kumimoji="0" lang="en-US" sz="1800" b="0" i="0" u="none" strike="noStrike" kern="1200" cap="none" spc="0" normalizeH="0" baseline="0" noProof="0" dirty="0">
              <a:ln>
                <a:noFill/>
              </a:ln>
              <a:solidFill>
                <a:srgbClr val="E7E6E6">
                  <a:lumMod val="25000"/>
                </a:srgbClr>
              </a:solidFill>
              <a:effectLst/>
              <a:uLnTx/>
              <a:uFillTx/>
              <a:latin typeface="Garamond" charset="0"/>
            </a:endParaRP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Daniel Milroy</a:t>
            </a: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err="1">
                <a:ln>
                  <a:noFill/>
                </a:ln>
                <a:solidFill>
                  <a:srgbClr val="E7E6E6">
                    <a:lumMod val="25000"/>
                  </a:srgbClr>
                </a:solidFill>
                <a:effectLst/>
                <a:uLnTx/>
                <a:uFillTx/>
                <a:latin typeface="Garamond" charset="0"/>
              </a:rPr>
              <a:t>Tapasya</a:t>
            </a:r>
            <a:r>
              <a:rPr kumimoji="0" lang="en-US" sz="1800" b="0" i="0" u="none" strike="noStrike" kern="1200" cap="none" spc="0" normalizeH="0" baseline="0" noProof="0" dirty="0">
                <a:ln>
                  <a:noFill/>
                </a:ln>
                <a:solidFill>
                  <a:srgbClr val="E7E6E6">
                    <a:lumMod val="25000"/>
                  </a:srgbClr>
                </a:solidFill>
                <a:effectLst/>
                <a:uLnTx/>
                <a:uFillTx/>
                <a:latin typeface="Garamond" charset="0"/>
              </a:rPr>
              <a:t> </a:t>
            </a:r>
            <a:r>
              <a:rPr kumimoji="0" lang="en-US" sz="1800" b="0" i="0" u="none" strike="noStrike" kern="1200" cap="none" spc="0" normalizeH="0" baseline="0" noProof="0" dirty="0" err="1">
                <a:ln>
                  <a:noFill/>
                </a:ln>
                <a:solidFill>
                  <a:srgbClr val="E7E6E6">
                    <a:lumMod val="25000"/>
                  </a:srgbClr>
                </a:solidFill>
                <a:effectLst/>
                <a:uLnTx/>
                <a:uFillTx/>
                <a:latin typeface="Garamond" charset="0"/>
              </a:rPr>
              <a:t>Patki</a:t>
            </a:r>
            <a:endParaRPr kumimoji="0" lang="en-US" sz="1800" b="0" i="0" u="none" strike="noStrike" kern="1200" cap="none" spc="0" normalizeH="0" baseline="0" noProof="0" dirty="0">
              <a:ln>
                <a:noFill/>
              </a:ln>
              <a:solidFill>
                <a:srgbClr val="E7E6E6">
                  <a:lumMod val="25000"/>
                </a:srgbClr>
              </a:solidFill>
              <a:effectLst/>
              <a:uLnTx/>
              <a:uFillTx/>
              <a:latin typeface="Garamond" charset="0"/>
            </a:endParaRP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Francesco Di Natale</a:t>
            </a:r>
          </a:p>
        </p:txBody>
      </p:sp>
      <p:sp>
        <p:nvSpPr>
          <p:cNvPr id="8" name="Content Placeholder 2">
            <a:extLst>
              <a:ext uri="{FF2B5EF4-FFF2-40B4-BE49-F238E27FC236}">
                <a16:creationId xmlns:a16="http://schemas.microsoft.com/office/drawing/2014/main" id="{006282C0-7115-264E-819A-F99194587617}"/>
              </a:ext>
            </a:extLst>
          </p:cNvPr>
          <p:cNvSpPr txBox="1">
            <a:spLocks/>
          </p:cNvSpPr>
          <p:nvPr/>
        </p:nvSpPr>
        <p:spPr>
          <a:xfrm>
            <a:off x="720648" y="4163139"/>
            <a:ext cx="10058400" cy="570226"/>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36" marR="0" lvl="0" indent="-91436" algn="l" defTabSz="914354" rtl="0" eaLnBrk="1" fontAlgn="auto" latinLnBrk="0" hangingPunct="1">
              <a:lnSpc>
                <a:spcPct val="90000"/>
              </a:lnSpc>
              <a:spcBef>
                <a:spcPts val="1200"/>
              </a:spcBef>
              <a:spcAft>
                <a:spcPts val="200"/>
              </a:spcAft>
              <a:buClr>
                <a:srgbClr val="00B0F0"/>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 with motivation/need exhibited from the following indirect contributions</a:t>
            </a:r>
          </a:p>
        </p:txBody>
      </p:sp>
      <p:sp>
        <p:nvSpPr>
          <p:cNvPr id="9" name="Content Placeholder 2">
            <a:extLst>
              <a:ext uri="{FF2B5EF4-FFF2-40B4-BE49-F238E27FC236}">
                <a16:creationId xmlns:a16="http://schemas.microsoft.com/office/drawing/2014/main" id="{826BE4B4-8779-B449-AC72-FBF3573F7B0A}"/>
              </a:ext>
            </a:extLst>
          </p:cNvPr>
          <p:cNvSpPr txBox="1">
            <a:spLocks/>
          </p:cNvSpPr>
          <p:nvPr/>
        </p:nvSpPr>
        <p:spPr>
          <a:xfrm>
            <a:off x="3638298" y="4689993"/>
            <a:ext cx="4915405" cy="2168008"/>
          </a:xfrm>
          <a:prstGeom prst="rect">
            <a:avLst/>
          </a:prstGeom>
        </p:spPr>
        <p:txBody>
          <a:bodyPr vert="horz" lIns="0" tIns="45720" rIns="0" bIns="45720" rtlCol="0">
            <a:normAutofit lnSpcReduction="1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36" marR="0" lvl="0" indent="-91436" algn="l" defTabSz="914354" rtl="0" eaLnBrk="1" fontAlgn="auto" latinLnBrk="0" hangingPunct="1">
              <a:lnSpc>
                <a:spcPct val="90000"/>
              </a:lnSpc>
              <a:spcBef>
                <a:spcPts val="1200"/>
              </a:spcBef>
              <a:spcAft>
                <a:spcPts val="200"/>
              </a:spcAft>
              <a:buClr>
                <a:srgbClr val="00B0F0"/>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SNL</a:t>
            </a: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err="1">
                <a:ln>
                  <a:noFill/>
                </a:ln>
                <a:solidFill>
                  <a:srgbClr val="E7E6E6">
                    <a:lumMod val="25000"/>
                  </a:srgbClr>
                </a:solidFill>
                <a:effectLst/>
                <a:uLnTx/>
                <a:uFillTx/>
                <a:latin typeface="Garamond" charset="0"/>
              </a:rPr>
              <a:t>Micheal</a:t>
            </a:r>
            <a:r>
              <a:rPr kumimoji="0" lang="en-US" sz="1800" b="0" i="0" u="none" strike="noStrike" kern="1200" cap="none" spc="0" normalizeH="0" baseline="0" noProof="0" dirty="0">
                <a:ln>
                  <a:noFill/>
                </a:ln>
                <a:solidFill>
                  <a:srgbClr val="E7E6E6">
                    <a:lumMod val="25000"/>
                  </a:srgbClr>
                </a:solidFill>
                <a:effectLst/>
                <a:uLnTx/>
                <a:uFillTx/>
                <a:latin typeface="Garamond" charset="0"/>
              </a:rPr>
              <a:t> Glass (ASC IC/ATDM)</a:t>
            </a: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Brian Adams (ASC Dakota)</a:t>
            </a: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Paul </a:t>
            </a:r>
            <a:r>
              <a:rPr kumimoji="0" lang="en-US" sz="1800" b="0" i="0" u="none" strike="noStrike" kern="1200" cap="none" spc="0" normalizeH="0" baseline="0" noProof="0" dirty="0" err="1">
                <a:ln>
                  <a:noFill/>
                </a:ln>
                <a:solidFill>
                  <a:srgbClr val="E7E6E6">
                    <a:lumMod val="25000"/>
                  </a:srgbClr>
                </a:solidFill>
                <a:effectLst/>
                <a:uLnTx/>
                <a:uFillTx/>
                <a:latin typeface="Garamond" charset="0"/>
              </a:rPr>
              <a:t>Wolfenbarger</a:t>
            </a:r>
            <a:r>
              <a:rPr kumimoji="0" lang="en-US" sz="1800" b="0" i="0" u="none" strike="noStrike" kern="1200" cap="none" spc="0" normalizeH="0" baseline="0" noProof="0" dirty="0">
                <a:ln>
                  <a:noFill/>
                </a:ln>
                <a:solidFill>
                  <a:srgbClr val="E7E6E6">
                    <a:lumMod val="25000"/>
                  </a:srgbClr>
                </a:solidFill>
                <a:effectLst/>
                <a:uLnTx/>
                <a:uFillTx/>
                <a:latin typeface="Garamond" charset="0"/>
              </a:rPr>
              <a:t> (ASC </a:t>
            </a:r>
            <a:r>
              <a:rPr kumimoji="0" lang="en-US" sz="1800" b="0" i="0" u="none" strike="noStrike" kern="1200" cap="none" spc="0" normalizeH="0" baseline="0" noProof="0" dirty="0" err="1">
                <a:ln>
                  <a:noFill/>
                </a:ln>
                <a:solidFill>
                  <a:srgbClr val="E7E6E6">
                    <a:lumMod val="25000"/>
                  </a:srgbClr>
                </a:solidFill>
                <a:effectLst/>
                <a:uLnTx/>
                <a:uFillTx/>
                <a:latin typeface="Garamond" charset="0"/>
              </a:rPr>
              <a:t>CompSim</a:t>
            </a:r>
            <a:r>
              <a:rPr kumimoji="0" lang="en-US" sz="1800" b="0" i="0" u="none" strike="noStrike" kern="1200" cap="none" spc="0" normalizeH="0" baseline="0" noProof="0" dirty="0">
                <a:ln>
                  <a:noFill/>
                </a:ln>
                <a:solidFill>
                  <a:srgbClr val="E7E6E6">
                    <a:lumMod val="25000"/>
                  </a:srgbClr>
                </a:solidFill>
                <a:effectLst/>
                <a:uLnTx/>
                <a:uFillTx/>
                <a:latin typeface="Garamond" charset="0"/>
              </a:rPr>
              <a:t> DevOps)</a:t>
            </a: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Richard Drake (ASC </a:t>
            </a:r>
            <a:r>
              <a:rPr kumimoji="0" lang="en-US" sz="1800" b="0" i="0" u="none" strike="noStrike" kern="1200" cap="none" spc="0" normalizeH="0" baseline="0" noProof="0" dirty="0" err="1">
                <a:ln>
                  <a:noFill/>
                </a:ln>
                <a:solidFill>
                  <a:srgbClr val="E7E6E6">
                    <a:lumMod val="25000"/>
                  </a:srgbClr>
                </a:solidFill>
                <a:effectLst/>
                <a:uLnTx/>
                <a:uFillTx/>
                <a:latin typeface="Garamond" charset="0"/>
              </a:rPr>
              <a:t>CompSim</a:t>
            </a:r>
            <a:r>
              <a:rPr kumimoji="0" lang="en-US" sz="1800" b="0" i="0" u="none" strike="noStrike" kern="1200" cap="none" spc="0" normalizeH="0" baseline="0" noProof="0" dirty="0">
                <a:ln>
                  <a:noFill/>
                </a:ln>
                <a:solidFill>
                  <a:srgbClr val="E7E6E6">
                    <a:lumMod val="25000"/>
                  </a:srgbClr>
                </a:solidFill>
                <a:effectLst/>
                <a:uLnTx/>
                <a:uFillTx/>
                <a:latin typeface="Garamond" charset="0"/>
              </a:rPr>
              <a:t> DevOps)</a:t>
            </a: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Steve Monk (FOUS)</a:t>
            </a:r>
          </a:p>
          <a:p>
            <a:pPr marL="384029" marR="0" lvl="1" indent="-182870" algn="l" defTabSz="914354" rtl="0" eaLnBrk="1" fontAlgn="auto" latinLnBrk="0" hangingPunct="1">
              <a:lnSpc>
                <a:spcPct val="90000"/>
              </a:lnSpc>
              <a:spcBef>
                <a:spcPts val="200"/>
              </a:spcBef>
              <a:spcAft>
                <a:spcPts val="400"/>
              </a:spcAft>
              <a:buClr>
                <a:srgbClr val="00B0F0"/>
              </a:buClr>
              <a:buSzTx/>
              <a:buFont typeface="Calibri" pitchFamily="34" charset="0"/>
              <a:buChar char="◦"/>
              <a:tabLst/>
              <a:defRPr/>
            </a:pPr>
            <a:r>
              <a:rPr kumimoji="0" lang="en-US" sz="1800" b="0" i="0" u="none" strike="noStrike" kern="1200" cap="none" spc="0" normalizeH="0" baseline="0" noProof="0" dirty="0">
                <a:ln>
                  <a:noFill/>
                </a:ln>
                <a:solidFill>
                  <a:srgbClr val="E7E6E6">
                    <a:lumMod val="25000"/>
                  </a:srgbClr>
                </a:solidFill>
                <a:effectLst/>
                <a:uLnTx/>
                <a:uFillTx/>
                <a:latin typeface="Garamond" charset="0"/>
              </a:rPr>
              <a:t>Ann Gentile (FOUS)</a:t>
            </a:r>
          </a:p>
        </p:txBody>
      </p:sp>
    </p:spTree>
    <p:extLst>
      <p:ext uri="{BB962C8B-B14F-4D97-AF65-F5344CB8AC3E}">
        <p14:creationId xmlns:p14="http://schemas.microsoft.com/office/powerpoint/2010/main" val="8105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A8070-A667-314C-827A-920DCD1D27F0}"/>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25753DD7-5E74-4E43-BE0B-3B67D419E006}"/>
              </a:ext>
            </a:extLst>
          </p:cNvPr>
          <p:cNvSpPr>
            <a:spLocks noGrp="1"/>
          </p:cNvSpPr>
          <p:nvPr>
            <p:ph idx="1"/>
          </p:nvPr>
        </p:nvSpPr>
        <p:spPr>
          <a:xfrm>
            <a:off x="720648" y="1429233"/>
            <a:ext cx="10058400" cy="1532629"/>
          </a:xfrm>
        </p:spPr>
        <p:txBody>
          <a:bodyPr vert="horz" lIns="0" tIns="45720" rIns="0" bIns="45720" rtlCol="0" anchor="t">
            <a:normAutofit/>
          </a:bodyPr>
          <a:lstStyle/>
          <a:p>
            <a:r>
              <a:rPr lang="en-US" dirty="0"/>
              <a:t>There are many workflows that require launching and processing jobs in bulk.</a:t>
            </a:r>
          </a:p>
          <a:p>
            <a:pPr lvl="1"/>
            <a:r>
              <a:rPr lang="en-US" dirty="0">
                <a:solidFill>
                  <a:schemeClr val="accent1"/>
                </a:solidFill>
              </a:rPr>
              <a:t>Testing</a:t>
            </a:r>
            <a:r>
              <a:rPr lang="en-US" dirty="0"/>
              <a:t>, </a:t>
            </a:r>
            <a:r>
              <a:rPr lang="en-US" dirty="0">
                <a:solidFill>
                  <a:schemeClr val="accent3"/>
                </a:solidFill>
              </a:rPr>
              <a:t>Uncertainty Quantification (UQ)</a:t>
            </a:r>
            <a:r>
              <a:rPr lang="en-US" dirty="0">
                <a:solidFill>
                  <a:schemeClr val="tx1"/>
                </a:solidFill>
              </a:rPr>
              <a:t>,</a:t>
            </a:r>
            <a:r>
              <a:rPr lang="en-US" dirty="0">
                <a:solidFill>
                  <a:schemeClr val="accent3"/>
                </a:solidFill>
              </a:rPr>
              <a:t> Verification and Validation (V&amp;V)</a:t>
            </a:r>
            <a:r>
              <a:rPr lang="en-US" dirty="0">
                <a:solidFill>
                  <a:schemeClr val="tx1"/>
                </a:solidFill>
              </a:rPr>
              <a:t>,</a:t>
            </a:r>
            <a:r>
              <a:rPr lang="en-US" dirty="0">
                <a:solidFill>
                  <a:schemeClr val="accent3"/>
                </a:solidFill>
              </a:rPr>
              <a:t> optimization</a:t>
            </a:r>
            <a:r>
              <a:rPr lang="en-US" dirty="0">
                <a:solidFill>
                  <a:schemeClr val="tx1"/>
                </a:solidFill>
              </a:rPr>
              <a:t>,</a:t>
            </a:r>
            <a:r>
              <a:rPr lang="en-US" dirty="0">
                <a:solidFill>
                  <a:schemeClr val="accent3"/>
                </a:solidFill>
              </a:rPr>
              <a:t> parameter study</a:t>
            </a:r>
            <a:r>
              <a:rPr lang="en-US" dirty="0">
                <a:solidFill>
                  <a:schemeClr val="tx1"/>
                </a:solidFill>
              </a:rPr>
              <a:t>,</a:t>
            </a:r>
            <a:r>
              <a:rPr lang="en-US" dirty="0">
                <a:solidFill>
                  <a:schemeClr val="accent3"/>
                </a:solidFill>
              </a:rPr>
              <a:t> </a:t>
            </a:r>
            <a:r>
              <a:rPr lang="en-US" dirty="0">
                <a:solidFill>
                  <a:schemeClr val="tx1"/>
                </a:solidFill>
              </a:rPr>
              <a:t>and</a:t>
            </a:r>
            <a:r>
              <a:rPr lang="en-US" dirty="0">
                <a:solidFill>
                  <a:schemeClr val="accent3"/>
                </a:solidFill>
              </a:rPr>
              <a:t> Design of Experiments (DoE) </a:t>
            </a:r>
            <a:r>
              <a:rPr lang="en-US" dirty="0"/>
              <a:t>are typical activities that require bulk processing.</a:t>
            </a:r>
          </a:p>
          <a:p>
            <a:pPr marL="90805" indent="-90805"/>
            <a:r>
              <a:rPr lang="en-US">
                <a:latin typeface="Garamond"/>
              </a:rPr>
              <a:t>The activities above are lumped into the following 2 categories.</a:t>
            </a:r>
          </a:p>
        </p:txBody>
      </p:sp>
      <p:sp>
        <p:nvSpPr>
          <p:cNvPr id="4" name="Slide Number Placeholder 3">
            <a:extLst>
              <a:ext uri="{FF2B5EF4-FFF2-40B4-BE49-F238E27FC236}">
                <a16:creationId xmlns:a16="http://schemas.microsoft.com/office/drawing/2014/main" id="{278A1167-16A5-FB49-BDA7-DF5BDC630E9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sp>
        <p:nvSpPr>
          <p:cNvPr id="5" name="Rounded Rectangle 4">
            <a:extLst>
              <a:ext uri="{FF2B5EF4-FFF2-40B4-BE49-F238E27FC236}">
                <a16:creationId xmlns:a16="http://schemas.microsoft.com/office/drawing/2014/main" id="{A8F64457-1B14-254D-88AD-29080F9513CA}"/>
              </a:ext>
            </a:extLst>
          </p:cNvPr>
          <p:cNvSpPr/>
          <p:nvPr/>
        </p:nvSpPr>
        <p:spPr>
          <a:xfrm>
            <a:off x="711200" y="2961862"/>
            <a:ext cx="5029200" cy="1987825"/>
          </a:xfrm>
          <a:prstGeom prst="roundRect">
            <a:avLst>
              <a:gd name="adj" fmla="val 508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rebuchet MS" panose="020B0603020202020204"/>
                <a:ea typeface="+mn-ea"/>
                <a:cs typeface="+mn-cs"/>
              </a:rPr>
              <a:t>Unit &amp; Regression Testing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Development teams have </a:t>
            </a: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tens of thousands </a:t>
            </a: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of test cases that, ideally, would be </a:t>
            </a: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run for every commit (many times per day)</a:t>
            </a: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 using low-to-medium scale resources. </a:t>
            </a:r>
          </a:p>
        </p:txBody>
      </p:sp>
      <p:sp>
        <p:nvSpPr>
          <p:cNvPr id="6" name="Rounded Rectangle 5">
            <a:extLst>
              <a:ext uri="{FF2B5EF4-FFF2-40B4-BE49-F238E27FC236}">
                <a16:creationId xmlns:a16="http://schemas.microsoft.com/office/drawing/2014/main" id="{D6F5FCA6-6D4F-E844-94F2-6263FF8ED076}"/>
              </a:ext>
            </a:extLst>
          </p:cNvPr>
          <p:cNvSpPr/>
          <p:nvPr/>
        </p:nvSpPr>
        <p:spPr>
          <a:xfrm>
            <a:off x="6451600" y="2961862"/>
            <a:ext cx="5029200" cy="1987825"/>
          </a:xfrm>
          <a:prstGeom prst="roundRect">
            <a:avLst>
              <a:gd name="adj" fmla="val 5082"/>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rebuchet MS" panose="020B0603020202020204"/>
                <a:ea typeface="+mn-ea"/>
                <a:cs typeface="+mn-cs"/>
              </a:rPr>
              <a:t>Ensemble Processing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Analysts may need to have </a:t>
            </a: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thousands-to-millions</a:t>
            </a: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 of fast test cases </a:t>
            </a: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for a study </a:t>
            </a: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using low-to-large resources. </a:t>
            </a:r>
          </a:p>
        </p:txBody>
      </p:sp>
      <p:sp>
        <p:nvSpPr>
          <p:cNvPr id="8" name="Content Placeholder 2">
            <a:extLst>
              <a:ext uri="{FF2B5EF4-FFF2-40B4-BE49-F238E27FC236}">
                <a16:creationId xmlns:a16="http://schemas.microsoft.com/office/drawing/2014/main" id="{04EB5C81-54F4-914D-8021-C8301190D759}"/>
              </a:ext>
            </a:extLst>
          </p:cNvPr>
          <p:cNvSpPr txBox="1">
            <a:spLocks/>
          </p:cNvSpPr>
          <p:nvPr/>
        </p:nvSpPr>
        <p:spPr>
          <a:xfrm>
            <a:off x="711200" y="5148469"/>
            <a:ext cx="10058400" cy="894521"/>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36" marR="0" lvl="0" indent="-91436" algn="l" defTabSz="914354" rtl="0" eaLnBrk="1" fontAlgn="auto" latinLnBrk="0" hangingPunct="1">
              <a:lnSpc>
                <a:spcPct val="90000"/>
              </a:lnSpc>
              <a:spcBef>
                <a:spcPts val="1200"/>
              </a:spcBef>
              <a:spcAft>
                <a:spcPts val="200"/>
              </a:spcAft>
              <a:buClr>
                <a:srgbClr val="00B0F0"/>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These cases, individually, are fast but their quantity exceeds what is reasonable for submitting to traditional HPC queues which are optimized for lower numbers of longer-running jobs.</a:t>
            </a:r>
          </a:p>
        </p:txBody>
      </p:sp>
    </p:spTree>
    <p:extLst>
      <p:ext uri="{BB962C8B-B14F-4D97-AF65-F5344CB8AC3E}">
        <p14:creationId xmlns:p14="http://schemas.microsoft.com/office/powerpoint/2010/main" val="322716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A consistent API set facilitates high portability.</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282232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Flux’s APIs are consistent across different platforms </a:t>
            </a:r>
          </a:p>
          <a:p>
            <a:r>
              <a:rPr lang="en-US" dirty="0">
                <a:latin typeface="Avenir Roman" panose="02000503020000020003" pitchFamily="2" charset="0"/>
              </a:rPr>
              <a:t>Effort for porting and optimizing Flux itself for a new environment is small</a:t>
            </a:r>
          </a:p>
          <a:p>
            <a:pPr lvl="1"/>
            <a:r>
              <a:rPr lang="en-US" dirty="0">
                <a:latin typeface="Avenir Roman" panose="02000503020000020003" pitchFamily="2" charset="0"/>
              </a:rPr>
              <a:t>Linux</a:t>
            </a:r>
          </a:p>
          <a:p>
            <a:pPr lvl="1"/>
            <a:r>
              <a:rPr lang="en-US" dirty="0">
                <a:latin typeface="Avenir Roman" panose="02000503020000020003" pitchFamily="2" charset="0"/>
              </a:rPr>
              <a:t>Require the lower-level system to provide the Process Management Interface (PMI)</a:t>
            </a:r>
          </a:p>
        </p:txBody>
      </p:sp>
    </p:spTree>
    <p:extLst>
      <p:ext uri="{BB962C8B-B14F-4D97-AF65-F5344CB8AC3E}">
        <p14:creationId xmlns:p14="http://schemas.microsoft.com/office/powerpoint/2010/main" val="41039305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3EF9653-1E82-EE4A-9F1B-2ED487FD1130}"/>
              </a:ext>
            </a:extLst>
          </p:cNvPr>
          <p:cNvSpPr/>
          <p:nvPr/>
        </p:nvSpPr>
        <p:spPr>
          <a:xfrm>
            <a:off x="707396" y="1455738"/>
            <a:ext cx="1041891" cy="33330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A5BA8070-A667-314C-827A-920DCD1D27F0}"/>
              </a:ext>
            </a:extLst>
          </p:cNvPr>
          <p:cNvSpPr>
            <a:spLocks noGrp="1"/>
          </p:cNvSpPr>
          <p:nvPr>
            <p:ph type="title"/>
          </p:nvPr>
        </p:nvSpPr>
        <p:spPr/>
        <p:txBody>
          <a:bodyPr/>
          <a:lstStyle/>
          <a:p>
            <a:r>
              <a:rPr lang="en-US" dirty="0"/>
              <a:t>Executive Summary (contd.)</a:t>
            </a:r>
          </a:p>
        </p:txBody>
      </p:sp>
      <p:sp>
        <p:nvSpPr>
          <p:cNvPr id="4" name="Slide Number Placeholder 3">
            <a:extLst>
              <a:ext uri="{FF2B5EF4-FFF2-40B4-BE49-F238E27FC236}">
                <a16:creationId xmlns:a16="http://schemas.microsoft.com/office/drawing/2014/main" id="{278A1167-16A5-FB49-BDA7-DF5BDC630E9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sp>
        <p:nvSpPr>
          <p:cNvPr id="6" name="Rounded Rectangle 5">
            <a:extLst>
              <a:ext uri="{FF2B5EF4-FFF2-40B4-BE49-F238E27FC236}">
                <a16:creationId xmlns:a16="http://schemas.microsoft.com/office/drawing/2014/main" id="{4F20AEB0-BE44-DA47-A31E-C82E972E0228}"/>
              </a:ext>
            </a:extLst>
          </p:cNvPr>
          <p:cNvSpPr/>
          <p:nvPr/>
        </p:nvSpPr>
        <p:spPr>
          <a:xfrm>
            <a:off x="707395" y="2201140"/>
            <a:ext cx="1041891" cy="33330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7" name="Rounded Rectangle 6">
            <a:extLst>
              <a:ext uri="{FF2B5EF4-FFF2-40B4-BE49-F238E27FC236}">
                <a16:creationId xmlns:a16="http://schemas.microsoft.com/office/drawing/2014/main" id="{35172EF7-0214-2740-B0EC-FF8568300A12}"/>
              </a:ext>
            </a:extLst>
          </p:cNvPr>
          <p:cNvSpPr/>
          <p:nvPr/>
        </p:nvSpPr>
        <p:spPr>
          <a:xfrm>
            <a:off x="707394" y="4281793"/>
            <a:ext cx="1041891" cy="33330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25753DD7-5E74-4E43-BE0B-3B67D419E006}"/>
              </a:ext>
            </a:extLst>
          </p:cNvPr>
          <p:cNvSpPr>
            <a:spLocks noGrp="1"/>
          </p:cNvSpPr>
          <p:nvPr>
            <p:ph idx="1"/>
          </p:nvPr>
        </p:nvSpPr>
        <p:spPr>
          <a:xfrm>
            <a:off x="720648" y="1429233"/>
            <a:ext cx="10058400" cy="4627010"/>
          </a:xfrm>
        </p:spPr>
        <p:txBody>
          <a:bodyPr>
            <a:normAutofit/>
          </a:bodyPr>
          <a:lstStyle/>
          <a:p>
            <a:r>
              <a:rPr lang="en-US" dirty="0">
                <a:solidFill>
                  <a:schemeClr val="bg1"/>
                </a:solidFill>
              </a:rPr>
              <a:t>Purpose </a:t>
            </a:r>
          </a:p>
          <a:p>
            <a:pPr lvl="1"/>
            <a:r>
              <a:rPr lang="en-US" dirty="0"/>
              <a:t>This presentation provides a demonstration of using Flux to address these use cases. </a:t>
            </a:r>
          </a:p>
          <a:p>
            <a:r>
              <a:rPr lang="en-US" dirty="0">
                <a:solidFill>
                  <a:schemeClr val="bg1"/>
                </a:solidFill>
              </a:rPr>
              <a:t>Method</a:t>
            </a:r>
          </a:p>
          <a:p>
            <a:pPr lvl="1"/>
            <a:r>
              <a:rPr lang="en-US" dirty="0"/>
              <a:t>A simple test case was created for the demonstration. </a:t>
            </a:r>
          </a:p>
          <a:p>
            <a:pPr lvl="1"/>
            <a:r>
              <a:rPr lang="en-US" dirty="0"/>
              <a:t>A modern Flux installation was created (the version bundled with TOSS is stale).</a:t>
            </a:r>
          </a:p>
          <a:p>
            <a:pPr lvl="1"/>
            <a:r>
              <a:rPr lang="en-US" dirty="0"/>
              <a:t>Caveats, experiences, results, and methods for extending to more complicated problems are disseminated.  </a:t>
            </a:r>
          </a:p>
          <a:p>
            <a:pPr lvl="1"/>
            <a:r>
              <a:rPr lang="en-US" dirty="0"/>
              <a:t>Discuss observed barrier to entry from someone _not_ on the development team.</a:t>
            </a:r>
          </a:p>
          <a:p>
            <a:pPr lvl="1"/>
            <a:r>
              <a:rPr lang="en-US" dirty="0"/>
              <a:t>The example is simple to help prospective users understand Flux’s small barrier to entry for evaluation.</a:t>
            </a:r>
          </a:p>
          <a:p>
            <a:r>
              <a:rPr lang="en-US" dirty="0">
                <a:solidFill>
                  <a:schemeClr val="bg1"/>
                </a:solidFill>
              </a:rPr>
              <a:t>Results</a:t>
            </a:r>
          </a:p>
          <a:p>
            <a:pPr lvl="1"/>
            <a:r>
              <a:rPr lang="en-US" dirty="0"/>
              <a:t>Flux installation was robust and easy.</a:t>
            </a:r>
          </a:p>
          <a:p>
            <a:pPr lvl="1"/>
            <a:r>
              <a:rPr lang="en-US" dirty="0"/>
              <a:t>Getting Flux working as an internal queue for problems is very fast and reliable.</a:t>
            </a:r>
          </a:p>
          <a:p>
            <a:pPr lvl="1"/>
            <a:r>
              <a:rPr lang="en-US" dirty="0"/>
              <a:t>Information supporting both activity categories is presented.</a:t>
            </a:r>
          </a:p>
        </p:txBody>
      </p:sp>
    </p:spTree>
    <p:extLst>
      <p:ext uri="{BB962C8B-B14F-4D97-AF65-F5344CB8AC3E}">
        <p14:creationId xmlns:p14="http://schemas.microsoft.com/office/powerpoint/2010/main" val="370673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FE0F-AEFB-3540-AFFF-D8997BEC30CB}"/>
              </a:ext>
            </a:extLst>
          </p:cNvPr>
          <p:cNvSpPr>
            <a:spLocks noGrp="1"/>
          </p:cNvSpPr>
          <p:nvPr>
            <p:ph type="title"/>
          </p:nvPr>
        </p:nvSpPr>
        <p:spPr/>
        <p:txBody>
          <a:bodyPr/>
          <a:lstStyle/>
          <a:p>
            <a:r>
              <a:rPr lang="en-US" dirty="0"/>
              <a:t>Installing Flux</a:t>
            </a:r>
          </a:p>
        </p:txBody>
      </p:sp>
      <p:sp>
        <p:nvSpPr>
          <p:cNvPr id="3" name="Content Placeholder 2">
            <a:extLst>
              <a:ext uri="{FF2B5EF4-FFF2-40B4-BE49-F238E27FC236}">
                <a16:creationId xmlns:a16="http://schemas.microsoft.com/office/drawing/2014/main" id="{7D492BAA-550D-8D43-8F5F-F273549C3EA9}"/>
              </a:ext>
            </a:extLst>
          </p:cNvPr>
          <p:cNvSpPr>
            <a:spLocks noGrp="1"/>
          </p:cNvSpPr>
          <p:nvPr>
            <p:ph idx="1"/>
          </p:nvPr>
        </p:nvSpPr>
        <p:spPr/>
        <p:txBody>
          <a:bodyPr vert="horz" lIns="0" tIns="45720" rIns="0" bIns="45720" rtlCol="0" anchor="t">
            <a:normAutofit/>
          </a:bodyPr>
          <a:lstStyle/>
          <a:p>
            <a:pPr marL="90805" indent="-90805"/>
            <a:r>
              <a:rPr lang="en-US" dirty="0"/>
              <a:t>Experiences &amp; Notes</a:t>
            </a:r>
            <a:endParaRPr lang="en-US"/>
          </a:p>
          <a:p>
            <a:pPr marL="383540" lvl="1" indent="-182245"/>
            <a:r>
              <a:rPr lang="en-US" dirty="0"/>
              <a:t>Instructions for “developer” and </a:t>
            </a:r>
            <a:r>
              <a:rPr lang="en-US" dirty="0" err="1"/>
              <a:t>Spack</a:t>
            </a:r>
            <a:r>
              <a:rPr lang="en-US" dirty="0"/>
              <a:t> builds were followed and resulted in success </a:t>
            </a:r>
            <a:r>
              <a:rPr lang="en-US" i="1" dirty="0"/>
              <a:t>on the 1</a:t>
            </a:r>
            <a:r>
              <a:rPr lang="en-US" i="1" baseline="30000" dirty="0"/>
              <a:t>st</a:t>
            </a:r>
            <a:r>
              <a:rPr lang="en-US" i="1" dirty="0"/>
              <a:t> try</a:t>
            </a:r>
            <a:r>
              <a:rPr lang="en-US" dirty="0"/>
              <a:t>.</a:t>
            </a:r>
          </a:p>
          <a:p>
            <a:pPr marL="566420" lvl="2" indent="-182245"/>
            <a:r>
              <a:rPr lang="en-US" dirty="0"/>
              <a:t>Intel compiler versions 16, 19 &amp; GNU compiler versions 4.8, 8.2 were tried and all resulted in a build of Flux on TOSS.</a:t>
            </a:r>
          </a:p>
          <a:p>
            <a:pPr marL="383540" lvl="1" indent="-182245"/>
            <a:r>
              <a:rPr lang="en-US" dirty="0">
                <a:latin typeface="Garamond"/>
              </a:rPr>
              <a:t> Certain </a:t>
            </a:r>
            <a:r>
              <a:rPr lang="en-US" dirty="0" err="1">
                <a:latin typeface="Garamond"/>
              </a:rPr>
              <a:t>OpenMPI</a:t>
            </a:r>
            <a:r>
              <a:rPr lang="en-US" dirty="0">
                <a:latin typeface="Garamond"/>
              </a:rPr>
              <a:t> versions contain bugs and cause issues with Flux.</a:t>
            </a:r>
          </a:p>
          <a:p>
            <a:pPr marL="566420" lvl="2" indent="-182245"/>
            <a:r>
              <a:rPr lang="en-US" dirty="0"/>
              <a:t>Bug: </a:t>
            </a:r>
            <a:r>
              <a:rPr lang="en-US" dirty="0">
                <a:hlinkClick r:id="rId2"/>
              </a:rPr>
              <a:t>https://github.com/open-mpi/ompi/issues/6730</a:t>
            </a:r>
            <a:r>
              <a:rPr lang="en-US" dirty="0"/>
              <a:t> </a:t>
            </a:r>
          </a:p>
          <a:p>
            <a:pPr marL="566420" lvl="2" indent="-182245"/>
            <a:r>
              <a:rPr lang="en-US" dirty="0"/>
              <a:t>PR: </a:t>
            </a:r>
            <a:r>
              <a:rPr lang="en-US" dirty="0">
                <a:hlinkClick r:id="rId3"/>
              </a:rPr>
              <a:t>https://github.com/open-mpi/ompi/pull/6764</a:t>
            </a:r>
            <a:r>
              <a:rPr lang="en-US" dirty="0"/>
              <a:t> </a:t>
            </a:r>
          </a:p>
          <a:p>
            <a:pPr marL="566420" lvl="2" indent="-182245"/>
            <a:r>
              <a:rPr lang="en-US" dirty="0"/>
              <a:t>Currently, avoid most versions &gt;= 3.1.0 (issue confirmed on 3.1.0, 3.1.3, 4.0.0, 4.0.1)</a:t>
            </a:r>
          </a:p>
          <a:p>
            <a:pPr marL="566420" lvl="2" indent="-182245"/>
            <a:r>
              <a:rPr lang="en-US" dirty="0"/>
              <a:t>Test case was performed with </a:t>
            </a:r>
            <a:r>
              <a:rPr lang="en-US" dirty="0" err="1"/>
              <a:t>OpenMPI</a:t>
            </a:r>
            <a:r>
              <a:rPr lang="en-US" dirty="0"/>
              <a:t> 1.10.</a:t>
            </a:r>
          </a:p>
          <a:p>
            <a:pPr marL="383540" lvl="1" indent="-182245"/>
            <a:r>
              <a:rPr lang="en-US" dirty="0"/>
              <a:t>Test suite worked as expected and displayed passing/failing tests.</a:t>
            </a:r>
          </a:p>
        </p:txBody>
      </p:sp>
      <p:sp>
        <p:nvSpPr>
          <p:cNvPr id="4" name="Slide Number Placeholder 3">
            <a:extLst>
              <a:ext uri="{FF2B5EF4-FFF2-40B4-BE49-F238E27FC236}">
                <a16:creationId xmlns:a16="http://schemas.microsoft.com/office/drawing/2014/main" id="{1F671012-7A1F-114B-9B5B-188DCC043ED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sp>
        <p:nvSpPr>
          <p:cNvPr id="5" name="Rounded Rectangle 4">
            <a:extLst>
              <a:ext uri="{FF2B5EF4-FFF2-40B4-BE49-F238E27FC236}">
                <a16:creationId xmlns:a16="http://schemas.microsoft.com/office/drawing/2014/main" id="{29692567-95AE-3644-BFE8-7206EE4BEDA1}"/>
              </a:ext>
            </a:extLst>
          </p:cNvPr>
          <p:cNvSpPr/>
          <p:nvPr/>
        </p:nvSpPr>
        <p:spPr>
          <a:xfrm>
            <a:off x="381000" y="6210300"/>
            <a:ext cx="114300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Compiling and installing Flux was easy &amp; reliable on TOSS/RHEL.</a:t>
            </a:r>
          </a:p>
        </p:txBody>
      </p:sp>
    </p:spTree>
    <p:extLst>
      <p:ext uri="{BB962C8B-B14F-4D97-AF65-F5344CB8AC3E}">
        <p14:creationId xmlns:p14="http://schemas.microsoft.com/office/powerpoint/2010/main" val="22496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1789-BC0A-FC45-906A-85BDBA453D30}"/>
              </a:ext>
            </a:extLst>
          </p:cNvPr>
          <p:cNvSpPr>
            <a:spLocks noGrp="1"/>
          </p:cNvSpPr>
          <p:nvPr>
            <p:ph type="title"/>
          </p:nvPr>
        </p:nvSpPr>
        <p:spPr/>
        <p:txBody>
          <a:bodyPr/>
          <a:lstStyle/>
          <a:p>
            <a:r>
              <a:rPr lang="en-US" dirty="0"/>
              <a:t>Unit &amp; Regression Test Case: Description</a:t>
            </a:r>
          </a:p>
        </p:txBody>
      </p:sp>
      <p:sp>
        <p:nvSpPr>
          <p:cNvPr id="3" name="Content Placeholder 2">
            <a:extLst>
              <a:ext uri="{FF2B5EF4-FFF2-40B4-BE49-F238E27FC236}">
                <a16:creationId xmlns:a16="http://schemas.microsoft.com/office/drawing/2014/main" id="{8E355C4B-3D08-1346-9E7C-92D219429E00}"/>
              </a:ext>
            </a:extLst>
          </p:cNvPr>
          <p:cNvSpPr>
            <a:spLocks noGrp="1"/>
          </p:cNvSpPr>
          <p:nvPr>
            <p:ph idx="1"/>
          </p:nvPr>
        </p:nvSpPr>
        <p:spPr>
          <a:xfrm>
            <a:off x="720648" y="1429234"/>
            <a:ext cx="5286452" cy="2549320"/>
          </a:xfrm>
        </p:spPr>
        <p:txBody>
          <a:bodyPr/>
          <a:lstStyle/>
          <a:p>
            <a:r>
              <a:rPr lang="en-US" sz="1800" dirty="0" err="1">
                <a:latin typeface="Courier" pitchFamily="2" charset="0"/>
              </a:rPr>
              <a:t>mpi_greet_after_sleep</a:t>
            </a:r>
            <a:r>
              <a:rPr lang="en-US" sz="1800" dirty="0"/>
              <a:t> </a:t>
            </a:r>
            <a:r>
              <a:rPr lang="en-US" dirty="0"/>
              <a:t>is a simple MPI application that does the following:</a:t>
            </a:r>
          </a:p>
          <a:p>
            <a:pPr lvl="1"/>
            <a:r>
              <a:rPr lang="en-US" sz="1400" dirty="0" err="1">
                <a:latin typeface="Courier" pitchFamily="2" charset="0"/>
              </a:rPr>
              <a:t>MPI_Barrier</a:t>
            </a:r>
            <a:r>
              <a:rPr lang="en-US" sz="1400" dirty="0">
                <a:latin typeface="Courier" pitchFamily="2" charset="0"/>
              </a:rPr>
              <a:t>()</a:t>
            </a:r>
            <a:r>
              <a:rPr lang="en-US" dirty="0"/>
              <a:t> (syncs ranks after initialization)</a:t>
            </a:r>
          </a:p>
          <a:p>
            <a:pPr lvl="1"/>
            <a:r>
              <a:rPr lang="en-US" sz="1400" dirty="0">
                <a:latin typeface="Courier" pitchFamily="2" charset="0"/>
              </a:rPr>
              <a:t>sleep(20)</a:t>
            </a:r>
            <a:r>
              <a:rPr lang="en-US" sz="1400" dirty="0">
                <a:latin typeface="Garamond" panose="02020404030301010803" pitchFamily="18" charset="0"/>
              </a:rPr>
              <a:t> </a:t>
            </a:r>
            <a:r>
              <a:rPr lang="en-US" dirty="0">
                <a:latin typeface="Garamond" panose="02020404030301010803" pitchFamily="18" charset="0"/>
              </a:rPr>
              <a:t>(sleeps for 20 sec.)</a:t>
            </a:r>
          </a:p>
          <a:p>
            <a:pPr lvl="1"/>
            <a:r>
              <a:rPr lang="en-US" sz="1400" dirty="0" err="1">
                <a:latin typeface="Courier" pitchFamily="2" charset="0"/>
              </a:rPr>
              <a:t>get_time_of_day</a:t>
            </a:r>
            <a:r>
              <a:rPr lang="en-US" sz="1400" dirty="0">
                <a:latin typeface="Courier" pitchFamily="2" charset="0"/>
              </a:rPr>
              <a:t>()</a:t>
            </a:r>
            <a:r>
              <a:rPr lang="en-US" dirty="0">
                <a:latin typeface="Garamond" panose="02020404030301010803" pitchFamily="18" charset="0"/>
              </a:rPr>
              <a:t> (gets current date &amp; time)</a:t>
            </a:r>
            <a:endParaRPr lang="en-US" sz="1400" dirty="0">
              <a:latin typeface="Courier" pitchFamily="2" charset="0"/>
            </a:endParaRPr>
          </a:p>
          <a:p>
            <a:pPr lvl="1"/>
            <a:r>
              <a:rPr lang="en-US" sz="1400" dirty="0" err="1">
                <a:latin typeface="Courier" pitchFamily="2" charset="0"/>
              </a:rPr>
              <a:t>MPI_Barrier</a:t>
            </a:r>
            <a:r>
              <a:rPr lang="en-US" sz="1400" dirty="0">
                <a:latin typeface="Courier" pitchFamily="2" charset="0"/>
              </a:rPr>
              <a:t>()</a:t>
            </a:r>
            <a:r>
              <a:rPr lang="en-US" dirty="0">
                <a:latin typeface="Garamond" panose="02020404030301010803" pitchFamily="18" charset="0"/>
              </a:rPr>
              <a:t> (syncs ranks)</a:t>
            </a:r>
            <a:endParaRPr lang="en-US" sz="1400" dirty="0">
              <a:latin typeface="Courier" pitchFamily="2" charset="0"/>
            </a:endParaRPr>
          </a:p>
          <a:p>
            <a:pPr lvl="1"/>
            <a:r>
              <a:rPr lang="en-US" dirty="0"/>
              <a:t>rank 0 process spits out location and timing info </a:t>
            </a:r>
          </a:p>
          <a:p>
            <a:pPr lvl="1"/>
            <a:endParaRPr lang="en-US" dirty="0"/>
          </a:p>
        </p:txBody>
      </p:sp>
      <p:sp>
        <p:nvSpPr>
          <p:cNvPr id="4" name="Slide Number Placeholder 3">
            <a:extLst>
              <a:ext uri="{FF2B5EF4-FFF2-40B4-BE49-F238E27FC236}">
                <a16:creationId xmlns:a16="http://schemas.microsoft.com/office/drawing/2014/main" id="{DA654710-C3A7-D044-85BF-CE2B7A3ACC3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sp>
        <p:nvSpPr>
          <p:cNvPr id="5" name="Rounded Rectangle 4">
            <a:extLst>
              <a:ext uri="{FF2B5EF4-FFF2-40B4-BE49-F238E27FC236}">
                <a16:creationId xmlns:a16="http://schemas.microsoft.com/office/drawing/2014/main" id="{D3B8D56C-5D76-0E40-80DC-5C1FE33474B0}"/>
              </a:ext>
            </a:extLst>
          </p:cNvPr>
          <p:cNvSpPr/>
          <p:nvPr/>
        </p:nvSpPr>
        <p:spPr>
          <a:xfrm>
            <a:off x="6007100" y="1149350"/>
            <a:ext cx="6067348" cy="2829204"/>
          </a:xfrm>
          <a:prstGeom prst="roundRect">
            <a:avLst>
              <a:gd name="adj" fmla="val 5483"/>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pitchFamily="2" charset="0"/>
                <a:ea typeface="+mn-ea"/>
                <a:cs typeface="+mn-cs"/>
              </a:rPr>
              <a:t>$ </a:t>
            </a:r>
            <a:r>
              <a:rPr kumimoji="0" lang="en-US" sz="1800" b="0" i="0" u="none" strike="noStrike" kern="1200" cap="none" spc="0" normalizeH="0" baseline="0" noProof="0" dirty="0" err="1">
                <a:ln>
                  <a:noFill/>
                </a:ln>
                <a:solidFill>
                  <a:srgbClr val="FFFFFF"/>
                </a:solidFill>
                <a:effectLst/>
                <a:uLnTx/>
                <a:uFillTx/>
                <a:latin typeface="Courier" pitchFamily="2" charset="0"/>
                <a:ea typeface="+mn-ea"/>
                <a:cs typeface="+mn-cs"/>
              </a:rPr>
              <a:t>srun</a:t>
            </a:r>
            <a:r>
              <a:rPr kumimoji="0" lang="en-US" sz="1800" b="0" i="0" u="none" strike="noStrike" kern="1200" cap="none" spc="0" normalizeH="0" baseline="0" noProof="0" dirty="0">
                <a:ln>
                  <a:noFill/>
                </a:ln>
                <a:solidFill>
                  <a:srgbClr val="FFFFFF"/>
                </a:solidFill>
                <a:effectLst/>
                <a:uLnTx/>
                <a:uFillTx/>
                <a:latin typeface="Courier" pitchFamily="2" charset="0"/>
                <a:ea typeface="+mn-ea"/>
                <a:cs typeface="+mn-cs"/>
              </a:rPr>
              <a:t> -N 2 -n 72 ./</a:t>
            </a:r>
            <a:r>
              <a:rPr kumimoji="0" lang="en-US" sz="1800" b="0" i="0" u="none" strike="noStrike" kern="1200" cap="none" spc="0" normalizeH="0" baseline="0" noProof="0" dirty="0" err="1">
                <a:ln>
                  <a:noFill/>
                </a:ln>
                <a:solidFill>
                  <a:srgbClr val="FFFFFF"/>
                </a:solidFill>
                <a:effectLst/>
                <a:uLnTx/>
                <a:uFillTx/>
                <a:latin typeface="Courier" pitchFamily="2" charset="0"/>
                <a:ea typeface="+mn-ea"/>
                <a:cs typeface="+mn-cs"/>
              </a:rPr>
              <a:t>mpi_greet_after_sleep</a:t>
            </a:r>
            <a:endParaRPr kumimoji="0" lang="en-US" sz="1800" b="0" i="0" u="none" strike="noStrike" kern="1200" cap="none" spc="0" normalizeH="0" baseline="0" noProof="0" dirty="0">
              <a:ln>
                <a:noFill/>
              </a:ln>
              <a:solidFill>
                <a:srgbClr val="FFFFFF"/>
              </a:solidFill>
              <a:effectLst/>
              <a:uLnTx/>
              <a:uFillTx/>
              <a:latin typeface="Courier" pitchFamily="2"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pitchFamily="2" charset="0"/>
                <a:ea typeface="+mn-ea"/>
                <a:cs typeface="+mn-cs"/>
              </a:rPr>
              <a:t>Hello WORLD! I am node ama42 with 72 ranks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pitchFamily="2" charset="0"/>
                <a:ea typeface="+mn-ea"/>
                <a:cs typeface="+mn-cs"/>
              </a:rPr>
              <a:t>Started at: Mon Jan 27 22:13:55 2020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pitchFamily="2" charset="0"/>
                <a:ea typeface="+mn-ea"/>
                <a:cs typeface="+mn-cs"/>
              </a:rPr>
              <a:t>Finished at: Mon Jan 27 22:14:15 2020</a:t>
            </a:r>
          </a:p>
        </p:txBody>
      </p:sp>
      <p:sp>
        <p:nvSpPr>
          <p:cNvPr id="6" name="Rounded Rectangle 5">
            <a:extLst>
              <a:ext uri="{FF2B5EF4-FFF2-40B4-BE49-F238E27FC236}">
                <a16:creationId xmlns:a16="http://schemas.microsoft.com/office/drawing/2014/main" id="{F1FE3141-EEA6-FB41-B64F-C6D6921C1B0B}"/>
              </a:ext>
            </a:extLst>
          </p:cNvPr>
          <p:cNvSpPr/>
          <p:nvPr/>
        </p:nvSpPr>
        <p:spPr>
          <a:xfrm>
            <a:off x="381000" y="6210300"/>
            <a:ext cx="114300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Simple application is used to create example test case</a:t>
            </a:r>
          </a:p>
        </p:txBody>
      </p:sp>
    </p:spTree>
    <p:extLst>
      <p:ext uri="{BB962C8B-B14F-4D97-AF65-F5344CB8AC3E}">
        <p14:creationId xmlns:p14="http://schemas.microsoft.com/office/powerpoint/2010/main" val="1199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7E4EA-8757-6A4C-9E1B-E49D8AC2CB63}"/>
              </a:ext>
            </a:extLst>
          </p:cNvPr>
          <p:cNvSpPr>
            <a:spLocks noGrp="1"/>
          </p:cNvSpPr>
          <p:nvPr>
            <p:ph type="title"/>
          </p:nvPr>
        </p:nvSpPr>
        <p:spPr/>
        <p:txBody>
          <a:bodyPr/>
          <a:lstStyle/>
          <a:p>
            <a:r>
              <a:rPr lang="en-US" dirty="0"/>
              <a:t>Unit &amp; Regression Test Case: Using with Flux CLI</a:t>
            </a:r>
          </a:p>
        </p:txBody>
      </p:sp>
      <p:sp>
        <p:nvSpPr>
          <p:cNvPr id="3" name="Content Placeholder 2">
            <a:extLst>
              <a:ext uri="{FF2B5EF4-FFF2-40B4-BE49-F238E27FC236}">
                <a16:creationId xmlns:a16="http://schemas.microsoft.com/office/drawing/2014/main" id="{D5E944F3-29F0-674D-B0F9-51D616C01663}"/>
              </a:ext>
            </a:extLst>
          </p:cNvPr>
          <p:cNvSpPr>
            <a:spLocks noGrp="1"/>
          </p:cNvSpPr>
          <p:nvPr>
            <p:ph idx="1"/>
          </p:nvPr>
        </p:nvSpPr>
        <p:spPr>
          <a:xfrm>
            <a:off x="720648" y="1429233"/>
            <a:ext cx="10058400" cy="3866667"/>
          </a:xfrm>
        </p:spPr>
        <p:txBody>
          <a:bodyPr/>
          <a:lstStyle/>
          <a:p>
            <a:r>
              <a:rPr lang="en-US" dirty="0"/>
              <a:t>Get an allocation on 4 nodes</a:t>
            </a:r>
          </a:p>
          <a:p>
            <a:pPr lvl="1"/>
            <a:r>
              <a:rPr lang="en-US" sz="1400" dirty="0" err="1">
                <a:latin typeface="Courier" pitchFamily="2" charset="0"/>
              </a:rPr>
              <a:t>salloc</a:t>
            </a:r>
            <a:r>
              <a:rPr lang="en-US" sz="1400" dirty="0">
                <a:latin typeface="Courier" pitchFamily="2" charset="0"/>
              </a:rPr>
              <a:t> –N 4 --time=4:00:00</a:t>
            </a:r>
          </a:p>
          <a:p>
            <a:r>
              <a:rPr lang="en-US" dirty="0"/>
              <a:t>Tell Flux you want backfill</a:t>
            </a:r>
          </a:p>
          <a:p>
            <a:pPr lvl="1"/>
            <a:r>
              <a:rPr lang="en-US" sz="1400" dirty="0">
                <a:latin typeface="Courier" pitchFamily="2" charset="0"/>
              </a:rPr>
              <a:t>export FLUX_QMANAGER_OPTIONS="queue-policy=easy"</a:t>
            </a:r>
          </a:p>
          <a:p>
            <a:r>
              <a:rPr lang="en-US" dirty="0"/>
              <a:t>Start Flux upon the 4 nodes with 1 Flux instance per node</a:t>
            </a:r>
          </a:p>
          <a:p>
            <a:pPr lvl="1"/>
            <a:r>
              <a:rPr lang="en-US" sz="1400" dirty="0" err="1">
                <a:latin typeface="Courier" pitchFamily="2" charset="0"/>
              </a:rPr>
              <a:t>srun</a:t>
            </a:r>
            <a:r>
              <a:rPr lang="en-US" sz="1400" dirty="0">
                <a:latin typeface="Courier" pitchFamily="2" charset="0"/>
              </a:rPr>
              <a:t> --</a:t>
            </a:r>
            <a:r>
              <a:rPr lang="en-US" sz="1400" dirty="0" err="1">
                <a:latin typeface="Courier" pitchFamily="2" charset="0"/>
              </a:rPr>
              <a:t>pty</a:t>
            </a:r>
            <a:r>
              <a:rPr lang="en-US" sz="1400" dirty="0">
                <a:latin typeface="Courier" pitchFamily="2" charset="0"/>
              </a:rPr>
              <a:t> --</a:t>
            </a:r>
            <a:r>
              <a:rPr lang="en-US" sz="1400" dirty="0" err="1">
                <a:latin typeface="Courier" pitchFamily="2" charset="0"/>
              </a:rPr>
              <a:t>mpi</a:t>
            </a:r>
            <a:r>
              <a:rPr lang="en-US" sz="1400" dirty="0">
                <a:latin typeface="Courier" pitchFamily="2" charset="0"/>
              </a:rPr>
              <a:t>=none -N 4 -n 4 flux start -o,-</a:t>
            </a:r>
            <a:r>
              <a:rPr lang="en-US" sz="1400" dirty="0" err="1">
                <a:latin typeface="Courier" pitchFamily="2" charset="0"/>
              </a:rPr>
              <a:t>S,log</a:t>
            </a:r>
            <a:r>
              <a:rPr lang="en-US" sz="1400" dirty="0">
                <a:latin typeface="Courier" pitchFamily="2" charset="0"/>
              </a:rPr>
              <a:t>-filename=</a:t>
            </a:r>
            <a:r>
              <a:rPr lang="en-US" sz="1400" dirty="0" err="1">
                <a:latin typeface="Courier" pitchFamily="2" charset="0"/>
              </a:rPr>
              <a:t>mpi_greet_after_sleep.log</a:t>
            </a:r>
            <a:endParaRPr lang="en-US" sz="1400" dirty="0">
              <a:latin typeface="Courier" pitchFamily="2" charset="0"/>
            </a:endParaRPr>
          </a:p>
          <a:p>
            <a:r>
              <a:rPr lang="en-US" dirty="0"/>
              <a:t>Submit a case</a:t>
            </a:r>
          </a:p>
          <a:p>
            <a:pPr lvl="1"/>
            <a:r>
              <a:rPr lang="en-US" sz="1400" dirty="0">
                <a:latin typeface="Courier" pitchFamily="2" charset="0"/>
              </a:rPr>
              <a:t>flux mini submit -N 4 -n 144 -t 30 ./</a:t>
            </a:r>
            <a:r>
              <a:rPr lang="en-US" sz="1400" dirty="0" err="1">
                <a:latin typeface="Courier" pitchFamily="2" charset="0"/>
              </a:rPr>
              <a:t>mpi_greet_after_sleep</a:t>
            </a:r>
            <a:r>
              <a:rPr lang="en-US" sz="1400" dirty="0">
                <a:latin typeface="Courier" pitchFamily="2" charset="0"/>
              </a:rPr>
              <a:t> &gt;&gt;</a:t>
            </a:r>
            <a:r>
              <a:rPr lang="en-US" sz="1400" dirty="0" err="1">
                <a:latin typeface="Courier" pitchFamily="2" charset="0"/>
              </a:rPr>
              <a:t>submit_id</a:t>
            </a:r>
            <a:r>
              <a:rPr lang="en-US" sz="1400" dirty="0">
                <a:latin typeface="Courier" pitchFamily="2" charset="0"/>
              </a:rPr>
              <a:t> 2&gt;&amp;1</a:t>
            </a:r>
            <a:endParaRPr lang="en-US" dirty="0">
              <a:latin typeface="Courier" pitchFamily="2" charset="0"/>
            </a:endParaRPr>
          </a:p>
          <a:p>
            <a:r>
              <a:rPr lang="en-US" dirty="0"/>
              <a:t>Get job output if desired</a:t>
            </a:r>
          </a:p>
          <a:p>
            <a:pPr lvl="1"/>
            <a:r>
              <a:rPr lang="en-US" sz="1400" dirty="0">
                <a:latin typeface="Courier" pitchFamily="2" charset="0"/>
              </a:rPr>
              <a:t>flux job attach `cat </a:t>
            </a:r>
            <a:r>
              <a:rPr lang="en-US" sz="1400" dirty="0" err="1">
                <a:latin typeface="Courier" pitchFamily="2" charset="0"/>
              </a:rPr>
              <a:t>submit_id</a:t>
            </a:r>
            <a:r>
              <a:rPr lang="en-US" sz="1400" dirty="0">
                <a:latin typeface="Courier" pitchFamily="2" charset="0"/>
              </a:rPr>
              <a:t>`</a:t>
            </a:r>
          </a:p>
        </p:txBody>
      </p:sp>
      <p:sp>
        <p:nvSpPr>
          <p:cNvPr id="4" name="Slide Number Placeholder 3">
            <a:extLst>
              <a:ext uri="{FF2B5EF4-FFF2-40B4-BE49-F238E27FC236}">
                <a16:creationId xmlns:a16="http://schemas.microsoft.com/office/drawing/2014/main" id="{AC48A875-D19A-AE47-AD1F-DADD700F41A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sp>
        <p:nvSpPr>
          <p:cNvPr id="5" name="Rounded Rectangle 4">
            <a:extLst>
              <a:ext uri="{FF2B5EF4-FFF2-40B4-BE49-F238E27FC236}">
                <a16:creationId xmlns:a16="http://schemas.microsoft.com/office/drawing/2014/main" id="{6CA2637E-04EF-564C-9B1C-1CE80FC954D4}"/>
              </a:ext>
            </a:extLst>
          </p:cNvPr>
          <p:cNvSpPr/>
          <p:nvPr/>
        </p:nvSpPr>
        <p:spPr>
          <a:xfrm>
            <a:off x="381000" y="6210300"/>
            <a:ext cx="114300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This is a high-level overview of the </a:t>
            </a:r>
            <a:r>
              <a:rPr kumimoji="0" lang="en-US" sz="1800" b="1" i="1" u="none" strike="noStrike" kern="1200" cap="none" spc="0" normalizeH="0" baseline="0" noProof="0" dirty="0">
                <a:ln>
                  <a:noFill/>
                </a:ln>
                <a:solidFill>
                  <a:srgbClr val="FFFFFF"/>
                </a:solidFill>
                <a:effectLst/>
                <a:uLnTx/>
                <a:uFillTx/>
                <a:latin typeface="Trebuchet MS" panose="020B0603020202020204"/>
                <a:ea typeface="+mn-ea"/>
                <a:cs typeface="+mn-cs"/>
              </a:rPr>
              <a:t>entire</a:t>
            </a: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 process! There are not many steps! </a:t>
            </a:r>
          </a:p>
        </p:txBody>
      </p:sp>
    </p:spTree>
    <p:extLst>
      <p:ext uri="{BB962C8B-B14F-4D97-AF65-F5344CB8AC3E}">
        <p14:creationId xmlns:p14="http://schemas.microsoft.com/office/powerpoint/2010/main" val="326858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1EB6-AF03-1243-BD5F-4495E014BDF9}"/>
              </a:ext>
            </a:extLst>
          </p:cNvPr>
          <p:cNvSpPr>
            <a:spLocks noGrp="1"/>
          </p:cNvSpPr>
          <p:nvPr>
            <p:ph type="title"/>
          </p:nvPr>
        </p:nvSpPr>
        <p:spPr>
          <a:xfrm>
            <a:off x="720648" y="359772"/>
            <a:ext cx="10058400" cy="570225"/>
          </a:xfrm>
        </p:spPr>
        <p:txBody>
          <a:bodyPr/>
          <a:lstStyle/>
          <a:p>
            <a:r>
              <a:rPr lang="en-US" dirty="0"/>
              <a:t>Unit &amp; Regression Test Case: Workload</a:t>
            </a:r>
          </a:p>
        </p:txBody>
      </p:sp>
      <p:sp>
        <p:nvSpPr>
          <p:cNvPr id="3" name="Content Placeholder 2">
            <a:extLst>
              <a:ext uri="{FF2B5EF4-FFF2-40B4-BE49-F238E27FC236}">
                <a16:creationId xmlns:a16="http://schemas.microsoft.com/office/drawing/2014/main" id="{C0CD1365-4633-2F49-B358-97092D0A3819}"/>
              </a:ext>
            </a:extLst>
          </p:cNvPr>
          <p:cNvSpPr>
            <a:spLocks noGrp="1"/>
          </p:cNvSpPr>
          <p:nvPr>
            <p:ph idx="1"/>
          </p:nvPr>
        </p:nvSpPr>
        <p:spPr>
          <a:xfrm>
            <a:off x="0" y="1429233"/>
            <a:ext cx="3848782" cy="4387366"/>
          </a:xfrm>
        </p:spPr>
        <p:txBody>
          <a:bodyPr/>
          <a:lstStyle/>
          <a:p>
            <a:r>
              <a:rPr lang="en-US" dirty="0"/>
              <a:t>The workload contains the following 41 jobs:</a:t>
            </a:r>
          </a:p>
          <a:p>
            <a:pPr lvl="1"/>
            <a:r>
              <a:rPr lang="en-US" dirty="0"/>
              <a:t>1x 4-node job</a:t>
            </a:r>
          </a:p>
          <a:p>
            <a:pPr lvl="1"/>
            <a:r>
              <a:rPr lang="en-US" dirty="0"/>
              <a:t>2x 3-node jobs</a:t>
            </a:r>
          </a:p>
          <a:p>
            <a:pPr lvl="1"/>
            <a:r>
              <a:rPr lang="en-US" dirty="0"/>
              <a:t>4x 2-node jobs</a:t>
            </a:r>
          </a:p>
          <a:p>
            <a:pPr lvl="1"/>
            <a:r>
              <a:rPr lang="en-US" dirty="0"/>
              <a:t>10x 1-node jobs</a:t>
            </a:r>
          </a:p>
          <a:p>
            <a:pPr lvl="1"/>
            <a:r>
              <a:rPr lang="en-US" dirty="0"/>
              <a:t>8x ½-node jobs</a:t>
            </a:r>
          </a:p>
          <a:p>
            <a:pPr lvl="1"/>
            <a:r>
              <a:rPr lang="en-US" dirty="0"/>
              <a:t>16x ¼-node jobs</a:t>
            </a:r>
          </a:p>
          <a:p>
            <a:r>
              <a:rPr lang="en-US" dirty="0"/>
              <a:t>The workload was designed to take ≅3:00 if the entire 4-node allocation was wholly utilized.</a:t>
            </a:r>
          </a:p>
        </p:txBody>
      </p:sp>
      <p:sp>
        <p:nvSpPr>
          <p:cNvPr id="4" name="Slide Number Placeholder 3">
            <a:extLst>
              <a:ext uri="{FF2B5EF4-FFF2-40B4-BE49-F238E27FC236}">
                <a16:creationId xmlns:a16="http://schemas.microsoft.com/office/drawing/2014/main" id="{9BEC51C0-A9C8-FF41-B748-E89898D9F49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sp>
        <p:nvSpPr>
          <p:cNvPr id="14" name="Rounded Rectangle 13">
            <a:extLst>
              <a:ext uri="{FF2B5EF4-FFF2-40B4-BE49-F238E27FC236}">
                <a16:creationId xmlns:a16="http://schemas.microsoft.com/office/drawing/2014/main" id="{5D5EF44E-0F38-5246-BA03-76F118D977CE}"/>
              </a:ext>
            </a:extLst>
          </p:cNvPr>
          <p:cNvSpPr/>
          <p:nvPr/>
        </p:nvSpPr>
        <p:spPr>
          <a:xfrm>
            <a:off x="3893035" y="1800510"/>
            <a:ext cx="8128000" cy="307690"/>
          </a:xfrm>
          <a:prstGeom prst="round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4-node</a:t>
            </a:r>
          </a:p>
        </p:txBody>
      </p:sp>
      <p:sp>
        <p:nvSpPr>
          <p:cNvPr id="15" name="Rounded Rectangle 14">
            <a:extLst>
              <a:ext uri="{FF2B5EF4-FFF2-40B4-BE49-F238E27FC236}">
                <a16:creationId xmlns:a16="http://schemas.microsoft.com/office/drawing/2014/main" id="{30E26153-43F4-DB47-BED0-7E6DCAE76A2C}"/>
              </a:ext>
            </a:extLst>
          </p:cNvPr>
          <p:cNvSpPr/>
          <p:nvPr/>
        </p:nvSpPr>
        <p:spPr>
          <a:xfrm>
            <a:off x="10009516" y="2172166"/>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16" name="Rounded Rectangle 15">
            <a:extLst>
              <a:ext uri="{FF2B5EF4-FFF2-40B4-BE49-F238E27FC236}">
                <a16:creationId xmlns:a16="http://schemas.microsoft.com/office/drawing/2014/main" id="{B3E29F10-36BB-DC41-A83A-2216D53FB05B}"/>
              </a:ext>
            </a:extLst>
          </p:cNvPr>
          <p:cNvSpPr/>
          <p:nvPr/>
        </p:nvSpPr>
        <p:spPr>
          <a:xfrm>
            <a:off x="3893035" y="2172166"/>
            <a:ext cx="6072228" cy="307690"/>
          </a:xfrm>
          <a:prstGeom prst="roundRect">
            <a:avLst/>
          </a:prstGeom>
          <a:solidFill>
            <a:schemeClr val="accent6">
              <a:alpha val="9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3-node</a:t>
            </a:r>
          </a:p>
        </p:txBody>
      </p:sp>
      <p:sp>
        <p:nvSpPr>
          <p:cNvPr id="17" name="Rounded Rectangle 16">
            <a:extLst>
              <a:ext uri="{FF2B5EF4-FFF2-40B4-BE49-F238E27FC236}">
                <a16:creationId xmlns:a16="http://schemas.microsoft.com/office/drawing/2014/main" id="{5004C2FA-3101-6D4C-AAAD-C535B796BB9F}"/>
              </a:ext>
            </a:extLst>
          </p:cNvPr>
          <p:cNvSpPr/>
          <p:nvPr/>
        </p:nvSpPr>
        <p:spPr>
          <a:xfrm>
            <a:off x="10009516" y="2543822"/>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18" name="Rounded Rectangle 17">
            <a:extLst>
              <a:ext uri="{FF2B5EF4-FFF2-40B4-BE49-F238E27FC236}">
                <a16:creationId xmlns:a16="http://schemas.microsoft.com/office/drawing/2014/main" id="{34B92731-544D-6D4E-8661-3E07842DFBB5}"/>
              </a:ext>
            </a:extLst>
          </p:cNvPr>
          <p:cNvSpPr/>
          <p:nvPr/>
        </p:nvSpPr>
        <p:spPr>
          <a:xfrm>
            <a:off x="3893035" y="2543822"/>
            <a:ext cx="6072228" cy="307690"/>
          </a:xfrm>
          <a:prstGeom prst="roundRect">
            <a:avLst/>
          </a:prstGeom>
          <a:solidFill>
            <a:schemeClr val="accent6">
              <a:alpha val="9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3-node</a:t>
            </a:r>
          </a:p>
        </p:txBody>
      </p:sp>
      <p:sp>
        <p:nvSpPr>
          <p:cNvPr id="19" name="Rounded Rectangle 18">
            <a:extLst>
              <a:ext uri="{FF2B5EF4-FFF2-40B4-BE49-F238E27FC236}">
                <a16:creationId xmlns:a16="http://schemas.microsoft.com/office/drawing/2014/main" id="{B9CD4F6B-CED8-F344-953C-F5A1E3773013}"/>
              </a:ext>
            </a:extLst>
          </p:cNvPr>
          <p:cNvSpPr/>
          <p:nvPr/>
        </p:nvSpPr>
        <p:spPr>
          <a:xfrm>
            <a:off x="3893035" y="3658790"/>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0" name="Rounded Rectangle 19">
            <a:extLst>
              <a:ext uri="{FF2B5EF4-FFF2-40B4-BE49-F238E27FC236}">
                <a16:creationId xmlns:a16="http://schemas.microsoft.com/office/drawing/2014/main" id="{0192342F-F337-634D-8293-EF9EB61ECCC8}"/>
              </a:ext>
            </a:extLst>
          </p:cNvPr>
          <p:cNvSpPr/>
          <p:nvPr/>
        </p:nvSpPr>
        <p:spPr>
          <a:xfrm>
            <a:off x="3893035" y="2915478"/>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1" name="Rounded Rectangle 20">
            <a:extLst>
              <a:ext uri="{FF2B5EF4-FFF2-40B4-BE49-F238E27FC236}">
                <a16:creationId xmlns:a16="http://schemas.microsoft.com/office/drawing/2014/main" id="{F5401CEB-2DFD-804F-A80D-4D779CFBB225}"/>
              </a:ext>
            </a:extLst>
          </p:cNvPr>
          <p:cNvSpPr/>
          <p:nvPr/>
        </p:nvSpPr>
        <p:spPr>
          <a:xfrm>
            <a:off x="3893035" y="3287134"/>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2" name="Rounded Rectangle 21">
            <a:extLst>
              <a:ext uri="{FF2B5EF4-FFF2-40B4-BE49-F238E27FC236}">
                <a16:creationId xmlns:a16="http://schemas.microsoft.com/office/drawing/2014/main" id="{305B1C2F-469B-744E-A3F2-EE377F9F8584}"/>
              </a:ext>
            </a:extLst>
          </p:cNvPr>
          <p:cNvSpPr/>
          <p:nvPr/>
        </p:nvSpPr>
        <p:spPr>
          <a:xfrm>
            <a:off x="7962426" y="3287134"/>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3" name="Rounded Rectangle 22">
            <a:extLst>
              <a:ext uri="{FF2B5EF4-FFF2-40B4-BE49-F238E27FC236}">
                <a16:creationId xmlns:a16="http://schemas.microsoft.com/office/drawing/2014/main" id="{5DD822AF-F9DD-8F47-8A73-7DA222CD6E33}"/>
              </a:ext>
            </a:extLst>
          </p:cNvPr>
          <p:cNvSpPr/>
          <p:nvPr/>
        </p:nvSpPr>
        <p:spPr>
          <a:xfrm>
            <a:off x="7962426" y="2915478"/>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4" name="Rounded Rectangle 23">
            <a:extLst>
              <a:ext uri="{FF2B5EF4-FFF2-40B4-BE49-F238E27FC236}">
                <a16:creationId xmlns:a16="http://schemas.microsoft.com/office/drawing/2014/main" id="{98764D8D-C58E-CD46-AA17-CC19742E465F}"/>
              </a:ext>
            </a:extLst>
          </p:cNvPr>
          <p:cNvSpPr/>
          <p:nvPr/>
        </p:nvSpPr>
        <p:spPr>
          <a:xfrm>
            <a:off x="7970689" y="3658790"/>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5" name="Rounded Rectangle 24">
            <a:extLst>
              <a:ext uri="{FF2B5EF4-FFF2-40B4-BE49-F238E27FC236}">
                <a16:creationId xmlns:a16="http://schemas.microsoft.com/office/drawing/2014/main" id="{06F6252F-AA30-8047-8CF5-1EC4A1681A60}"/>
              </a:ext>
            </a:extLst>
          </p:cNvPr>
          <p:cNvSpPr/>
          <p:nvPr/>
        </p:nvSpPr>
        <p:spPr>
          <a:xfrm>
            <a:off x="10009516" y="3658790"/>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6" name="Rounded Rectangle 25">
            <a:extLst>
              <a:ext uri="{FF2B5EF4-FFF2-40B4-BE49-F238E27FC236}">
                <a16:creationId xmlns:a16="http://schemas.microsoft.com/office/drawing/2014/main" id="{AF301B7F-D996-AD4A-9299-E40A8277A4DF}"/>
              </a:ext>
            </a:extLst>
          </p:cNvPr>
          <p:cNvSpPr/>
          <p:nvPr/>
        </p:nvSpPr>
        <p:spPr>
          <a:xfrm>
            <a:off x="3893035" y="4030446"/>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7" name="Rounded Rectangle 26">
            <a:extLst>
              <a:ext uri="{FF2B5EF4-FFF2-40B4-BE49-F238E27FC236}">
                <a16:creationId xmlns:a16="http://schemas.microsoft.com/office/drawing/2014/main" id="{0F27EC3C-4C75-C242-9C8C-3E64821862E3}"/>
              </a:ext>
            </a:extLst>
          </p:cNvPr>
          <p:cNvSpPr/>
          <p:nvPr/>
        </p:nvSpPr>
        <p:spPr>
          <a:xfrm>
            <a:off x="5931862" y="4030446"/>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8" name="Rounded Rectangle 27">
            <a:extLst>
              <a:ext uri="{FF2B5EF4-FFF2-40B4-BE49-F238E27FC236}">
                <a16:creationId xmlns:a16="http://schemas.microsoft.com/office/drawing/2014/main" id="{92F8C8BA-C4EA-9242-A18C-D0D2C170D795}"/>
              </a:ext>
            </a:extLst>
          </p:cNvPr>
          <p:cNvSpPr/>
          <p:nvPr/>
        </p:nvSpPr>
        <p:spPr>
          <a:xfrm>
            <a:off x="7970689" y="4030446"/>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9" name="Rounded Rectangle 28">
            <a:extLst>
              <a:ext uri="{FF2B5EF4-FFF2-40B4-BE49-F238E27FC236}">
                <a16:creationId xmlns:a16="http://schemas.microsoft.com/office/drawing/2014/main" id="{35B61D16-9280-3043-A23F-08D9C448BFD9}"/>
              </a:ext>
            </a:extLst>
          </p:cNvPr>
          <p:cNvSpPr/>
          <p:nvPr/>
        </p:nvSpPr>
        <p:spPr>
          <a:xfrm>
            <a:off x="10009516" y="4030446"/>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30" name="Rounded Rectangle 29">
            <a:extLst>
              <a:ext uri="{FF2B5EF4-FFF2-40B4-BE49-F238E27FC236}">
                <a16:creationId xmlns:a16="http://schemas.microsoft.com/office/drawing/2014/main" id="{13DD0985-12F7-0E4B-AD5E-7F4DDEF7C736}"/>
              </a:ext>
            </a:extLst>
          </p:cNvPr>
          <p:cNvSpPr/>
          <p:nvPr/>
        </p:nvSpPr>
        <p:spPr>
          <a:xfrm>
            <a:off x="3893035" y="4402102"/>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1" name="Rounded Rectangle 30">
            <a:extLst>
              <a:ext uri="{FF2B5EF4-FFF2-40B4-BE49-F238E27FC236}">
                <a16:creationId xmlns:a16="http://schemas.microsoft.com/office/drawing/2014/main" id="{8470D7A5-F310-4E4B-8E4D-2A5C0C4F61BE}"/>
              </a:ext>
            </a:extLst>
          </p:cNvPr>
          <p:cNvSpPr/>
          <p:nvPr/>
        </p:nvSpPr>
        <p:spPr>
          <a:xfrm>
            <a:off x="4910636" y="4402102"/>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2" name="Rounded Rectangle 31">
            <a:extLst>
              <a:ext uri="{FF2B5EF4-FFF2-40B4-BE49-F238E27FC236}">
                <a16:creationId xmlns:a16="http://schemas.microsoft.com/office/drawing/2014/main" id="{7432122C-A796-AF41-8797-E6293D8674E9}"/>
              </a:ext>
            </a:extLst>
          </p:cNvPr>
          <p:cNvSpPr/>
          <p:nvPr/>
        </p:nvSpPr>
        <p:spPr>
          <a:xfrm>
            <a:off x="5931862" y="3658790"/>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33" name="Rounded Rectangle 32">
            <a:extLst>
              <a:ext uri="{FF2B5EF4-FFF2-40B4-BE49-F238E27FC236}">
                <a16:creationId xmlns:a16="http://schemas.microsoft.com/office/drawing/2014/main" id="{FC0C71FC-7FDE-B847-A46E-8024019569FD}"/>
              </a:ext>
            </a:extLst>
          </p:cNvPr>
          <p:cNvSpPr/>
          <p:nvPr/>
        </p:nvSpPr>
        <p:spPr>
          <a:xfrm>
            <a:off x="7963439" y="4402102"/>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4" name="Rounded Rectangle 33">
            <a:extLst>
              <a:ext uri="{FF2B5EF4-FFF2-40B4-BE49-F238E27FC236}">
                <a16:creationId xmlns:a16="http://schemas.microsoft.com/office/drawing/2014/main" id="{13CB595F-4C30-AD42-9910-6E81C0BDF14A}"/>
              </a:ext>
            </a:extLst>
          </p:cNvPr>
          <p:cNvSpPr/>
          <p:nvPr/>
        </p:nvSpPr>
        <p:spPr>
          <a:xfrm>
            <a:off x="8981040" y="4402102"/>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5" name="Rounded Rectangle 34">
            <a:extLst>
              <a:ext uri="{FF2B5EF4-FFF2-40B4-BE49-F238E27FC236}">
                <a16:creationId xmlns:a16="http://schemas.microsoft.com/office/drawing/2014/main" id="{7AF9530E-A53A-C84C-BA03-12CCAA314598}"/>
              </a:ext>
            </a:extLst>
          </p:cNvPr>
          <p:cNvSpPr/>
          <p:nvPr/>
        </p:nvSpPr>
        <p:spPr>
          <a:xfrm>
            <a:off x="9998641" y="4402102"/>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6" name="Rounded Rectangle 35">
            <a:extLst>
              <a:ext uri="{FF2B5EF4-FFF2-40B4-BE49-F238E27FC236}">
                <a16:creationId xmlns:a16="http://schemas.microsoft.com/office/drawing/2014/main" id="{5842BE66-92F5-AF47-A14C-6A25AB34F185}"/>
              </a:ext>
            </a:extLst>
          </p:cNvPr>
          <p:cNvSpPr/>
          <p:nvPr/>
        </p:nvSpPr>
        <p:spPr>
          <a:xfrm>
            <a:off x="11016243" y="4402102"/>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7" name="Rounded Rectangle 36">
            <a:extLst>
              <a:ext uri="{FF2B5EF4-FFF2-40B4-BE49-F238E27FC236}">
                <a16:creationId xmlns:a16="http://schemas.microsoft.com/office/drawing/2014/main" id="{0A926694-7BB4-724D-A0FA-E14E7D6E13F2}"/>
              </a:ext>
            </a:extLst>
          </p:cNvPr>
          <p:cNvSpPr/>
          <p:nvPr/>
        </p:nvSpPr>
        <p:spPr>
          <a:xfrm>
            <a:off x="6945838" y="4402102"/>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8" name="Rounded Rectangle 37">
            <a:extLst>
              <a:ext uri="{FF2B5EF4-FFF2-40B4-BE49-F238E27FC236}">
                <a16:creationId xmlns:a16="http://schemas.microsoft.com/office/drawing/2014/main" id="{6E32D5CA-4681-5948-AAC4-87249F179B9C}"/>
              </a:ext>
            </a:extLst>
          </p:cNvPr>
          <p:cNvSpPr/>
          <p:nvPr/>
        </p:nvSpPr>
        <p:spPr>
          <a:xfrm>
            <a:off x="5926671"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39" name="Rounded Rectangle 38">
            <a:extLst>
              <a:ext uri="{FF2B5EF4-FFF2-40B4-BE49-F238E27FC236}">
                <a16:creationId xmlns:a16="http://schemas.microsoft.com/office/drawing/2014/main" id="{07B0C296-7F7E-D741-B2A3-1BCFBB8176F3}"/>
              </a:ext>
            </a:extLst>
          </p:cNvPr>
          <p:cNvSpPr/>
          <p:nvPr/>
        </p:nvSpPr>
        <p:spPr>
          <a:xfrm>
            <a:off x="6435080"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0" name="Rounded Rectangle 39">
            <a:extLst>
              <a:ext uri="{FF2B5EF4-FFF2-40B4-BE49-F238E27FC236}">
                <a16:creationId xmlns:a16="http://schemas.microsoft.com/office/drawing/2014/main" id="{411CD1B3-E400-7440-A16D-6F99F7AAAD3A}"/>
              </a:ext>
            </a:extLst>
          </p:cNvPr>
          <p:cNvSpPr/>
          <p:nvPr/>
        </p:nvSpPr>
        <p:spPr>
          <a:xfrm>
            <a:off x="6943489"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1" name="Rounded Rectangle 40">
            <a:extLst>
              <a:ext uri="{FF2B5EF4-FFF2-40B4-BE49-F238E27FC236}">
                <a16:creationId xmlns:a16="http://schemas.microsoft.com/office/drawing/2014/main" id="{3191A9AF-646C-594A-B2BF-04999EAB1701}"/>
              </a:ext>
            </a:extLst>
          </p:cNvPr>
          <p:cNvSpPr/>
          <p:nvPr/>
        </p:nvSpPr>
        <p:spPr>
          <a:xfrm>
            <a:off x="7451898"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2" name="Rounded Rectangle 41">
            <a:extLst>
              <a:ext uri="{FF2B5EF4-FFF2-40B4-BE49-F238E27FC236}">
                <a16:creationId xmlns:a16="http://schemas.microsoft.com/office/drawing/2014/main" id="{FA3BAE63-7935-E54E-A70C-D3488C608BF8}"/>
              </a:ext>
            </a:extLst>
          </p:cNvPr>
          <p:cNvSpPr/>
          <p:nvPr/>
        </p:nvSpPr>
        <p:spPr>
          <a:xfrm>
            <a:off x="5928237" y="4402102"/>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43" name="Rounded Rectangle 42">
            <a:extLst>
              <a:ext uri="{FF2B5EF4-FFF2-40B4-BE49-F238E27FC236}">
                <a16:creationId xmlns:a16="http://schemas.microsoft.com/office/drawing/2014/main" id="{481CA259-056F-CC42-A3CE-FEDF8978DFEB}"/>
              </a:ext>
            </a:extLst>
          </p:cNvPr>
          <p:cNvSpPr/>
          <p:nvPr/>
        </p:nvSpPr>
        <p:spPr>
          <a:xfrm>
            <a:off x="7960307"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4" name="Rounded Rectangle 43">
            <a:extLst>
              <a:ext uri="{FF2B5EF4-FFF2-40B4-BE49-F238E27FC236}">
                <a16:creationId xmlns:a16="http://schemas.microsoft.com/office/drawing/2014/main" id="{BD09DFA2-3CB6-1F4E-A394-28D1B70039A8}"/>
              </a:ext>
            </a:extLst>
          </p:cNvPr>
          <p:cNvSpPr/>
          <p:nvPr/>
        </p:nvSpPr>
        <p:spPr>
          <a:xfrm>
            <a:off x="8468716"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5" name="Rounded Rectangle 44">
            <a:extLst>
              <a:ext uri="{FF2B5EF4-FFF2-40B4-BE49-F238E27FC236}">
                <a16:creationId xmlns:a16="http://schemas.microsoft.com/office/drawing/2014/main" id="{9DC77D0D-53C9-5D45-AB49-7E4DC97721BD}"/>
              </a:ext>
            </a:extLst>
          </p:cNvPr>
          <p:cNvSpPr/>
          <p:nvPr/>
        </p:nvSpPr>
        <p:spPr>
          <a:xfrm>
            <a:off x="8977125"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6" name="Rounded Rectangle 45">
            <a:extLst>
              <a:ext uri="{FF2B5EF4-FFF2-40B4-BE49-F238E27FC236}">
                <a16:creationId xmlns:a16="http://schemas.microsoft.com/office/drawing/2014/main" id="{1DE4C52C-1BF2-FD4A-890C-0AA0E8A76F07}"/>
              </a:ext>
            </a:extLst>
          </p:cNvPr>
          <p:cNvSpPr/>
          <p:nvPr/>
        </p:nvSpPr>
        <p:spPr>
          <a:xfrm>
            <a:off x="9485534"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7" name="Rounded Rectangle 46">
            <a:extLst>
              <a:ext uri="{FF2B5EF4-FFF2-40B4-BE49-F238E27FC236}">
                <a16:creationId xmlns:a16="http://schemas.microsoft.com/office/drawing/2014/main" id="{AF5ACBDE-D8AE-0346-BD39-298536ABCFEF}"/>
              </a:ext>
            </a:extLst>
          </p:cNvPr>
          <p:cNvSpPr/>
          <p:nvPr/>
        </p:nvSpPr>
        <p:spPr>
          <a:xfrm>
            <a:off x="9993943"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8" name="Rounded Rectangle 47">
            <a:extLst>
              <a:ext uri="{FF2B5EF4-FFF2-40B4-BE49-F238E27FC236}">
                <a16:creationId xmlns:a16="http://schemas.microsoft.com/office/drawing/2014/main" id="{D850FF2E-9DD4-6B4B-A881-BE9C90317CED}"/>
              </a:ext>
            </a:extLst>
          </p:cNvPr>
          <p:cNvSpPr/>
          <p:nvPr/>
        </p:nvSpPr>
        <p:spPr>
          <a:xfrm>
            <a:off x="10502352"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9" name="Rounded Rectangle 48">
            <a:extLst>
              <a:ext uri="{FF2B5EF4-FFF2-40B4-BE49-F238E27FC236}">
                <a16:creationId xmlns:a16="http://schemas.microsoft.com/office/drawing/2014/main" id="{9441E3B5-D2CE-0048-814F-DCED689C4682}"/>
              </a:ext>
            </a:extLst>
          </p:cNvPr>
          <p:cNvSpPr/>
          <p:nvPr/>
        </p:nvSpPr>
        <p:spPr>
          <a:xfrm>
            <a:off x="11010761"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0" name="Rounded Rectangle 49">
            <a:extLst>
              <a:ext uri="{FF2B5EF4-FFF2-40B4-BE49-F238E27FC236}">
                <a16:creationId xmlns:a16="http://schemas.microsoft.com/office/drawing/2014/main" id="{8ED7EF4C-FD19-8241-AAF2-4AB042F30A27}"/>
              </a:ext>
            </a:extLst>
          </p:cNvPr>
          <p:cNvSpPr/>
          <p:nvPr/>
        </p:nvSpPr>
        <p:spPr>
          <a:xfrm>
            <a:off x="11519163"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1" name="Rounded Rectangle 50">
            <a:extLst>
              <a:ext uri="{FF2B5EF4-FFF2-40B4-BE49-F238E27FC236}">
                <a16:creationId xmlns:a16="http://schemas.microsoft.com/office/drawing/2014/main" id="{EAB2E881-F1F7-3B47-B0E4-9735B15F5985}"/>
              </a:ext>
            </a:extLst>
          </p:cNvPr>
          <p:cNvSpPr/>
          <p:nvPr/>
        </p:nvSpPr>
        <p:spPr>
          <a:xfrm>
            <a:off x="3893035"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2" name="Rounded Rectangle 51">
            <a:extLst>
              <a:ext uri="{FF2B5EF4-FFF2-40B4-BE49-F238E27FC236}">
                <a16:creationId xmlns:a16="http://schemas.microsoft.com/office/drawing/2014/main" id="{1C9CDB25-7F36-CF43-80C5-5FB1DEDA7EE5}"/>
              </a:ext>
            </a:extLst>
          </p:cNvPr>
          <p:cNvSpPr/>
          <p:nvPr/>
        </p:nvSpPr>
        <p:spPr>
          <a:xfrm>
            <a:off x="4401444"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3" name="Rounded Rectangle 52">
            <a:extLst>
              <a:ext uri="{FF2B5EF4-FFF2-40B4-BE49-F238E27FC236}">
                <a16:creationId xmlns:a16="http://schemas.microsoft.com/office/drawing/2014/main" id="{B907F424-1AF6-ED40-A9C0-D394EFF2EECC}"/>
              </a:ext>
            </a:extLst>
          </p:cNvPr>
          <p:cNvSpPr/>
          <p:nvPr/>
        </p:nvSpPr>
        <p:spPr>
          <a:xfrm>
            <a:off x="4909853"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4" name="Rounded Rectangle 53">
            <a:extLst>
              <a:ext uri="{FF2B5EF4-FFF2-40B4-BE49-F238E27FC236}">
                <a16:creationId xmlns:a16="http://schemas.microsoft.com/office/drawing/2014/main" id="{6EB397D3-568B-374E-80FA-FB8E3861DFF7}"/>
              </a:ext>
            </a:extLst>
          </p:cNvPr>
          <p:cNvSpPr/>
          <p:nvPr/>
        </p:nvSpPr>
        <p:spPr>
          <a:xfrm>
            <a:off x="5418262" y="47737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65" name="Rounded Rectangle 64">
            <a:extLst>
              <a:ext uri="{FF2B5EF4-FFF2-40B4-BE49-F238E27FC236}">
                <a16:creationId xmlns:a16="http://schemas.microsoft.com/office/drawing/2014/main" id="{F44052F0-6FDE-1A4C-962C-27D768083254}"/>
              </a:ext>
            </a:extLst>
          </p:cNvPr>
          <p:cNvSpPr/>
          <p:nvPr/>
        </p:nvSpPr>
        <p:spPr>
          <a:xfrm>
            <a:off x="381000" y="6210300"/>
            <a:ext cx="114300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Workload contains jobs that only require a fraction of a node’s resources up to 4 nodes.</a:t>
            </a:r>
          </a:p>
        </p:txBody>
      </p:sp>
    </p:spTree>
    <p:extLst>
      <p:ext uri="{BB962C8B-B14F-4D97-AF65-F5344CB8AC3E}">
        <p14:creationId xmlns:p14="http://schemas.microsoft.com/office/powerpoint/2010/main" val="171704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3842-C406-BD4E-8A70-4E9C204DC027}"/>
              </a:ext>
            </a:extLst>
          </p:cNvPr>
          <p:cNvSpPr>
            <a:spLocks noGrp="1"/>
          </p:cNvSpPr>
          <p:nvPr>
            <p:ph type="title"/>
          </p:nvPr>
        </p:nvSpPr>
        <p:spPr/>
        <p:txBody>
          <a:bodyPr/>
          <a:lstStyle/>
          <a:p>
            <a:r>
              <a:rPr lang="en-US" dirty="0"/>
              <a:t>Unit &amp; Regression Test Case: Ordered Submission</a:t>
            </a:r>
          </a:p>
        </p:txBody>
      </p:sp>
      <p:sp>
        <p:nvSpPr>
          <p:cNvPr id="4" name="Slide Number Placeholder 3">
            <a:extLst>
              <a:ext uri="{FF2B5EF4-FFF2-40B4-BE49-F238E27FC236}">
                <a16:creationId xmlns:a16="http://schemas.microsoft.com/office/drawing/2014/main" id="{0D302419-254E-AE45-ACAC-0DE610675C8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115</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graphicFrame>
        <p:nvGraphicFramePr>
          <p:cNvPr id="6" name="Table 5">
            <a:extLst>
              <a:ext uri="{FF2B5EF4-FFF2-40B4-BE49-F238E27FC236}">
                <a16:creationId xmlns:a16="http://schemas.microsoft.com/office/drawing/2014/main" id="{D89EC9EC-1B7A-C747-9BE7-175A8E415905}"/>
              </a:ext>
            </a:extLst>
          </p:cNvPr>
          <p:cNvGraphicFramePr>
            <a:graphicFrameLocks noGrp="1"/>
          </p:cNvGraphicFramePr>
          <p:nvPr/>
        </p:nvGraphicFramePr>
        <p:xfrm>
          <a:off x="3908348" y="1775110"/>
          <a:ext cx="8128000" cy="3708400"/>
        </p:xfrm>
        <a:graphic>
          <a:graphicData uri="http://schemas.openxmlformats.org/drawingml/2006/table">
            <a:tbl>
              <a:tblPr firstRow="1" bandRow="1">
                <a:tableStyleId>{D7AC3CCA-C797-4891-BE02-D94E43425B78}</a:tableStyleId>
              </a:tblPr>
              <a:tblGrid>
                <a:gridCol w="508000">
                  <a:extLst>
                    <a:ext uri="{9D8B030D-6E8A-4147-A177-3AD203B41FA5}">
                      <a16:colId xmlns:a16="http://schemas.microsoft.com/office/drawing/2014/main" val="4265140539"/>
                    </a:ext>
                  </a:extLst>
                </a:gridCol>
                <a:gridCol w="508000">
                  <a:extLst>
                    <a:ext uri="{9D8B030D-6E8A-4147-A177-3AD203B41FA5}">
                      <a16:colId xmlns:a16="http://schemas.microsoft.com/office/drawing/2014/main" val="240144677"/>
                    </a:ext>
                  </a:extLst>
                </a:gridCol>
                <a:gridCol w="508000">
                  <a:extLst>
                    <a:ext uri="{9D8B030D-6E8A-4147-A177-3AD203B41FA5}">
                      <a16:colId xmlns:a16="http://schemas.microsoft.com/office/drawing/2014/main" val="3062513500"/>
                    </a:ext>
                  </a:extLst>
                </a:gridCol>
                <a:gridCol w="508000">
                  <a:extLst>
                    <a:ext uri="{9D8B030D-6E8A-4147-A177-3AD203B41FA5}">
                      <a16:colId xmlns:a16="http://schemas.microsoft.com/office/drawing/2014/main" val="3503334710"/>
                    </a:ext>
                  </a:extLst>
                </a:gridCol>
                <a:gridCol w="508000">
                  <a:extLst>
                    <a:ext uri="{9D8B030D-6E8A-4147-A177-3AD203B41FA5}">
                      <a16:colId xmlns:a16="http://schemas.microsoft.com/office/drawing/2014/main" val="2241115755"/>
                    </a:ext>
                  </a:extLst>
                </a:gridCol>
                <a:gridCol w="508000">
                  <a:extLst>
                    <a:ext uri="{9D8B030D-6E8A-4147-A177-3AD203B41FA5}">
                      <a16:colId xmlns:a16="http://schemas.microsoft.com/office/drawing/2014/main" val="1765201279"/>
                    </a:ext>
                  </a:extLst>
                </a:gridCol>
                <a:gridCol w="508000">
                  <a:extLst>
                    <a:ext uri="{9D8B030D-6E8A-4147-A177-3AD203B41FA5}">
                      <a16:colId xmlns:a16="http://schemas.microsoft.com/office/drawing/2014/main" val="4200557078"/>
                    </a:ext>
                  </a:extLst>
                </a:gridCol>
                <a:gridCol w="508000">
                  <a:extLst>
                    <a:ext uri="{9D8B030D-6E8A-4147-A177-3AD203B41FA5}">
                      <a16:colId xmlns:a16="http://schemas.microsoft.com/office/drawing/2014/main" val="473302625"/>
                    </a:ext>
                  </a:extLst>
                </a:gridCol>
                <a:gridCol w="508000">
                  <a:extLst>
                    <a:ext uri="{9D8B030D-6E8A-4147-A177-3AD203B41FA5}">
                      <a16:colId xmlns:a16="http://schemas.microsoft.com/office/drawing/2014/main" val="1317249441"/>
                    </a:ext>
                  </a:extLst>
                </a:gridCol>
                <a:gridCol w="508000">
                  <a:extLst>
                    <a:ext uri="{9D8B030D-6E8A-4147-A177-3AD203B41FA5}">
                      <a16:colId xmlns:a16="http://schemas.microsoft.com/office/drawing/2014/main" val="3022179524"/>
                    </a:ext>
                  </a:extLst>
                </a:gridCol>
                <a:gridCol w="508000">
                  <a:extLst>
                    <a:ext uri="{9D8B030D-6E8A-4147-A177-3AD203B41FA5}">
                      <a16:colId xmlns:a16="http://schemas.microsoft.com/office/drawing/2014/main" val="1081464407"/>
                    </a:ext>
                  </a:extLst>
                </a:gridCol>
                <a:gridCol w="508000">
                  <a:extLst>
                    <a:ext uri="{9D8B030D-6E8A-4147-A177-3AD203B41FA5}">
                      <a16:colId xmlns:a16="http://schemas.microsoft.com/office/drawing/2014/main" val="872496435"/>
                    </a:ext>
                  </a:extLst>
                </a:gridCol>
                <a:gridCol w="508000">
                  <a:extLst>
                    <a:ext uri="{9D8B030D-6E8A-4147-A177-3AD203B41FA5}">
                      <a16:colId xmlns:a16="http://schemas.microsoft.com/office/drawing/2014/main" val="4045795469"/>
                    </a:ext>
                  </a:extLst>
                </a:gridCol>
                <a:gridCol w="508000">
                  <a:extLst>
                    <a:ext uri="{9D8B030D-6E8A-4147-A177-3AD203B41FA5}">
                      <a16:colId xmlns:a16="http://schemas.microsoft.com/office/drawing/2014/main" val="957326486"/>
                    </a:ext>
                  </a:extLst>
                </a:gridCol>
                <a:gridCol w="508000">
                  <a:extLst>
                    <a:ext uri="{9D8B030D-6E8A-4147-A177-3AD203B41FA5}">
                      <a16:colId xmlns:a16="http://schemas.microsoft.com/office/drawing/2014/main" val="3488634834"/>
                    </a:ext>
                  </a:extLst>
                </a:gridCol>
                <a:gridCol w="508000">
                  <a:extLst>
                    <a:ext uri="{9D8B030D-6E8A-4147-A177-3AD203B41FA5}">
                      <a16:colId xmlns:a16="http://schemas.microsoft.com/office/drawing/2014/main" val="3128639291"/>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1375103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8873405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2369644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1518870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681998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8352751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0416213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31066995"/>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59515494"/>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76388366"/>
                  </a:ext>
                </a:extLst>
              </a:tr>
            </a:tbl>
          </a:graphicData>
        </a:graphic>
      </p:graphicFrame>
      <p:grpSp>
        <p:nvGrpSpPr>
          <p:cNvPr id="11" name="Group 10">
            <a:extLst>
              <a:ext uri="{FF2B5EF4-FFF2-40B4-BE49-F238E27FC236}">
                <a16:creationId xmlns:a16="http://schemas.microsoft.com/office/drawing/2014/main" id="{9E6CDE96-54DB-764B-95E9-63C3F7FA5B03}"/>
              </a:ext>
            </a:extLst>
          </p:cNvPr>
          <p:cNvGrpSpPr/>
          <p:nvPr/>
        </p:nvGrpSpPr>
        <p:grpSpPr>
          <a:xfrm>
            <a:off x="5942517" y="1444296"/>
            <a:ext cx="4048159" cy="4372303"/>
            <a:chOff x="5447217" y="1190297"/>
            <a:chExt cx="4048159" cy="4046482"/>
          </a:xfrm>
        </p:grpSpPr>
        <p:cxnSp>
          <p:nvCxnSpPr>
            <p:cNvPr id="8" name="Straight Connector 7">
              <a:extLst>
                <a:ext uri="{FF2B5EF4-FFF2-40B4-BE49-F238E27FC236}">
                  <a16:creationId xmlns:a16="http://schemas.microsoft.com/office/drawing/2014/main" id="{9956928F-939C-0A42-BE8F-018C5B47AC22}"/>
                </a:ext>
              </a:extLst>
            </p:cNvPr>
            <p:cNvCxnSpPr/>
            <p:nvPr/>
          </p:nvCxnSpPr>
          <p:spPr>
            <a:xfrm>
              <a:off x="5447217" y="1190297"/>
              <a:ext cx="0" cy="4046482"/>
            </a:xfrm>
            <a:prstGeom prst="line">
              <a:avLst/>
            </a:prstGeom>
            <a:ln w="444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1FAF906-6001-7041-8271-FF95C3220CF9}"/>
                </a:ext>
              </a:extLst>
            </p:cNvPr>
            <p:cNvCxnSpPr/>
            <p:nvPr/>
          </p:nvCxnSpPr>
          <p:spPr>
            <a:xfrm>
              <a:off x="7471293" y="1190297"/>
              <a:ext cx="0" cy="4046482"/>
            </a:xfrm>
            <a:prstGeom prst="line">
              <a:avLst/>
            </a:prstGeom>
            <a:ln w="4445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FF7A599-5822-AC41-B304-380BD7951004}"/>
                </a:ext>
              </a:extLst>
            </p:cNvPr>
            <p:cNvCxnSpPr/>
            <p:nvPr/>
          </p:nvCxnSpPr>
          <p:spPr>
            <a:xfrm>
              <a:off x="9495376" y="1190297"/>
              <a:ext cx="0" cy="4046482"/>
            </a:xfrm>
            <a:prstGeom prst="line">
              <a:avLst/>
            </a:prstGeom>
            <a:ln w="44450"/>
          </p:spPr>
          <p:style>
            <a:lnRef idx="1">
              <a:schemeClr val="dk1"/>
            </a:lnRef>
            <a:fillRef idx="0">
              <a:schemeClr val="dk1"/>
            </a:fillRef>
            <a:effectRef idx="0">
              <a:schemeClr val="dk1"/>
            </a:effectRef>
            <a:fontRef idx="minor">
              <a:schemeClr val="tx1"/>
            </a:fontRef>
          </p:style>
        </p:cxnSp>
      </p:grpSp>
      <p:sp>
        <p:nvSpPr>
          <p:cNvPr id="12" name="TextBox 11">
            <a:extLst>
              <a:ext uri="{FF2B5EF4-FFF2-40B4-BE49-F238E27FC236}">
                <a16:creationId xmlns:a16="http://schemas.microsoft.com/office/drawing/2014/main" id="{AAF905C4-FC10-7640-A513-15FDFF99F801}"/>
              </a:ext>
            </a:extLst>
          </p:cNvPr>
          <p:cNvSpPr txBox="1"/>
          <p:nvPr/>
        </p:nvSpPr>
        <p:spPr>
          <a:xfrm>
            <a:off x="4417937" y="1244242"/>
            <a:ext cx="96051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Node 1</a:t>
            </a:r>
          </a:p>
        </p:txBody>
      </p:sp>
      <p:sp>
        <p:nvSpPr>
          <p:cNvPr id="13" name="TextBox 12">
            <a:extLst>
              <a:ext uri="{FF2B5EF4-FFF2-40B4-BE49-F238E27FC236}">
                <a16:creationId xmlns:a16="http://schemas.microsoft.com/office/drawing/2014/main" id="{48829B6A-FE1A-6642-A9F9-9B18088045E9}"/>
              </a:ext>
            </a:extLst>
          </p:cNvPr>
          <p:cNvSpPr txBox="1"/>
          <p:nvPr/>
        </p:nvSpPr>
        <p:spPr>
          <a:xfrm>
            <a:off x="6428514" y="1244242"/>
            <a:ext cx="97975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Node 2</a:t>
            </a:r>
          </a:p>
        </p:txBody>
      </p:sp>
      <p:sp>
        <p:nvSpPr>
          <p:cNvPr id="14" name="TextBox 13">
            <a:extLst>
              <a:ext uri="{FF2B5EF4-FFF2-40B4-BE49-F238E27FC236}">
                <a16:creationId xmlns:a16="http://schemas.microsoft.com/office/drawing/2014/main" id="{A522DB85-6E65-6045-A6FA-89E67CB47960}"/>
              </a:ext>
            </a:extLst>
          </p:cNvPr>
          <p:cNvSpPr txBox="1"/>
          <p:nvPr/>
        </p:nvSpPr>
        <p:spPr>
          <a:xfrm>
            <a:off x="8452589" y="1244242"/>
            <a:ext cx="97975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Node 3</a:t>
            </a:r>
          </a:p>
        </p:txBody>
      </p:sp>
      <p:sp>
        <p:nvSpPr>
          <p:cNvPr id="15" name="TextBox 14">
            <a:extLst>
              <a:ext uri="{FF2B5EF4-FFF2-40B4-BE49-F238E27FC236}">
                <a16:creationId xmlns:a16="http://schemas.microsoft.com/office/drawing/2014/main" id="{B07F9CC7-23BA-EE43-A672-26556E15D250}"/>
              </a:ext>
            </a:extLst>
          </p:cNvPr>
          <p:cNvSpPr txBox="1"/>
          <p:nvPr/>
        </p:nvSpPr>
        <p:spPr>
          <a:xfrm>
            <a:off x="10476671" y="1244242"/>
            <a:ext cx="97975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Node 4</a:t>
            </a:r>
          </a:p>
        </p:txBody>
      </p:sp>
      <p:sp>
        <p:nvSpPr>
          <p:cNvPr id="16" name="Rounded Rectangle 15">
            <a:extLst>
              <a:ext uri="{FF2B5EF4-FFF2-40B4-BE49-F238E27FC236}">
                <a16:creationId xmlns:a16="http://schemas.microsoft.com/office/drawing/2014/main" id="{2698576E-5912-6942-B7C8-23E7C94F9334}"/>
              </a:ext>
            </a:extLst>
          </p:cNvPr>
          <p:cNvSpPr/>
          <p:nvPr/>
        </p:nvSpPr>
        <p:spPr>
          <a:xfrm>
            <a:off x="3908348" y="1800510"/>
            <a:ext cx="8128000" cy="307690"/>
          </a:xfrm>
          <a:prstGeom prst="round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4-node</a:t>
            </a:r>
          </a:p>
        </p:txBody>
      </p:sp>
      <p:sp>
        <p:nvSpPr>
          <p:cNvPr id="17" name="Rounded Rectangle 16">
            <a:extLst>
              <a:ext uri="{FF2B5EF4-FFF2-40B4-BE49-F238E27FC236}">
                <a16:creationId xmlns:a16="http://schemas.microsoft.com/office/drawing/2014/main" id="{C144D060-45E3-D740-BD07-6A60ED917FBB}"/>
              </a:ext>
            </a:extLst>
          </p:cNvPr>
          <p:cNvSpPr/>
          <p:nvPr/>
        </p:nvSpPr>
        <p:spPr>
          <a:xfrm>
            <a:off x="3908348" y="2168727"/>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18" name="Rounded Rectangle 17">
            <a:extLst>
              <a:ext uri="{FF2B5EF4-FFF2-40B4-BE49-F238E27FC236}">
                <a16:creationId xmlns:a16="http://schemas.microsoft.com/office/drawing/2014/main" id="{A8A49D9C-2FD0-7D44-940E-717D82E51717}"/>
              </a:ext>
            </a:extLst>
          </p:cNvPr>
          <p:cNvSpPr/>
          <p:nvPr/>
        </p:nvSpPr>
        <p:spPr>
          <a:xfrm>
            <a:off x="5964120" y="2168727"/>
            <a:ext cx="6072228" cy="307690"/>
          </a:xfrm>
          <a:prstGeom prst="roundRect">
            <a:avLst/>
          </a:prstGeom>
          <a:solidFill>
            <a:schemeClr val="accent6">
              <a:alpha val="9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3-node</a:t>
            </a:r>
          </a:p>
        </p:txBody>
      </p:sp>
      <p:sp>
        <p:nvSpPr>
          <p:cNvPr id="19" name="Rounded Rectangle 18">
            <a:extLst>
              <a:ext uri="{FF2B5EF4-FFF2-40B4-BE49-F238E27FC236}">
                <a16:creationId xmlns:a16="http://schemas.microsoft.com/office/drawing/2014/main" id="{C6B79427-BA53-B448-9BA8-DE6734962890}"/>
              </a:ext>
            </a:extLst>
          </p:cNvPr>
          <p:cNvSpPr/>
          <p:nvPr/>
        </p:nvSpPr>
        <p:spPr>
          <a:xfrm>
            <a:off x="3906449" y="2552882"/>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0" name="Rounded Rectangle 19">
            <a:extLst>
              <a:ext uri="{FF2B5EF4-FFF2-40B4-BE49-F238E27FC236}">
                <a16:creationId xmlns:a16="http://schemas.microsoft.com/office/drawing/2014/main" id="{86ECDAC7-9F18-7D40-959F-E01BB0891622}"/>
              </a:ext>
            </a:extLst>
          </p:cNvPr>
          <p:cNvSpPr/>
          <p:nvPr/>
        </p:nvSpPr>
        <p:spPr>
          <a:xfrm>
            <a:off x="5964120" y="2552882"/>
            <a:ext cx="6072228" cy="307690"/>
          </a:xfrm>
          <a:prstGeom prst="roundRect">
            <a:avLst/>
          </a:prstGeom>
          <a:solidFill>
            <a:schemeClr val="accent6">
              <a:alpha val="9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3-node</a:t>
            </a:r>
          </a:p>
        </p:txBody>
      </p:sp>
      <p:sp>
        <p:nvSpPr>
          <p:cNvPr id="21" name="Rounded Rectangle 20">
            <a:extLst>
              <a:ext uri="{FF2B5EF4-FFF2-40B4-BE49-F238E27FC236}">
                <a16:creationId xmlns:a16="http://schemas.microsoft.com/office/drawing/2014/main" id="{C4E77B5E-46AD-E344-9720-A07A8A6CBAF1}"/>
              </a:ext>
            </a:extLst>
          </p:cNvPr>
          <p:cNvSpPr/>
          <p:nvPr/>
        </p:nvSpPr>
        <p:spPr>
          <a:xfrm>
            <a:off x="3904072" y="2926559"/>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2" name="Rounded Rectangle 21">
            <a:extLst>
              <a:ext uri="{FF2B5EF4-FFF2-40B4-BE49-F238E27FC236}">
                <a16:creationId xmlns:a16="http://schemas.microsoft.com/office/drawing/2014/main" id="{55950F95-55B2-EA4C-93C3-8E1029BF0FDC}"/>
              </a:ext>
            </a:extLst>
          </p:cNvPr>
          <p:cNvSpPr/>
          <p:nvPr/>
        </p:nvSpPr>
        <p:spPr>
          <a:xfrm>
            <a:off x="5931987" y="2916930"/>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3" name="Rounded Rectangle 22">
            <a:extLst>
              <a:ext uri="{FF2B5EF4-FFF2-40B4-BE49-F238E27FC236}">
                <a16:creationId xmlns:a16="http://schemas.microsoft.com/office/drawing/2014/main" id="{F9931DCA-D87C-474F-8F49-3F0C8E465626}"/>
              </a:ext>
            </a:extLst>
          </p:cNvPr>
          <p:cNvSpPr/>
          <p:nvPr/>
        </p:nvSpPr>
        <p:spPr>
          <a:xfrm>
            <a:off x="3899988" y="3284663"/>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4" name="Rounded Rectangle 23">
            <a:extLst>
              <a:ext uri="{FF2B5EF4-FFF2-40B4-BE49-F238E27FC236}">
                <a16:creationId xmlns:a16="http://schemas.microsoft.com/office/drawing/2014/main" id="{3BC80EC6-9F8A-284B-A086-266FAF571D71}"/>
              </a:ext>
            </a:extLst>
          </p:cNvPr>
          <p:cNvSpPr/>
          <p:nvPr/>
        </p:nvSpPr>
        <p:spPr>
          <a:xfrm>
            <a:off x="7973547" y="3284663"/>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5" name="Rounded Rectangle 24">
            <a:extLst>
              <a:ext uri="{FF2B5EF4-FFF2-40B4-BE49-F238E27FC236}">
                <a16:creationId xmlns:a16="http://schemas.microsoft.com/office/drawing/2014/main" id="{2E5E75CA-D5CA-014F-887F-5CCDAAE4B620}"/>
              </a:ext>
            </a:extLst>
          </p:cNvPr>
          <p:cNvSpPr/>
          <p:nvPr/>
        </p:nvSpPr>
        <p:spPr>
          <a:xfrm>
            <a:off x="3912688" y="3652395"/>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6" name="Rounded Rectangle 25">
            <a:extLst>
              <a:ext uri="{FF2B5EF4-FFF2-40B4-BE49-F238E27FC236}">
                <a16:creationId xmlns:a16="http://schemas.microsoft.com/office/drawing/2014/main" id="{4991C161-7E78-2645-8581-6C2150F4E5C7}"/>
              </a:ext>
            </a:extLst>
          </p:cNvPr>
          <p:cNvSpPr/>
          <p:nvPr/>
        </p:nvSpPr>
        <p:spPr>
          <a:xfrm>
            <a:off x="7980705" y="3655649"/>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7" name="Rounded Rectangle 26">
            <a:extLst>
              <a:ext uri="{FF2B5EF4-FFF2-40B4-BE49-F238E27FC236}">
                <a16:creationId xmlns:a16="http://schemas.microsoft.com/office/drawing/2014/main" id="{EEE91DAA-4149-A640-8C20-0BCC9EFC11C5}"/>
              </a:ext>
            </a:extLst>
          </p:cNvPr>
          <p:cNvSpPr/>
          <p:nvPr/>
        </p:nvSpPr>
        <p:spPr>
          <a:xfrm>
            <a:off x="10018357" y="3655649"/>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8" name="Rounded Rectangle 27">
            <a:extLst>
              <a:ext uri="{FF2B5EF4-FFF2-40B4-BE49-F238E27FC236}">
                <a16:creationId xmlns:a16="http://schemas.microsoft.com/office/drawing/2014/main" id="{DF23EA33-7509-A743-864E-7662E5F9BF13}"/>
              </a:ext>
            </a:extLst>
          </p:cNvPr>
          <p:cNvSpPr/>
          <p:nvPr/>
        </p:nvSpPr>
        <p:spPr>
          <a:xfrm>
            <a:off x="3904071" y="4023587"/>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9" name="Rounded Rectangle 28">
            <a:extLst>
              <a:ext uri="{FF2B5EF4-FFF2-40B4-BE49-F238E27FC236}">
                <a16:creationId xmlns:a16="http://schemas.microsoft.com/office/drawing/2014/main" id="{D345BED0-D63B-C44E-BBA0-006172B15611}"/>
              </a:ext>
            </a:extLst>
          </p:cNvPr>
          <p:cNvSpPr/>
          <p:nvPr/>
        </p:nvSpPr>
        <p:spPr>
          <a:xfrm>
            <a:off x="5949846" y="4023587"/>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30" name="Rounded Rectangle 29">
            <a:extLst>
              <a:ext uri="{FF2B5EF4-FFF2-40B4-BE49-F238E27FC236}">
                <a16:creationId xmlns:a16="http://schemas.microsoft.com/office/drawing/2014/main" id="{850851EB-57BE-074D-ADDA-58C9258AE34E}"/>
              </a:ext>
            </a:extLst>
          </p:cNvPr>
          <p:cNvSpPr/>
          <p:nvPr/>
        </p:nvSpPr>
        <p:spPr>
          <a:xfrm>
            <a:off x="7980705" y="4023587"/>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31" name="Rounded Rectangle 30">
            <a:extLst>
              <a:ext uri="{FF2B5EF4-FFF2-40B4-BE49-F238E27FC236}">
                <a16:creationId xmlns:a16="http://schemas.microsoft.com/office/drawing/2014/main" id="{A750FD09-168F-744B-AC45-D5C9AE876C51}"/>
              </a:ext>
            </a:extLst>
          </p:cNvPr>
          <p:cNvSpPr/>
          <p:nvPr/>
        </p:nvSpPr>
        <p:spPr>
          <a:xfrm>
            <a:off x="10025680" y="4023587"/>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32" name="Rounded Rectangle 31">
            <a:extLst>
              <a:ext uri="{FF2B5EF4-FFF2-40B4-BE49-F238E27FC236}">
                <a16:creationId xmlns:a16="http://schemas.microsoft.com/office/drawing/2014/main" id="{DD281903-8E0C-2D4C-92AB-E8C9E8236040}"/>
              </a:ext>
            </a:extLst>
          </p:cNvPr>
          <p:cNvSpPr/>
          <p:nvPr/>
        </p:nvSpPr>
        <p:spPr>
          <a:xfrm>
            <a:off x="3904311" y="4406230"/>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3" name="Rounded Rectangle 32">
            <a:extLst>
              <a:ext uri="{FF2B5EF4-FFF2-40B4-BE49-F238E27FC236}">
                <a16:creationId xmlns:a16="http://schemas.microsoft.com/office/drawing/2014/main" id="{54A63AF9-07FD-244E-88FC-78785CECE659}"/>
              </a:ext>
            </a:extLst>
          </p:cNvPr>
          <p:cNvSpPr/>
          <p:nvPr/>
        </p:nvSpPr>
        <p:spPr>
          <a:xfrm>
            <a:off x="4918226" y="4406230"/>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4" name="Rounded Rectangle 33">
            <a:extLst>
              <a:ext uri="{FF2B5EF4-FFF2-40B4-BE49-F238E27FC236}">
                <a16:creationId xmlns:a16="http://schemas.microsoft.com/office/drawing/2014/main" id="{FE202171-A42C-6343-ACAD-1DA399C7AD14}"/>
              </a:ext>
            </a:extLst>
          </p:cNvPr>
          <p:cNvSpPr/>
          <p:nvPr/>
        </p:nvSpPr>
        <p:spPr>
          <a:xfrm>
            <a:off x="5943200" y="4406230"/>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35" name="Rounded Rectangle 34">
            <a:extLst>
              <a:ext uri="{FF2B5EF4-FFF2-40B4-BE49-F238E27FC236}">
                <a16:creationId xmlns:a16="http://schemas.microsoft.com/office/drawing/2014/main" id="{451256E9-3A62-3844-BED6-0C6E6A95C92D}"/>
              </a:ext>
            </a:extLst>
          </p:cNvPr>
          <p:cNvSpPr/>
          <p:nvPr/>
        </p:nvSpPr>
        <p:spPr>
          <a:xfrm>
            <a:off x="7970914" y="4406230"/>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6" name="Rounded Rectangle 35">
            <a:extLst>
              <a:ext uri="{FF2B5EF4-FFF2-40B4-BE49-F238E27FC236}">
                <a16:creationId xmlns:a16="http://schemas.microsoft.com/office/drawing/2014/main" id="{86F72175-D5A5-C541-98D9-906AEAA5DB46}"/>
              </a:ext>
            </a:extLst>
          </p:cNvPr>
          <p:cNvSpPr/>
          <p:nvPr/>
        </p:nvSpPr>
        <p:spPr>
          <a:xfrm>
            <a:off x="8984829" y="4406230"/>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7" name="Rounded Rectangle 36">
            <a:extLst>
              <a:ext uri="{FF2B5EF4-FFF2-40B4-BE49-F238E27FC236}">
                <a16:creationId xmlns:a16="http://schemas.microsoft.com/office/drawing/2014/main" id="{EA87024B-6B2D-5549-A7A8-558ED8547AA9}"/>
              </a:ext>
            </a:extLst>
          </p:cNvPr>
          <p:cNvSpPr/>
          <p:nvPr/>
        </p:nvSpPr>
        <p:spPr>
          <a:xfrm>
            <a:off x="10012559" y="4406230"/>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8" name="Rounded Rectangle 37">
            <a:extLst>
              <a:ext uri="{FF2B5EF4-FFF2-40B4-BE49-F238E27FC236}">
                <a16:creationId xmlns:a16="http://schemas.microsoft.com/office/drawing/2014/main" id="{D772CA79-2408-B648-A3DA-1592CA21B483}"/>
              </a:ext>
            </a:extLst>
          </p:cNvPr>
          <p:cNvSpPr/>
          <p:nvPr/>
        </p:nvSpPr>
        <p:spPr>
          <a:xfrm>
            <a:off x="11026474" y="4406230"/>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9" name="Rounded Rectangle 38">
            <a:extLst>
              <a:ext uri="{FF2B5EF4-FFF2-40B4-BE49-F238E27FC236}">
                <a16:creationId xmlns:a16="http://schemas.microsoft.com/office/drawing/2014/main" id="{F97C3BC2-0141-0D4E-B206-8DA36F5D8462}"/>
              </a:ext>
            </a:extLst>
          </p:cNvPr>
          <p:cNvSpPr/>
          <p:nvPr/>
        </p:nvSpPr>
        <p:spPr>
          <a:xfrm>
            <a:off x="3904311" y="4775211"/>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40" name="Rounded Rectangle 39">
            <a:extLst>
              <a:ext uri="{FF2B5EF4-FFF2-40B4-BE49-F238E27FC236}">
                <a16:creationId xmlns:a16="http://schemas.microsoft.com/office/drawing/2014/main" id="{670F92DB-BB08-EB4B-AAE0-11A74D6F8B2E}"/>
              </a:ext>
            </a:extLst>
          </p:cNvPr>
          <p:cNvSpPr/>
          <p:nvPr/>
        </p:nvSpPr>
        <p:spPr>
          <a:xfrm>
            <a:off x="4921382"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1" name="Rounded Rectangle 40">
            <a:extLst>
              <a:ext uri="{FF2B5EF4-FFF2-40B4-BE49-F238E27FC236}">
                <a16:creationId xmlns:a16="http://schemas.microsoft.com/office/drawing/2014/main" id="{15B7376E-AC7B-FD4C-92C3-255E87E8B1A7}"/>
              </a:ext>
            </a:extLst>
          </p:cNvPr>
          <p:cNvSpPr/>
          <p:nvPr/>
        </p:nvSpPr>
        <p:spPr>
          <a:xfrm>
            <a:off x="5428621"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2" name="Rounded Rectangle 41">
            <a:extLst>
              <a:ext uri="{FF2B5EF4-FFF2-40B4-BE49-F238E27FC236}">
                <a16:creationId xmlns:a16="http://schemas.microsoft.com/office/drawing/2014/main" id="{2943C489-0AB8-A54E-BCE0-C8DF91C6BA15}"/>
              </a:ext>
            </a:extLst>
          </p:cNvPr>
          <p:cNvSpPr/>
          <p:nvPr/>
        </p:nvSpPr>
        <p:spPr>
          <a:xfrm>
            <a:off x="5938489"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3" name="Rounded Rectangle 42">
            <a:extLst>
              <a:ext uri="{FF2B5EF4-FFF2-40B4-BE49-F238E27FC236}">
                <a16:creationId xmlns:a16="http://schemas.microsoft.com/office/drawing/2014/main" id="{27BBAB9C-5512-F442-A570-6D510E84F5DB}"/>
              </a:ext>
            </a:extLst>
          </p:cNvPr>
          <p:cNvSpPr/>
          <p:nvPr/>
        </p:nvSpPr>
        <p:spPr>
          <a:xfrm>
            <a:off x="6445728"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4" name="Rounded Rectangle 43">
            <a:extLst>
              <a:ext uri="{FF2B5EF4-FFF2-40B4-BE49-F238E27FC236}">
                <a16:creationId xmlns:a16="http://schemas.microsoft.com/office/drawing/2014/main" id="{2CB318B4-1CA7-6D4A-BB70-27A10D91E64A}"/>
              </a:ext>
            </a:extLst>
          </p:cNvPr>
          <p:cNvSpPr/>
          <p:nvPr/>
        </p:nvSpPr>
        <p:spPr>
          <a:xfrm>
            <a:off x="6938511" y="4775211"/>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45" name="Rounded Rectangle 44">
            <a:extLst>
              <a:ext uri="{FF2B5EF4-FFF2-40B4-BE49-F238E27FC236}">
                <a16:creationId xmlns:a16="http://schemas.microsoft.com/office/drawing/2014/main" id="{C69275C6-9CC2-F948-8B6F-6056585C1CB4}"/>
              </a:ext>
            </a:extLst>
          </p:cNvPr>
          <p:cNvSpPr/>
          <p:nvPr/>
        </p:nvSpPr>
        <p:spPr>
          <a:xfrm>
            <a:off x="7955935"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6" name="Rounded Rectangle 45">
            <a:extLst>
              <a:ext uri="{FF2B5EF4-FFF2-40B4-BE49-F238E27FC236}">
                <a16:creationId xmlns:a16="http://schemas.microsoft.com/office/drawing/2014/main" id="{F291A54E-D1D2-3B48-AF07-58CDFFC3918F}"/>
              </a:ext>
            </a:extLst>
          </p:cNvPr>
          <p:cNvSpPr/>
          <p:nvPr/>
        </p:nvSpPr>
        <p:spPr>
          <a:xfrm>
            <a:off x="8463174"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7" name="Rounded Rectangle 46">
            <a:extLst>
              <a:ext uri="{FF2B5EF4-FFF2-40B4-BE49-F238E27FC236}">
                <a16:creationId xmlns:a16="http://schemas.microsoft.com/office/drawing/2014/main" id="{8256EC69-6F91-3D43-9B91-5E09F606291F}"/>
              </a:ext>
            </a:extLst>
          </p:cNvPr>
          <p:cNvSpPr/>
          <p:nvPr/>
        </p:nvSpPr>
        <p:spPr>
          <a:xfrm>
            <a:off x="8973042"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8" name="Rounded Rectangle 47">
            <a:extLst>
              <a:ext uri="{FF2B5EF4-FFF2-40B4-BE49-F238E27FC236}">
                <a16:creationId xmlns:a16="http://schemas.microsoft.com/office/drawing/2014/main" id="{6DD8AB58-9B98-C949-847E-FAEB9264FF16}"/>
              </a:ext>
            </a:extLst>
          </p:cNvPr>
          <p:cNvSpPr/>
          <p:nvPr/>
        </p:nvSpPr>
        <p:spPr>
          <a:xfrm>
            <a:off x="9480281"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9" name="Rounded Rectangle 48">
            <a:extLst>
              <a:ext uri="{FF2B5EF4-FFF2-40B4-BE49-F238E27FC236}">
                <a16:creationId xmlns:a16="http://schemas.microsoft.com/office/drawing/2014/main" id="{CDA835A6-4AD4-3348-A55D-967511DEC558}"/>
              </a:ext>
            </a:extLst>
          </p:cNvPr>
          <p:cNvSpPr/>
          <p:nvPr/>
        </p:nvSpPr>
        <p:spPr>
          <a:xfrm>
            <a:off x="10000203"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0" name="Rounded Rectangle 49">
            <a:extLst>
              <a:ext uri="{FF2B5EF4-FFF2-40B4-BE49-F238E27FC236}">
                <a16:creationId xmlns:a16="http://schemas.microsoft.com/office/drawing/2014/main" id="{E950B0D6-C33B-1C4A-8013-6D5C67E7BFA9}"/>
              </a:ext>
            </a:extLst>
          </p:cNvPr>
          <p:cNvSpPr/>
          <p:nvPr/>
        </p:nvSpPr>
        <p:spPr>
          <a:xfrm>
            <a:off x="10507442"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1" name="Rounded Rectangle 50">
            <a:extLst>
              <a:ext uri="{FF2B5EF4-FFF2-40B4-BE49-F238E27FC236}">
                <a16:creationId xmlns:a16="http://schemas.microsoft.com/office/drawing/2014/main" id="{80E63311-1791-F448-8CD6-94BA5A77A5EE}"/>
              </a:ext>
            </a:extLst>
          </p:cNvPr>
          <p:cNvSpPr/>
          <p:nvPr/>
        </p:nvSpPr>
        <p:spPr>
          <a:xfrm>
            <a:off x="11017310"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2" name="Rounded Rectangle 51">
            <a:extLst>
              <a:ext uri="{FF2B5EF4-FFF2-40B4-BE49-F238E27FC236}">
                <a16:creationId xmlns:a16="http://schemas.microsoft.com/office/drawing/2014/main" id="{06C70D46-AD0E-1243-B23C-26FB3141B54A}"/>
              </a:ext>
            </a:extLst>
          </p:cNvPr>
          <p:cNvSpPr/>
          <p:nvPr/>
        </p:nvSpPr>
        <p:spPr>
          <a:xfrm>
            <a:off x="11524549" y="47752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3" name="Rounded Rectangle 52">
            <a:extLst>
              <a:ext uri="{FF2B5EF4-FFF2-40B4-BE49-F238E27FC236}">
                <a16:creationId xmlns:a16="http://schemas.microsoft.com/office/drawing/2014/main" id="{233D8D14-6095-BE4A-9CE8-036F01F3A6E9}"/>
              </a:ext>
            </a:extLst>
          </p:cNvPr>
          <p:cNvSpPr/>
          <p:nvPr/>
        </p:nvSpPr>
        <p:spPr>
          <a:xfrm>
            <a:off x="3893035" y="51293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4" name="Rounded Rectangle 53">
            <a:extLst>
              <a:ext uri="{FF2B5EF4-FFF2-40B4-BE49-F238E27FC236}">
                <a16:creationId xmlns:a16="http://schemas.microsoft.com/office/drawing/2014/main" id="{FED1890E-DA6B-8C41-89ED-E39D7DA97A47}"/>
              </a:ext>
            </a:extLst>
          </p:cNvPr>
          <p:cNvSpPr/>
          <p:nvPr/>
        </p:nvSpPr>
        <p:spPr>
          <a:xfrm>
            <a:off x="4400274" y="51293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5" name="Rounded Rectangle 54">
            <a:extLst>
              <a:ext uri="{FF2B5EF4-FFF2-40B4-BE49-F238E27FC236}">
                <a16:creationId xmlns:a16="http://schemas.microsoft.com/office/drawing/2014/main" id="{7B752EC3-9AB9-D64A-9CDB-185FDEA34353}"/>
              </a:ext>
            </a:extLst>
          </p:cNvPr>
          <p:cNvSpPr/>
          <p:nvPr/>
        </p:nvSpPr>
        <p:spPr>
          <a:xfrm>
            <a:off x="4910142" y="51293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6" name="Rounded Rectangle 55">
            <a:extLst>
              <a:ext uri="{FF2B5EF4-FFF2-40B4-BE49-F238E27FC236}">
                <a16:creationId xmlns:a16="http://schemas.microsoft.com/office/drawing/2014/main" id="{758D99F5-2F88-7F4B-ACE2-22261340617B}"/>
              </a:ext>
            </a:extLst>
          </p:cNvPr>
          <p:cNvSpPr/>
          <p:nvPr/>
        </p:nvSpPr>
        <p:spPr>
          <a:xfrm>
            <a:off x="5417381" y="512936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7" name="TextBox 56">
            <a:extLst>
              <a:ext uri="{FF2B5EF4-FFF2-40B4-BE49-F238E27FC236}">
                <a16:creationId xmlns:a16="http://schemas.microsoft.com/office/drawing/2014/main" id="{0A7503EF-4206-724D-8F59-31B37D553DEA}"/>
              </a:ext>
            </a:extLst>
          </p:cNvPr>
          <p:cNvSpPr txBox="1"/>
          <p:nvPr/>
        </p:nvSpPr>
        <p:spPr>
          <a:xfrm>
            <a:off x="2959190" y="1754300"/>
            <a:ext cx="915764"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Wave 1</a:t>
            </a:r>
          </a:p>
        </p:txBody>
      </p:sp>
      <p:sp>
        <p:nvSpPr>
          <p:cNvPr id="58" name="TextBox 57">
            <a:extLst>
              <a:ext uri="{FF2B5EF4-FFF2-40B4-BE49-F238E27FC236}">
                <a16:creationId xmlns:a16="http://schemas.microsoft.com/office/drawing/2014/main" id="{1529BA25-BD16-B744-B831-9C72FDE82D81}"/>
              </a:ext>
            </a:extLst>
          </p:cNvPr>
          <p:cNvSpPr txBox="1"/>
          <p:nvPr/>
        </p:nvSpPr>
        <p:spPr>
          <a:xfrm>
            <a:off x="3570062" y="2122517"/>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a:t>
            </a:r>
          </a:p>
        </p:txBody>
      </p:sp>
      <p:sp>
        <p:nvSpPr>
          <p:cNvPr id="59" name="TextBox 58">
            <a:extLst>
              <a:ext uri="{FF2B5EF4-FFF2-40B4-BE49-F238E27FC236}">
                <a16:creationId xmlns:a16="http://schemas.microsoft.com/office/drawing/2014/main" id="{44F27AD1-B680-C04A-B9C5-56415D8E0D18}"/>
              </a:ext>
            </a:extLst>
          </p:cNvPr>
          <p:cNvSpPr txBox="1"/>
          <p:nvPr/>
        </p:nvSpPr>
        <p:spPr>
          <a:xfrm>
            <a:off x="3570062" y="2516820"/>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3</a:t>
            </a:r>
          </a:p>
        </p:txBody>
      </p:sp>
      <p:sp>
        <p:nvSpPr>
          <p:cNvPr id="60" name="TextBox 59">
            <a:extLst>
              <a:ext uri="{FF2B5EF4-FFF2-40B4-BE49-F238E27FC236}">
                <a16:creationId xmlns:a16="http://schemas.microsoft.com/office/drawing/2014/main" id="{4227A08D-ABF1-A645-A83E-2A48C7A631F7}"/>
              </a:ext>
            </a:extLst>
          </p:cNvPr>
          <p:cNvSpPr txBox="1"/>
          <p:nvPr/>
        </p:nvSpPr>
        <p:spPr>
          <a:xfrm>
            <a:off x="3570062" y="2885037"/>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4</a:t>
            </a:r>
          </a:p>
        </p:txBody>
      </p:sp>
      <p:sp>
        <p:nvSpPr>
          <p:cNvPr id="61" name="TextBox 60">
            <a:extLst>
              <a:ext uri="{FF2B5EF4-FFF2-40B4-BE49-F238E27FC236}">
                <a16:creationId xmlns:a16="http://schemas.microsoft.com/office/drawing/2014/main" id="{04F558B3-9E0D-8645-9AF7-C72B56B3055B}"/>
              </a:ext>
            </a:extLst>
          </p:cNvPr>
          <p:cNvSpPr txBox="1"/>
          <p:nvPr/>
        </p:nvSpPr>
        <p:spPr>
          <a:xfrm>
            <a:off x="3570062" y="3259012"/>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5</a:t>
            </a:r>
          </a:p>
        </p:txBody>
      </p:sp>
      <p:sp>
        <p:nvSpPr>
          <p:cNvPr id="62" name="TextBox 61">
            <a:extLst>
              <a:ext uri="{FF2B5EF4-FFF2-40B4-BE49-F238E27FC236}">
                <a16:creationId xmlns:a16="http://schemas.microsoft.com/office/drawing/2014/main" id="{C2BD7AA3-FFDC-5644-BC8F-ACDCA0FAB531}"/>
              </a:ext>
            </a:extLst>
          </p:cNvPr>
          <p:cNvSpPr txBox="1"/>
          <p:nvPr/>
        </p:nvSpPr>
        <p:spPr>
          <a:xfrm>
            <a:off x="3570062" y="3627229"/>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6</a:t>
            </a:r>
          </a:p>
        </p:txBody>
      </p:sp>
      <p:sp>
        <p:nvSpPr>
          <p:cNvPr id="63" name="TextBox 62">
            <a:extLst>
              <a:ext uri="{FF2B5EF4-FFF2-40B4-BE49-F238E27FC236}">
                <a16:creationId xmlns:a16="http://schemas.microsoft.com/office/drawing/2014/main" id="{262BEC21-8D44-7642-AD31-49825E102507}"/>
              </a:ext>
            </a:extLst>
          </p:cNvPr>
          <p:cNvSpPr txBox="1"/>
          <p:nvPr/>
        </p:nvSpPr>
        <p:spPr>
          <a:xfrm>
            <a:off x="3570062" y="3995397"/>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7</a:t>
            </a:r>
          </a:p>
        </p:txBody>
      </p:sp>
      <p:sp>
        <p:nvSpPr>
          <p:cNvPr id="64" name="TextBox 63">
            <a:extLst>
              <a:ext uri="{FF2B5EF4-FFF2-40B4-BE49-F238E27FC236}">
                <a16:creationId xmlns:a16="http://schemas.microsoft.com/office/drawing/2014/main" id="{12E0A892-5249-5B49-BEEA-D6D1987C0855}"/>
              </a:ext>
            </a:extLst>
          </p:cNvPr>
          <p:cNvSpPr txBox="1"/>
          <p:nvPr/>
        </p:nvSpPr>
        <p:spPr>
          <a:xfrm>
            <a:off x="3570062" y="4389700"/>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8</a:t>
            </a:r>
          </a:p>
        </p:txBody>
      </p:sp>
      <p:sp>
        <p:nvSpPr>
          <p:cNvPr id="65" name="TextBox 64">
            <a:extLst>
              <a:ext uri="{FF2B5EF4-FFF2-40B4-BE49-F238E27FC236}">
                <a16:creationId xmlns:a16="http://schemas.microsoft.com/office/drawing/2014/main" id="{D615B260-78CC-CC4A-90F9-ED55766F13BB}"/>
              </a:ext>
            </a:extLst>
          </p:cNvPr>
          <p:cNvSpPr txBox="1"/>
          <p:nvPr/>
        </p:nvSpPr>
        <p:spPr>
          <a:xfrm>
            <a:off x="3570062" y="4751762"/>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9</a:t>
            </a:r>
          </a:p>
        </p:txBody>
      </p:sp>
      <p:sp>
        <p:nvSpPr>
          <p:cNvPr id="66" name="TextBox 65">
            <a:extLst>
              <a:ext uri="{FF2B5EF4-FFF2-40B4-BE49-F238E27FC236}">
                <a16:creationId xmlns:a16="http://schemas.microsoft.com/office/drawing/2014/main" id="{13B62EA6-8C72-4A44-A975-2A4081B76B49}"/>
              </a:ext>
            </a:extLst>
          </p:cNvPr>
          <p:cNvSpPr txBox="1"/>
          <p:nvPr/>
        </p:nvSpPr>
        <p:spPr>
          <a:xfrm>
            <a:off x="3469074" y="5098249"/>
            <a:ext cx="405880"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10</a:t>
            </a:r>
          </a:p>
        </p:txBody>
      </p:sp>
      <p:sp>
        <p:nvSpPr>
          <p:cNvPr id="67" name="Content Placeholder 2">
            <a:extLst>
              <a:ext uri="{FF2B5EF4-FFF2-40B4-BE49-F238E27FC236}">
                <a16:creationId xmlns:a16="http://schemas.microsoft.com/office/drawing/2014/main" id="{DEB7636D-F68B-EB41-A75F-41C6E3E08B04}"/>
              </a:ext>
            </a:extLst>
          </p:cNvPr>
          <p:cNvSpPr>
            <a:spLocks noGrp="1"/>
          </p:cNvSpPr>
          <p:nvPr>
            <p:ph idx="1"/>
          </p:nvPr>
        </p:nvSpPr>
        <p:spPr>
          <a:xfrm>
            <a:off x="140408" y="1383942"/>
            <a:ext cx="683760" cy="5613758"/>
          </a:xfrm>
        </p:spPr>
        <p:txBody>
          <a:bodyPr>
            <a:normAutofit fontScale="85000" lnSpcReduction="20000"/>
          </a:bodyPr>
          <a:lstStyle/>
          <a:p>
            <a:pPr marL="182880" indent="-320040">
              <a:lnSpc>
                <a:spcPct val="120000"/>
              </a:lnSpc>
              <a:spcBef>
                <a:spcPts val="0"/>
              </a:spcBef>
              <a:spcAft>
                <a:spcPts val="0"/>
              </a:spcAft>
              <a:buFont typeface="+mj-lt"/>
              <a:buAutoNum type="arabicPeriod"/>
            </a:pPr>
            <a:r>
              <a:rPr lang="en-US" dirty="0"/>
              <a:t>4</a:t>
            </a:r>
          </a:p>
          <a:p>
            <a:pPr marL="182880" indent="-320040">
              <a:lnSpc>
                <a:spcPct val="120000"/>
              </a:lnSpc>
              <a:spcBef>
                <a:spcPts val="0"/>
              </a:spcBef>
              <a:spcAft>
                <a:spcPts val="0"/>
              </a:spcAft>
              <a:buFont typeface="+mj-lt"/>
              <a:buAutoNum type="arabicPeriod"/>
            </a:pPr>
            <a:r>
              <a:rPr lang="en-US" dirty="0"/>
              <a:t>3</a:t>
            </a:r>
          </a:p>
          <a:p>
            <a:pPr marL="182880" indent="-320040">
              <a:lnSpc>
                <a:spcPct val="120000"/>
              </a:lnSpc>
              <a:spcBef>
                <a:spcPts val="0"/>
              </a:spcBef>
              <a:spcAft>
                <a:spcPts val="0"/>
              </a:spcAft>
              <a:buFont typeface="+mj-lt"/>
              <a:buAutoNum type="arabicPeriod"/>
            </a:pPr>
            <a:r>
              <a:rPr lang="en-US" dirty="0"/>
              <a:t>3</a:t>
            </a:r>
          </a:p>
          <a:p>
            <a:pPr marL="182880" indent="-320040">
              <a:lnSpc>
                <a:spcPct val="120000"/>
              </a:lnSpc>
              <a:spcBef>
                <a:spcPts val="0"/>
              </a:spcBef>
              <a:spcAft>
                <a:spcPts val="0"/>
              </a:spcAft>
              <a:buFont typeface="+mj-lt"/>
              <a:buAutoNum type="arabicPeriod"/>
            </a:pPr>
            <a:r>
              <a:rPr lang="en-US" dirty="0"/>
              <a:t>2</a:t>
            </a:r>
          </a:p>
          <a:p>
            <a:pPr marL="182880" indent="-320040">
              <a:lnSpc>
                <a:spcPct val="120000"/>
              </a:lnSpc>
              <a:spcBef>
                <a:spcPts val="0"/>
              </a:spcBef>
              <a:spcAft>
                <a:spcPts val="0"/>
              </a:spcAft>
              <a:buFont typeface="+mj-lt"/>
              <a:buAutoNum type="arabicPeriod"/>
            </a:pPr>
            <a:r>
              <a:rPr lang="en-US" dirty="0"/>
              <a:t>2</a:t>
            </a:r>
          </a:p>
          <a:p>
            <a:pPr marL="182880" indent="-320040">
              <a:lnSpc>
                <a:spcPct val="120000"/>
              </a:lnSpc>
              <a:spcBef>
                <a:spcPts val="0"/>
              </a:spcBef>
              <a:spcAft>
                <a:spcPts val="0"/>
              </a:spcAft>
              <a:buFont typeface="+mj-lt"/>
              <a:buAutoNum type="arabicPeriod"/>
            </a:pPr>
            <a:r>
              <a:rPr lang="en-US" dirty="0"/>
              <a:t>2</a:t>
            </a:r>
          </a:p>
          <a:p>
            <a:pPr marL="182880" indent="-320040">
              <a:lnSpc>
                <a:spcPct val="120000"/>
              </a:lnSpc>
              <a:spcBef>
                <a:spcPts val="0"/>
              </a:spcBef>
              <a:spcAft>
                <a:spcPts val="0"/>
              </a:spcAft>
              <a:buFont typeface="+mj-lt"/>
              <a:buAutoNum type="arabicPeriod"/>
            </a:pPr>
            <a:r>
              <a:rPr lang="en-US" dirty="0"/>
              <a:t>2</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½</a:t>
            </a:r>
          </a:p>
          <a:p>
            <a:pPr marL="182880" indent="-320040">
              <a:lnSpc>
                <a:spcPct val="120000"/>
              </a:lnSpc>
              <a:spcBef>
                <a:spcPts val="0"/>
              </a:spcBef>
              <a:spcAft>
                <a:spcPts val="0"/>
              </a:spcAft>
              <a:buFont typeface="+mj-lt"/>
              <a:buAutoNum type="arabicPeriod"/>
            </a:pPr>
            <a:r>
              <a:rPr lang="en-US" dirty="0"/>
              <a:t>½</a:t>
            </a:r>
          </a:p>
          <a:p>
            <a:pPr marL="182880" indent="-320040">
              <a:lnSpc>
                <a:spcPct val="120000"/>
              </a:lnSpc>
              <a:spcBef>
                <a:spcPts val="0"/>
              </a:spcBef>
              <a:spcAft>
                <a:spcPts val="0"/>
              </a:spcAft>
              <a:buFont typeface="+mj-lt"/>
              <a:buAutoNum type="arabicPeriod"/>
            </a:pPr>
            <a:r>
              <a:rPr lang="en-US" dirty="0"/>
              <a:t>½</a:t>
            </a:r>
          </a:p>
          <a:p>
            <a:pPr marL="182880" indent="-320040">
              <a:lnSpc>
                <a:spcPct val="120000"/>
              </a:lnSpc>
              <a:spcBef>
                <a:spcPts val="0"/>
              </a:spcBef>
              <a:spcAft>
                <a:spcPts val="0"/>
              </a:spcAft>
              <a:buFont typeface="+mj-lt"/>
              <a:buAutoNum type="arabicPeriod"/>
            </a:pPr>
            <a:r>
              <a:rPr lang="en-US" dirty="0"/>
              <a:t>½</a:t>
            </a:r>
          </a:p>
          <a:p>
            <a:pPr marL="0" indent="-228600">
              <a:lnSpc>
                <a:spcPct val="100000"/>
              </a:lnSpc>
              <a:spcBef>
                <a:spcPts val="0"/>
              </a:spcBef>
              <a:spcAft>
                <a:spcPts val="0"/>
              </a:spcAft>
              <a:buFont typeface="+mj-lt"/>
              <a:buAutoNum type="arabicPeriod"/>
            </a:pPr>
            <a:endParaRPr lang="en-US" dirty="0"/>
          </a:p>
        </p:txBody>
      </p:sp>
      <p:sp>
        <p:nvSpPr>
          <p:cNvPr id="68" name="Content Placeholder 2">
            <a:extLst>
              <a:ext uri="{FF2B5EF4-FFF2-40B4-BE49-F238E27FC236}">
                <a16:creationId xmlns:a16="http://schemas.microsoft.com/office/drawing/2014/main" id="{ED2CB930-05A8-B84E-A3AA-91079CD6686C}"/>
              </a:ext>
            </a:extLst>
          </p:cNvPr>
          <p:cNvSpPr txBox="1">
            <a:spLocks/>
          </p:cNvSpPr>
          <p:nvPr/>
        </p:nvSpPr>
        <p:spPr>
          <a:xfrm>
            <a:off x="907358" y="1384124"/>
            <a:ext cx="683760" cy="5613758"/>
          </a:xfrm>
          <a:prstGeom prst="rect">
            <a:avLst/>
          </a:prstGeom>
        </p:spPr>
        <p:txBody>
          <a:bodyPr vert="horz" lIns="0" tIns="45720" rIns="0" bIns="45720" rtlCol="0">
            <a:normAutofit fontScale="85000" lnSpcReduction="2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½</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½</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½</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½</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endParaRPr kumimoji="0" lang="en-US" sz="2000" b="0" i="0" u="none" strike="noStrike" kern="1200" cap="none" spc="0" normalizeH="0" baseline="0" noProof="0" dirty="0">
              <a:ln>
                <a:noFill/>
              </a:ln>
              <a:solidFill>
                <a:srgbClr val="E7E6E6">
                  <a:lumMod val="25000"/>
                </a:srgbClr>
              </a:solidFill>
              <a:effectLst/>
              <a:uLnTx/>
              <a:uFillTx/>
              <a:latin typeface="Garamond" charset="0"/>
            </a:endParaRPr>
          </a:p>
        </p:txBody>
      </p:sp>
      <p:sp>
        <p:nvSpPr>
          <p:cNvPr id="70" name="TextBox 69">
            <a:extLst>
              <a:ext uri="{FF2B5EF4-FFF2-40B4-BE49-F238E27FC236}">
                <a16:creationId xmlns:a16="http://schemas.microsoft.com/office/drawing/2014/main" id="{A7FDEB55-0D52-5A49-9CA4-76B5F3ABE1F3}"/>
              </a:ext>
            </a:extLst>
          </p:cNvPr>
          <p:cNvSpPr txBox="1"/>
          <p:nvPr/>
        </p:nvSpPr>
        <p:spPr>
          <a:xfrm>
            <a:off x="1451" y="1090265"/>
            <a:ext cx="2911374"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Submission Order </a:t>
            </a:r>
            <a:r>
              <a:rPr kumimoji="0" lang="en-US" sz="16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t>
            </a:r>
            <a:r>
              <a:rPr kumimoji="0" lang="en-US" sz="1600" b="0" i="1"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nodes</a:t>
            </a:r>
            <a:r>
              <a:rPr kumimoji="0" lang="en-US" sz="16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t>
            </a:r>
            <a:endPar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sp>
        <p:nvSpPr>
          <p:cNvPr id="71" name="Rounded Rectangle 70">
            <a:extLst>
              <a:ext uri="{FF2B5EF4-FFF2-40B4-BE49-F238E27FC236}">
                <a16:creationId xmlns:a16="http://schemas.microsoft.com/office/drawing/2014/main" id="{F5C3CEDF-4807-414F-8343-EB917BC18805}"/>
              </a:ext>
            </a:extLst>
          </p:cNvPr>
          <p:cNvSpPr/>
          <p:nvPr/>
        </p:nvSpPr>
        <p:spPr>
          <a:xfrm>
            <a:off x="2044700" y="6210300"/>
            <a:ext cx="9766299"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The packing was nearly optimal; runtime variations and inconsistent start times are cause for extra wave.</a:t>
            </a:r>
          </a:p>
        </p:txBody>
      </p:sp>
    </p:spTree>
    <p:extLst>
      <p:ext uri="{BB962C8B-B14F-4D97-AF65-F5344CB8AC3E}">
        <p14:creationId xmlns:p14="http://schemas.microsoft.com/office/powerpoint/2010/main" val="272501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3842-C406-BD4E-8A70-4E9C204DC027}"/>
              </a:ext>
            </a:extLst>
          </p:cNvPr>
          <p:cNvSpPr>
            <a:spLocks noGrp="1"/>
          </p:cNvSpPr>
          <p:nvPr>
            <p:ph type="title"/>
          </p:nvPr>
        </p:nvSpPr>
        <p:spPr/>
        <p:txBody>
          <a:bodyPr/>
          <a:lstStyle/>
          <a:p>
            <a:r>
              <a:rPr lang="en-US" dirty="0"/>
              <a:t>Unit &amp; Regression Test Case: Random Submission</a:t>
            </a:r>
          </a:p>
        </p:txBody>
      </p:sp>
      <p:sp>
        <p:nvSpPr>
          <p:cNvPr id="4" name="Slide Number Placeholder 3">
            <a:extLst>
              <a:ext uri="{FF2B5EF4-FFF2-40B4-BE49-F238E27FC236}">
                <a16:creationId xmlns:a16="http://schemas.microsoft.com/office/drawing/2014/main" id="{0D302419-254E-AE45-ACAC-0DE610675C8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graphicFrame>
        <p:nvGraphicFramePr>
          <p:cNvPr id="6" name="Table 5">
            <a:extLst>
              <a:ext uri="{FF2B5EF4-FFF2-40B4-BE49-F238E27FC236}">
                <a16:creationId xmlns:a16="http://schemas.microsoft.com/office/drawing/2014/main" id="{D89EC9EC-1B7A-C747-9BE7-175A8E415905}"/>
              </a:ext>
            </a:extLst>
          </p:cNvPr>
          <p:cNvGraphicFramePr>
            <a:graphicFrameLocks noGrp="1"/>
          </p:cNvGraphicFramePr>
          <p:nvPr/>
        </p:nvGraphicFramePr>
        <p:xfrm>
          <a:off x="3908348" y="1775110"/>
          <a:ext cx="8128000" cy="4079240"/>
        </p:xfrm>
        <a:graphic>
          <a:graphicData uri="http://schemas.openxmlformats.org/drawingml/2006/table">
            <a:tbl>
              <a:tblPr firstRow="1" bandRow="1">
                <a:tableStyleId>{D7AC3CCA-C797-4891-BE02-D94E43425B78}</a:tableStyleId>
              </a:tblPr>
              <a:tblGrid>
                <a:gridCol w="508000">
                  <a:extLst>
                    <a:ext uri="{9D8B030D-6E8A-4147-A177-3AD203B41FA5}">
                      <a16:colId xmlns:a16="http://schemas.microsoft.com/office/drawing/2014/main" val="4265140539"/>
                    </a:ext>
                  </a:extLst>
                </a:gridCol>
                <a:gridCol w="508000">
                  <a:extLst>
                    <a:ext uri="{9D8B030D-6E8A-4147-A177-3AD203B41FA5}">
                      <a16:colId xmlns:a16="http://schemas.microsoft.com/office/drawing/2014/main" val="240144677"/>
                    </a:ext>
                  </a:extLst>
                </a:gridCol>
                <a:gridCol w="508000">
                  <a:extLst>
                    <a:ext uri="{9D8B030D-6E8A-4147-A177-3AD203B41FA5}">
                      <a16:colId xmlns:a16="http://schemas.microsoft.com/office/drawing/2014/main" val="3062513500"/>
                    </a:ext>
                  </a:extLst>
                </a:gridCol>
                <a:gridCol w="508000">
                  <a:extLst>
                    <a:ext uri="{9D8B030D-6E8A-4147-A177-3AD203B41FA5}">
                      <a16:colId xmlns:a16="http://schemas.microsoft.com/office/drawing/2014/main" val="3503334710"/>
                    </a:ext>
                  </a:extLst>
                </a:gridCol>
                <a:gridCol w="508000">
                  <a:extLst>
                    <a:ext uri="{9D8B030D-6E8A-4147-A177-3AD203B41FA5}">
                      <a16:colId xmlns:a16="http://schemas.microsoft.com/office/drawing/2014/main" val="2241115755"/>
                    </a:ext>
                  </a:extLst>
                </a:gridCol>
                <a:gridCol w="508000">
                  <a:extLst>
                    <a:ext uri="{9D8B030D-6E8A-4147-A177-3AD203B41FA5}">
                      <a16:colId xmlns:a16="http://schemas.microsoft.com/office/drawing/2014/main" val="1765201279"/>
                    </a:ext>
                  </a:extLst>
                </a:gridCol>
                <a:gridCol w="508000">
                  <a:extLst>
                    <a:ext uri="{9D8B030D-6E8A-4147-A177-3AD203B41FA5}">
                      <a16:colId xmlns:a16="http://schemas.microsoft.com/office/drawing/2014/main" val="4200557078"/>
                    </a:ext>
                  </a:extLst>
                </a:gridCol>
                <a:gridCol w="508000">
                  <a:extLst>
                    <a:ext uri="{9D8B030D-6E8A-4147-A177-3AD203B41FA5}">
                      <a16:colId xmlns:a16="http://schemas.microsoft.com/office/drawing/2014/main" val="473302625"/>
                    </a:ext>
                  </a:extLst>
                </a:gridCol>
                <a:gridCol w="508000">
                  <a:extLst>
                    <a:ext uri="{9D8B030D-6E8A-4147-A177-3AD203B41FA5}">
                      <a16:colId xmlns:a16="http://schemas.microsoft.com/office/drawing/2014/main" val="1317249441"/>
                    </a:ext>
                  </a:extLst>
                </a:gridCol>
                <a:gridCol w="508000">
                  <a:extLst>
                    <a:ext uri="{9D8B030D-6E8A-4147-A177-3AD203B41FA5}">
                      <a16:colId xmlns:a16="http://schemas.microsoft.com/office/drawing/2014/main" val="3022179524"/>
                    </a:ext>
                  </a:extLst>
                </a:gridCol>
                <a:gridCol w="508000">
                  <a:extLst>
                    <a:ext uri="{9D8B030D-6E8A-4147-A177-3AD203B41FA5}">
                      <a16:colId xmlns:a16="http://schemas.microsoft.com/office/drawing/2014/main" val="1081464407"/>
                    </a:ext>
                  </a:extLst>
                </a:gridCol>
                <a:gridCol w="508000">
                  <a:extLst>
                    <a:ext uri="{9D8B030D-6E8A-4147-A177-3AD203B41FA5}">
                      <a16:colId xmlns:a16="http://schemas.microsoft.com/office/drawing/2014/main" val="872496435"/>
                    </a:ext>
                  </a:extLst>
                </a:gridCol>
                <a:gridCol w="508000">
                  <a:extLst>
                    <a:ext uri="{9D8B030D-6E8A-4147-A177-3AD203B41FA5}">
                      <a16:colId xmlns:a16="http://schemas.microsoft.com/office/drawing/2014/main" val="4045795469"/>
                    </a:ext>
                  </a:extLst>
                </a:gridCol>
                <a:gridCol w="508000">
                  <a:extLst>
                    <a:ext uri="{9D8B030D-6E8A-4147-A177-3AD203B41FA5}">
                      <a16:colId xmlns:a16="http://schemas.microsoft.com/office/drawing/2014/main" val="957326486"/>
                    </a:ext>
                  </a:extLst>
                </a:gridCol>
                <a:gridCol w="508000">
                  <a:extLst>
                    <a:ext uri="{9D8B030D-6E8A-4147-A177-3AD203B41FA5}">
                      <a16:colId xmlns:a16="http://schemas.microsoft.com/office/drawing/2014/main" val="3488634834"/>
                    </a:ext>
                  </a:extLst>
                </a:gridCol>
                <a:gridCol w="508000">
                  <a:extLst>
                    <a:ext uri="{9D8B030D-6E8A-4147-A177-3AD203B41FA5}">
                      <a16:colId xmlns:a16="http://schemas.microsoft.com/office/drawing/2014/main" val="3128639291"/>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1375103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8873405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2369644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1518870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4681998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8352751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0416213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31066995"/>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59515494"/>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7638836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57310326"/>
                  </a:ext>
                </a:extLst>
              </a:tr>
            </a:tbl>
          </a:graphicData>
        </a:graphic>
      </p:graphicFrame>
      <p:grpSp>
        <p:nvGrpSpPr>
          <p:cNvPr id="11" name="Group 10">
            <a:extLst>
              <a:ext uri="{FF2B5EF4-FFF2-40B4-BE49-F238E27FC236}">
                <a16:creationId xmlns:a16="http://schemas.microsoft.com/office/drawing/2014/main" id="{9E6CDE96-54DB-764B-95E9-63C3F7FA5B03}"/>
              </a:ext>
            </a:extLst>
          </p:cNvPr>
          <p:cNvGrpSpPr/>
          <p:nvPr/>
        </p:nvGrpSpPr>
        <p:grpSpPr>
          <a:xfrm>
            <a:off x="5942517" y="1444296"/>
            <a:ext cx="4048159" cy="4766004"/>
            <a:chOff x="5447217" y="1190297"/>
            <a:chExt cx="4048159" cy="4046482"/>
          </a:xfrm>
        </p:grpSpPr>
        <p:cxnSp>
          <p:nvCxnSpPr>
            <p:cNvPr id="8" name="Straight Connector 7">
              <a:extLst>
                <a:ext uri="{FF2B5EF4-FFF2-40B4-BE49-F238E27FC236}">
                  <a16:creationId xmlns:a16="http://schemas.microsoft.com/office/drawing/2014/main" id="{9956928F-939C-0A42-BE8F-018C5B47AC22}"/>
                </a:ext>
              </a:extLst>
            </p:cNvPr>
            <p:cNvCxnSpPr/>
            <p:nvPr/>
          </p:nvCxnSpPr>
          <p:spPr>
            <a:xfrm>
              <a:off x="5447217" y="1190297"/>
              <a:ext cx="0" cy="4046482"/>
            </a:xfrm>
            <a:prstGeom prst="line">
              <a:avLst/>
            </a:prstGeom>
            <a:ln w="444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1FAF906-6001-7041-8271-FF95C3220CF9}"/>
                </a:ext>
              </a:extLst>
            </p:cNvPr>
            <p:cNvCxnSpPr/>
            <p:nvPr/>
          </p:nvCxnSpPr>
          <p:spPr>
            <a:xfrm>
              <a:off x="7471293" y="1190297"/>
              <a:ext cx="0" cy="4046482"/>
            </a:xfrm>
            <a:prstGeom prst="line">
              <a:avLst/>
            </a:prstGeom>
            <a:ln w="4445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FF7A599-5822-AC41-B304-380BD7951004}"/>
                </a:ext>
              </a:extLst>
            </p:cNvPr>
            <p:cNvCxnSpPr/>
            <p:nvPr/>
          </p:nvCxnSpPr>
          <p:spPr>
            <a:xfrm>
              <a:off x="9495376" y="1190297"/>
              <a:ext cx="0" cy="4046482"/>
            </a:xfrm>
            <a:prstGeom prst="line">
              <a:avLst/>
            </a:prstGeom>
            <a:ln w="44450"/>
          </p:spPr>
          <p:style>
            <a:lnRef idx="1">
              <a:schemeClr val="dk1"/>
            </a:lnRef>
            <a:fillRef idx="0">
              <a:schemeClr val="dk1"/>
            </a:fillRef>
            <a:effectRef idx="0">
              <a:schemeClr val="dk1"/>
            </a:effectRef>
            <a:fontRef idx="minor">
              <a:schemeClr val="tx1"/>
            </a:fontRef>
          </p:style>
        </p:cxnSp>
      </p:grpSp>
      <p:sp>
        <p:nvSpPr>
          <p:cNvPr id="12" name="TextBox 11">
            <a:extLst>
              <a:ext uri="{FF2B5EF4-FFF2-40B4-BE49-F238E27FC236}">
                <a16:creationId xmlns:a16="http://schemas.microsoft.com/office/drawing/2014/main" id="{AAF905C4-FC10-7640-A513-15FDFF99F801}"/>
              </a:ext>
            </a:extLst>
          </p:cNvPr>
          <p:cNvSpPr txBox="1"/>
          <p:nvPr/>
        </p:nvSpPr>
        <p:spPr>
          <a:xfrm>
            <a:off x="4417937" y="1244242"/>
            <a:ext cx="96051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Node 1</a:t>
            </a:r>
          </a:p>
        </p:txBody>
      </p:sp>
      <p:sp>
        <p:nvSpPr>
          <p:cNvPr id="13" name="TextBox 12">
            <a:extLst>
              <a:ext uri="{FF2B5EF4-FFF2-40B4-BE49-F238E27FC236}">
                <a16:creationId xmlns:a16="http://schemas.microsoft.com/office/drawing/2014/main" id="{48829B6A-FE1A-6642-A9F9-9B18088045E9}"/>
              </a:ext>
            </a:extLst>
          </p:cNvPr>
          <p:cNvSpPr txBox="1"/>
          <p:nvPr/>
        </p:nvSpPr>
        <p:spPr>
          <a:xfrm>
            <a:off x="6428514" y="1244242"/>
            <a:ext cx="97975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Node 2</a:t>
            </a:r>
          </a:p>
        </p:txBody>
      </p:sp>
      <p:sp>
        <p:nvSpPr>
          <p:cNvPr id="14" name="TextBox 13">
            <a:extLst>
              <a:ext uri="{FF2B5EF4-FFF2-40B4-BE49-F238E27FC236}">
                <a16:creationId xmlns:a16="http://schemas.microsoft.com/office/drawing/2014/main" id="{A522DB85-6E65-6045-A6FA-89E67CB47960}"/>
              </a:ext>
            </a:extLst>
          </p:cNvPr>
          <p:cNvSpPr txBox="1"/>
          <p:nvPr/>
        </p:nvSpPr>
        <p:spPr>
          <a:xfrm>
            <a:off x="8452589" y="1244242"/>
            <a:ext cx="97975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Node 3</a:t>
            </a:r>
          </a:p>
        </p:txBody>
      </p:sp>
      <p:sp>
        <p:nvSpPr>
          <p:cNvPr id="15" name="TextBox 14">
            <a:extLst>
              <a:ext uri="{FF2B5EF4-FFF2-40B4-BE49-F238E27FC236}">
                <a16:creationId xmlns:a16="http://schemas.microsoft.com/office/drawing/2014/main" id="{B07F9CC7-23BA-EE43-A672-26556E15D250}"/>
              </a:ext>
            </a:extLst>
          </p:cNvPr>
          <p:cNvSpPr txBox="1"/>
          <p:nvPr/>
        </p:nvSpPr>
        <p:spPr>
          <a:xfrm>
            <a:off x="10476671" y="1244242"/>
            <a:ext cx="97975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Node 4</a:t>
            </a:r>
          </a:p>
        </p:txBody>
      </p:sp>
      <p:sp>
        <p:nvSpPr>
          <p:cNvPr id="16" name="Rounded Rectangle 15">
            <a:extLst>
              <a:ext uri="{FF2B5EF4-FFF2-40B4-BE49-F238E27FC236}">
                <a16:creationId xmlns:a16="http://schemas.microsoft.com/office/drawing/2014/main" id="{2698576E-5912-6942-B7C8-23E7C94F9334}"/>
              </a:ext>
            </a:extLst>
          </p:cNvPr>
          <p:cNvSpPr/>
          <p:nvPr/>
        </p:nvSpPr>
        <p:spPr>
          <a:xfrm>
            <a:off x="3902840" y="4020630"/>
            <a:ext cx="8128000" cy="307690"/>
          </a:xfrm>
          <a:prstGeom prst="round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4-node</a:t>
            </a:r>
          </a:p>
        </p:txBody>
      </p:sp>
      <p:sp>
        <p:nvSpPr>
          <p:cNvPr id="17" name="Rounded Rectangle 16">
            <a:extLst>
              <a:ext uri="{FF2B5EF4-FFF2-40B4-BE49-F238E27FC236}">
                <a16:creationId xmlns:a16="http://schemas.microsoft.com/office/drawing/2014/main" id="{C144D060-45E3-D740-BD07-6A60ED917FBB}"/>
              </a:ext>
            </a:extLst>
          </p:cNvPr>
          <p:cNvSpPr/>
          <p:nvPr/>
        </p:nvSpPr>
        <p:spPr>
          <a:xfrm>
            <a:off x="5954026" y="1800994"/>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18" name="Rounded Rectangle 17">
            <a:extLst>
              <a:ext uri="{FF2B5EF4-FFF2-40B4-BE49-F238E27FC236}">
                <a16:creationId xmlns:a16="http://schemas.microsoft.com/office/drawing/2014/main" id="{A8A49D9C-2FD0-7D44-940E-717D82E51717}"/>
              </a:ext>
            </a:extLst>
          </p:cNvPr>
          <p:cNvSpPr/>
          <p:nvPr/>
        </p:nvSpPr>
        <p:spPr>
          <a:xfrm>
            <a:off x="5964120" y="2168727"/>
            <a:ext cx="6072228" cy="307690"/>
          </a:xfrm>
          <a:prstGeom prst="roundRect">
            <a:avLst/>
          </a:prstGeom>
          <a:solidFill>
            <a:schemeClr val="accent6">
              <a:alpha val="9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3-node</a:t>
            </a:r>
          </a:p>
        </p:txBody>
      </p:sp>
      <p:sp>
        <p:nvSpPr>
          <p:cNvPr id="19" name="Rounded Rectangle 18">
            <a:extLst>
              <a:ext uri="{FF2B5EF4-FFF2-40B4-BE49-F238E27FC236}">
                <a16:creationId xmlns:a16="http://schemas.microsoft.com/office/drawing/2014/main" id="{C6B79427-BA53-B448-9BA8-DE6734962890}"/>
              </a:ext>
            </a:extLst>
          </p:cNvPr>
          <p:cNvSpPr/>
          <p:nvPr/>
        </p:nvSpPr>
        <p:spPr>
          <a:xfrm>
            <a:off x="10014604" y="5127583"/>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0" name="Rounded Rectangle 19">
            <a:extLst>
              <a:ext uri="{FF2B5EF4-FFF2-40B4-BE49-F238E27FC236}">
                <a16:creationId xmlns:a16="http://schemas.microsoft.com/office/drawing/2014/main" id="{86ECDAC7-9F18-7D40-959F-E01BB0891622}"/>
              </a:ext>
            </a:extLst>
          </p:cNvPr>
          <p:cNvSpPr/>
          <p:nvPr/>
        </p:nvSpPr>
        <p:spPr>
          <a:xfrm>
            <a:off x="3903519" y="5126762"/>
            <a:ext cx="6072228" cy="307690"/>
          </a:xfrm>
          <a:prstGeom prst="roundRect">
            <a:avLst/>
          </a:prstGeom>
          <a:solidFill>
            <a:schemeClr val="accent6">
              <a:alpha val="9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3-node</a:t>
            </a:r>
          </a:p>
        </p:txBody>
      </p:sp>
      <p:sp>
        <p:nvSpPr>
          <p:cNvPr id="21" name="Rounded Rectangle 20">
            <a:extLst>
              <a:ext uri="{FF2B5EF4-FFF2-40B4-BE49-F238E27FC236}">
                <a16:creationId xmlns:a16="http://schemas.microsoft.com/office/drawing/2014/main" id="{C4E77B5E-46AD-E344-9720-A07A8A6CBAF1}"/>
              </a:ext>
            </a:extLst>
          </p:cNvPr>
          <p:cNvSpPr/>
          <p:nvPr/>
        </p:nvSpPr>
        <p:spPr>
          <a:xfrm>
            <a:off x="10014605" y="2913677"/>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2" name="Rounded Rectangle 21">
            <a:extLst>
              <a:ext uri="{FF2B5EF4-FFF2-40B4-BE49-F238E27FC236}">
                <a16:creationId xmlns:a16="http://schemas.microsoft.com/office/drawing/2014/main" id="{55950F95-55B2-EA4C-93C3-8E1029BF0FDC}"/>
              </a:ext>
            </a:extLst>
          </p:cNvPr>
          <p:cNvSpPr/>
          <p:nvPr/>
        </p:nvSpPr>
        <p:spPr>
          <a:xfrm>
            <a:off x="5947207" y="4757209"/>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3" name="Rounded Rectangle 22">
            <a:extLst>
              <a:ext uri="{FF2B5EF4-FFF2-40B4-BE49-F238E27FC236}">
                <a16:creationId xmlns:a16="http://schemas.microsoft.com/office/drawing/2014/main" id="{F9931DCA-D87C-474F-8F49-3F0C8E465626}"/>
              </a:ext>
            </a:extLst>
          </p:cNvPr>
          <p:cNvSpPr/>
          <p:nvPr/>
        </p:nvSpPr>
        <p:spPr>
          <a:xfrm>
            <a:off x="3907530" y="5512041"/>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4" name="Rounded Rectangle 23">
            <a:extLst>
              <a:ext uri="{FF2B5EF4-FFF2-40B4-BE49-F238E27FC236}">
                <a16:creationId xmlns:a16="http://schemas.microsoft.com/office/drawing/2014/main" id="{3BC80EC6-9F8A-284B-A086-266FAF571D71}"/>
              </a:ext>
            </a:extLst>
          </p:cNvPr>
          <p:cNvSpPr/>
          <p:nvPr/>
        </p:nvSpPr>
        <p:spPr>
          <a:xfrm>
            <a:off x="7959983" y="3283772"/>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5" name="Rounded Rectangle 24">
            <a:extLst>
              <a:ext uri="{FF2B5EF4-FFF2-40B4-BE49-F238E27FC236}">
                <a16:creationId xmlns:a16="http://schemas.microsoft.com/office/drawing/2014/main" id="{2E5E75CA-D5CA-014F-887F-5CCDAAE4B620}"/>
              </a:ext>
            </a:extLst>
          </p:cNvPr>
          <p:cNvSpPr/>
          <p:nvPr/>
        </p:nvSpPr>
        <p:spPr>
          <a:xfrm>
            <a:off x="5944760" y="4402702"/>
            <a:ext cx="4059657" cy="3076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2-node</a:t>
            </a:r>
          </a:p>
        </p:txBody>
      </p:sp>
      <p:sp>
        <p:nvSpPr>
          <p:cNvPr id="26" name="Rounded Rectangle 25">
            <a:extLst>
              <a:ext uri="{FF2B5EF4-FFF2-40B4-BE49-F238E27FC236}">
                <a16:creationId xmlns:a16="http://schemas.microsoft.com/office/drawing/2014/main" id="{4991C161-7E78-2645-8581-6C2150F4E5C7}"/>
              </a:ext>
            </a:extLst>
          </p:cNvPr>
          <p:cNvSpPr/>
          <p:nvPr/>
        </p:nvSpPr>
        <p:spPr>
          <a:xfrm>
            <a:off x="3905512" y="3655649"/>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7" name="Rounded Rectangle 26">
            <a:extLst>
              <a:ext uri="{FF2B5EF4-FFF2-40B4-BE49-F238E27FC236}">
                <a16:creationId xmlns:a16="http://schemas.microsoft.com/office/drawing/2014/main" id="{EEE91DAA-4149-A640-8C20-0BCC9EFC11C5}"/>
              </a:ext>
            </a:extLst>
          </p:cNvPr>
          <p:cNvSpPr/>
          <p:nvPr/>
        </p:nvSpPr>
        <p:spPr>
          <a:xfrm>
            <a:off x="3900436" y="4762602"/>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8" name="Rounded Rectangle 27">
            <a:extLst>
              <a:ext uri="{FF2B5EF4-FFF2-40B4-BE49-F238E27FC236}">
                <a16:creationId xmlns:a16="http://schemas.microsoft.com/office/drawing/2014/main" id="{DF23EA33-7509-A743-864E-7662E5F9BF13}"/>
              </a:ext>
            </a:extLst>
          </p:cNvPr>
          <p:cNvSpPr/>
          <p:nvPr/>
        </p:nvSpPr>
        <p:spPr>
          <a:xfrm>
            <a:off x="3904716" y="2538764"/>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29" name="Rounded Rectangle 28">
            <a:extLst>
              <a:ext uri="{FF2B5EF4-FFF2-40B4-BE49-F238E27FC236}">
                <a16:creationId xmlns:a16="http://schemas.microsoft.com/office/drawing/2014/main" id="{D345BED0-D63B-C44E-BBA0-006172B15611}"/>
              </a:ext>
            </a:extLst>
          </p:cNvPr>
          <p:cNvSpPr/>
          <p:nvPr/>
        </p:nvSpPr>
        <p:spPr>
          <a:xfrm>
            <a:off x="5950491" y="2538764"/>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30" name="Rounded Rectangle 29">
            <a:extLst>
              <a:ext uri="{FF2B5EF4-FFF2-40B4-BE49-F238E27FC236}">
                <a16:creationId xmlns:a16="http://schemas.microsoft.com/office/drawing/2014/main" id="{850851EB-57BE-074D-ADDA-58C9258AE34E}"/>
              </a:ext>
            </a:extLst>
          </p:cNvPr>
          <p:cNvSpPr/>
          <p:nvPr/>
        </p:nvSpPr>
        <p:spPr>
          <a:xfrm>
            <a:off x="7981350" y="2538764"/>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31" name="Rounded Rectangle 30">
            <a:extLst>
              <a:ext uri="{FF2B5EF4-FFF2-40B4-BE49-F238E27FC236}">
                <a16:creationId xmlns:a16="http://schemas.microsoft.com/office/drawing/2014/main" id="{A750FD09-168F-744B-AC45-D5C9AE876C51}"/>
              </a:ext>
            </a:extLst>
          </p:cNvPr>
          <p:cNvSpPr/>
          <p:nvPr/>
        </p:nvSpPr>
        <p:spPr>
          <a:xfrm>
            <a:off x="10026325" y="2538764"/>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32" name="Rounded Rectangle 31">
            <a:extLst>
              <a:ext uri="{FF2B5EF4-FFF2-40B4-BE49-F238E27FC236}">
                <a16:creationId xmlns:a16="http://schemas.microsoft.com/office/drawing/2014/main" id="{DD281903-8E0C-2D4C-92AB-E8C9E8236040}"/>
              </a:ext>
            </a:extLst>
          </p:cNvPr>
          <p:cNvSpPr/>
          <p:nvPr/>
        </p:nvSpPr>
        <p:spPr>
          <a:xfrm>
            <a:off x="3904311" y="3289799"/>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3" name="Rounded Rectangle 32">
            <a:extLst>
              <a:ext uri="{FF2B5EF4-FFF2-40B4-BE49-F238E27FC236}">
                <a16:creationId xmlns:a16="http://schemas.microsoft.com/office/drawing/2014/main" id="{54A63AF9-07FD-244E-88FC-78785CECE659}"/>
              </a:ext>
            </a:extLst>
          </p:cNvPr>
          <p:cNvSpPr/>
          <p:nvPr/>
        </p:nvSpPr>
        <p:spPr>
          <a:xfrm>
            <a:off x="4918226" y="4406230"/>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4" name="Rounded Rectangle 33">
            <a:extLst>
              <a:ext uri="{FF2B5EF4-FFF2-40B4-BE49-F238E27FC236}">
                <a16:creationId xmlns:a16="http://schemas.microsoft.com/office/drawing/2014/main" id="{FE202171-A42C-6343-ACAD-1DA399C7AD14}"/>
              </a:ext>
            </a:extLst>
          </p:cNvPr>
          <p:cNvSpPr/>
          <p:nvPr/>
        </p:nvSpPr>
        <p:spPr>
          <a:xfrm>
            <a:off x="5943207" y="2920556"/>
            <a:ext cx="2012567" cy="307690"/>
          </a:xfrm>
          <a:prstGeom prst="roundRect">
            <a:avLst/>
          </a:prstGeom>
          <a:solidFill>
            <a:schemeClr val="accent3">
              <a:alpha val="9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1-node</a:t>
            </a:r>
          </a:p>
        </p:txBody>
      </p:sp>
      <p:sp>
        <p:nvSpPr>
          <p:cNvPr id="35" name="Rounded Rectangle 34">
            <a:extLst>
              <a:ext uri="{FF2B5EF4-FFF2-40B4-BE49-F238E27FC236}">
                <a16:creationId xmlns:a16="http://schemas.microsoft.com/office/drawing/2014/main" id="{451256E9-3A62-3844-BED6-0C6E6A95C92D}"/>
              </a:ext>
            </a:extLst>
          </p:cNvPr>
          <p:cNvSpPr/>
          <p:nvPr/>
        </p:nvSpPr>
        <p:spPr>
          <a:xfrm>
            <a:off x="7970921" y="2920556"/>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6" name="Rounded Rectangle 35">
            <a:extLst>
              <a:ext uri="{FF2B5EF4-FFF2-40B4-BE49-F238E27FC236}">
                <a16:creationId xmlns:a16="http://schemas.microsoft.com/office/drawing/2014/main" id="{86F72175-D5A5-C541-98D9-906AEAA5DB46}"/>
              </a:ext>
            </a:extLst>
          </p:cNvPr>
          <p:cNvSpPr/>
          <p:nvPr/>
        </p:nvSpPr>
        <p:spPr>
          <a:xfrm>
            <a:off x="8984836" y="2920556"/>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7" name="Rounded Rectangle 36">
            <a:extLst>
              <a:ext uri="{FF2B5EF4-FFF2-40B4-BE49-F238E27FC236}">
                <a16:creationId xmlns:a16="http://schemas.microsoft.com/office/drawing/2014/main" id="{EA87024B-6B2D-5549-A7A8-558ED8547AA9}"/>
              </a:ext>
            </a:extLst>
          </p:cNvPr>
          <p:cNvSpPr/>
          <p:nvPr/>
        </p:nvSpPr>
        <p:spPr>
          <a:xfrm>
            <a:off x="5937359" y="3289799"/>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8" name="Rounded Rectangle 37">
            <a:extLst>
              <a:ext uri="{FF2B5EF4-FFF2-40B4-BE49-F238E27FC236}">
                <a16:creationId xmlns:a16="http://schemas.microsoft.com/office/drawing/2014/main" id="{D772CA79-2408-B648-A3DA-1592CA21B483}"/>
              </a:ext>
            </a:extLst>
          </p:cNvPr>
          <p:cNvSpPr/>
          <p:nvPr/>
        </p:nvSpPr>
        <p:spPr>
          <a:xfrm>
            <a:off x="11026474" y="4406230"/>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39" name="Rounded Rectangle 38">
            <a:extLst>
              <a:ext uri="{FF2B5EF4-FFF2-40B4-BE49-F238E27FC236}">
                <a16:creationId xmlns:a16="http://schemas.microsoft.com/office/drawing/2014/main" id="{F97C3BC2-0141-0D4E-B206-8DA36F5D8462}"/>
              </a:ext>
            </a:extLst>
          </p:cNvPr>
          <p:cNvSpPr/>
          <p:nvPr/>
        </p:nvSpPr>
        <p:spPr>
          <a:xfrm>
            <a:off x="3904311" y="4406911"/>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40" name="Rounded Rectangle 39">
            <a:extLst>
              <a:ext uri="{FF2B5EF4-FFF2-40B4-BE49-F238E27FC236}">
                <a16:creationId xmlns:a16="http://schemas.microsoft.com/office/drawing/2014/main" id="{670F92DB-BB08-EB4B-AAE0-11A74D6F8B2E}"/>
              </a:ext>
            </a:extLst>
          </p:cNvPr>
          <p:cNvSpPr/>
          <p:nvPr/>
        </p:nvSpPr>
        <p:spPr>
          <a:xfrm>
            <a:off x="3905725" y="2171117"/>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1" name="Rounded Rectangle 40">
            <a:extLst>
              <a:ext uri="{FF2B5EF4-FFF2-40B4-BE49-F238E27FC236}">
                <a16:creationId xmlns:a16="http://schemas.microsoft.com/office/drawing/2014/main" id="{15B7376E-AC7B-FD4C-92C3-255E87E8B1A7}"/>
              </a:ext>
            </a:extLst>
          </p:cNvPr>
          <p:cNvSpPr/>
          <p:nvPr/>
        </p:nvSpPr>
        <p:spPr>
          <a:xfrm>
            <a:off x="4412964" y="2171117"/>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2" name="Rounded Rectangle 41">
            <a:extLst>
              <a:ext uri="{FF2B5EF4-FFF2-40B4-BE49-F238E27FC236}">
                <a16:creationId xmlns:a16="http://schemas.microsoft.com/office/drawing/2014/main" id="{2943C489-0AB8-A54E-BCE0-C8DF91C6BA15}"/>
              </a:ext>
            </a:extLst>
          </p:cNvPr>
          <p:cNvSpPr/>
          <p:nvPr/>
        </p:nvSpPr>
        <p:spPr>
          <a:xfrm>
            <a:off x="4922832" y="2171117"/>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3" name="Rounded Rectangle 42">
            <a:extLst>
              <a:ext uri="{FF2B5EF4-FFF2-40B4-BE49-F238E27FC236}">
                <a16:creationId xmlns:a16="http://schemas.microsoft.com/office/drawing/2014/main" id="{27BBAB9C-5512-F442-A570-6D510E84F5DB}"/>
              </a:ext>
            </a:extLst>
          </p:cNvPr>
          <p:cNvSpPr/>
          <p:nvPr/>
        </p:nvSpPr>
        <p:spPr>
          <a:xfrm>
            <a:off x="5430071" y="2171117"/>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4" name="Rounded Rectangle 43">
            <a:extLst>
              <a:ext uri="{FF2B5EF4-FFF2-40B4-BE49-F238E27FC236}">
                <a16:creationId xmlns:a16="http://schemas.microsoft.com/office/drawing/2014/main" id="{2CB318B4-1CA7-6D4A-BB70-27A10D91E64A}"/>
              </a:ext>
            </a:extLst>
          </p:cNvPr>
          <p:cNvSpPr/>
          <p:nvPr/>
        </p:nvSpPr>
        <p:spPr>
          <a:xfrm>
            <a:off x="3902840" y="2909999"/>
            <a:ext cx="1005840" cy="30769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½</a:t>
            </a:r>
          </a:p>
        </p:txBody>
      </p:sp>
      <p:sp>
        <p:nvSpPr>
          <p:cNvPr id="45" name="Rounded Rectangle 44">
            <a:extLst>
              <a:ext uri="{FF2B5EF4-FFF2-40B4-BE49-F238E27FC236}">
                <a16:creationId xmlns:a16="http://schemas.microsoft.com/office/drawing/2014/main" id="{C69275C6-9CC2-F948-8B6F-6056585C1CB4}"/>
              </a:ext>
            </a:extLst>
          </p:cNvPr>
          <p:cNvSpPr/>
          <p:nvPr/>
        </p:nvSpPr>
        <p:spPr>
          <a:xfrm>
            <a:off x="4920264" y="2909999"/>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6" name="Rounded Rectangle 45">
            <a:extLst>
              <a:ext uri="{FF2B5EF4-FFF2-40B4-BE49-F238E27FC236}">
                <a16:creationId xmlns:a16="http://schemas.microsoft.com/office/drawing/2014/main" id="{F291A54E-D1D2-3B48-AF07-58CDFFC3918F}"/>
              </a:ext>
            </a:extLst>
          </p:cNvPr>
          <p:cNvSpPr/>
          <p:nvPr/>
        </p:nvSpPr>
        <p:spPr>
          <a:xfrm>
            <a:off x="5427503" y="2909999"/>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7" name="Rounded Rectangle 46">
            <a:extLst>
              <a:ext uri="{FF2B5EF4-FFF2-40B4-BE49-F238E27FC236}">
                <a16:creationId xmlns:a16="http://schemas.microsoft.com/office/drawing/2014/main" id="{8256EC69-6F91-3D43-9B91-5E09F606291F}"/>
              </a:ext>
            </a:extLst>
          </p:cNvPr>
          <p:cNvSpPr/>
          <p:nvPr/>
        </p:nvSpPr>
        <p:spPr>
          <a:xfrm>
            <a:off x="4921737" y="3289815"/>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8" name="Rounded Rectangle 47">
            <a:extLst>
              <a:ext uri="{FF2B5EF4-FFF2-40B4-BE49-F238E27FC236}">
                <a16:creationId xmlns:a16="http://schemas.microsoft.com/office/drawing/2014/main" id="{6DD8AB58-9B98-C949-847E-FAEB9264FF16}"/>
              </a:ext>
            </a:extLst>
          </p:cNvPr>
          <p:cNvSpPr/>
          <p:nvPr/>
        </p:nvSpPr>
        <p:spPr>
          <a:xfrm>
            <a:off x="5428976" y="3289815"/>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49" name="Rounded Rectangle 48">
            <a:extLst>
              <a:ext uri="{FF2B5EF4-FFF2-40B4-BE49-F238E27FC236}">
                <a16:creationId xmlns:a16="http://schemas.microsoft.com/office/drawing/2014/main" id="{CDA835A6-4AD4-3348-A55D-967511DEC558}"/>
              </a:ext>
            </a:extLst>
          </p:cNvPr>
          <p:cNvSpPr/>
          <p:nvPr/>
        </p:nvSpPr>
        <p:spPr>
          <a:xfrm>
            <a:off x="10000203" y="44069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0" name="Rounded Rectangle 49">
            <a:extLst>
              <a:ext uri="{FF2B5EF4-FFF2-40B4-BE49-F238E27FC236}">
                <a16:creationId xmlns:a16="http://schemas.microsoft.com/office/drawing/2014/main" id="{E950B0D6-C33B-1C4A-8013-6D5C67E7BFA9}"/>
              </a:ext>
            </a:extLst>
          </p:cNvPr>
          <p:cNvSpPr/>
          <p:nvPr/>
        </p:nvSpPr>
        <p:spPr>
          <a:xfrm>
            <a:off x="10507442" y="4406911"/>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1" name="Rounded Rectangle 50">
            <a:extLst>
              <a:ext uri="{FF2B5EF4-FFF2-40B4-BE49-F238E27FC236}">
                <a16:creationId xmlns:a16="http://schemas.microsoft.com/office/drawing/2014/main" id="{80E63311-1791-F448-8CD6-94BA5A77A5EE}"/>
              </a:ext>
            </a:extLst>
          </p:cNvPr>
          <p:cNvSpPr/>
          <p:nvPr/>
        </p:nvSpPr>
        <p:spPr>
          <a:xfrm>
            <a:off x="6952981" y="328845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2" name="Rounded Rectangle 51">
            <a:extLst>
              <a:ext uri="{FF2B5EF4-FFF2-40B4-BE49-F238E27FC236}">
                <a16:creationId xmlns:a16="http://schemas.microsoft.com/office/drawing/2014/main" id="{06C70D46-AD0E-1243-B23C-26FB3141B54A}"/>
              </a:ext>
            </a:extLst>
          </p:cNvPr>
          <p:cNvSpPr/>
          <p:nvPr/>
        </p:nvSpPr>
        <p:spPr>
          <a:xfrm>
            <a:off x="7460220" y="3288450"/>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3" name="Rounded Rectangle 52">
            <a:extLst>
              <a:ext uri="{FF2B5EF4-FFF2-40B4-BE49-F238E27FC236}">
                <a16:creationId xmlns:a16="http://schemas.microsoft.com/office/drawing/2014/main" id="{233D8D14-6095-BE4A-9CE8-036F01F3A6E9}"/>
              </a:ext>
            </a:extLst>
          </p:cNvPr>
          <p:cNvSpPr/>
          <p:nvPr/>
        </p:nvSpPr>
        <p:spPr>
          <a:xfrm>
            <a:off x="3906449" y="1800995"/>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4" name="Rounded Rectangle 53">
            <a:extLst>
              <a:ext uri="{FF2B5EF4-FFF2-40B4-BE49-F238E27FC236}">
                <a16:creationId xmlns:a16="http://schemas.microsoft.com/office/drawing/2014/main" id="{FED1890E-DA6B-8C41-89ED-E39D7DA97A47}"/>
              </a:ext>
            </a:extLst>
          </p:cNvPr>
          <p:cNvSpPr/>
          <p:nvPr/>
        </p:nvSpPr>
        <p:spPr>
          <a:xfrm>
            <a:off x="4412355" y="1802774"/>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5" name="Rounded Rectangle 54">
            <a:extLst>
              <a:ext uri="{FF2B5EF4-FFF2-40B4-BE49-F238E27FC236}">
                <a16:creationId xmlns:a16="http://schemas.microsoft.com/office/drawing/2014/main" id="{7B752EC3-9AB9-D64A-9CDB-185FDEA34353}"/>
              </a:ext>
            </a:extLst>
          </p:cNvPr>
          <p:cNvSpPr/>
          <p:nvPr/>
        </p:nvSpPr>
        <p:spPr>
          <a:xfrm>
            <a:off x="4921872" y="1802249"/>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6" name="Rounded Rectangle 55">
            <a:extLst>
              <a:ext uri="{FF2B5EF4-FFF2-40B4-BE49-F238E27FC236}">
                <a16:creationId xmlns:a16="http://schemas.microsoft.com/office/drawing/2014/main" id="{758D99F5-2F88-7F4B-ACE2-22261340617B}"/>
              </a:ext>
            </a:extLst>
          </p:cNvPr>
          <p:cNvSpPr/>
          <p:nvPr/>
        </p:nvSpPr>
        <p:spPr>
          <a:xfrm>
            <a:off x="5417188" y="1802249"/>
            <a:ext cx="502920" cy="307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a:ea typeface="+mn-ea"/>
                <a:cs typeface="+mn-cs"/>
              </a:rPr>
              <a:t>¼</a:t>
            </a:r>
          </a:p>
        </p:txBody>
      </p:sp>
      <p:sp>
        <p:nvSpPr>
          <p:cNvPr id="57" name="TextBox 56">
            <a:extLst>
              <a:ext uri="{FF2B5EF4-FFF2-40B4-BE49-F238E27FC236}">
                <a16:creationId xmlns:a16="http://schemas.microsoft.com/office/drawing/2014/main" id="{0A7503EF-4206-724D-8F59-31B37D553DEA}"/>
              </a:ext>
            </a:extLst>
          </p:cNvPr>
          <p:cNvSpPr txBox="1"/>
          <p:nvPr/>
        </p:nvSpPr>
        <p:spPr>
          <a:xfrm>
            <a:off x="2959190" y="1754300"/>
            <a:ext cx="915764"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Wave 1</a:t>
            </a:r>
          </a:p>
        </p:txBody>
      </p:sp>
      <p:sp>
        <p:nvSpPr>
          <p:cNvPr id="58" name="TextBox 57">
            <a:extLst>
              <a:ext uri="{FF2B5EF4-FFF2-40B4-BE49-F238E27FC236}">
                <a16:creationId xmlns:a16="http://schemas.microsoft.com/office/drawing/2014/main" id="{1529BA25-BD16-B744-B831-9C72FDE82D81}"/>
              </a:ext>
            </a:extLst>
          </p:cNvPr>
          <p:cNvSpPr txBox="1"/>
          <p:nvPr/>
        </p:nvSpPr>
        <p:spPr>
          <a:xfrm>
            <a:off x="3570062" y="2122517"/>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2</a:t>
            </a:r>
          </a:p>
        </p:txBody>
      </p:sp>
      <p:sp>
        <p:nvSpPr>
          <p:cNvPr id="59" name="TextBox 58">
            <a:extLst>
              <a:ext uri="{FF2B5EF4-FFF2-40B4-BE49-F238E27FC236}">
                <a16:creationId xmlns:a16="http://schemas.microsoft.com/office/drawing/2014/main" id="{44F27AD1-B680-C04A-B9C5-56415D8E0D18}"/>
              </a:ext>
            </a:extLst>
          </p:cNvPr>
          <p:cNvSpPr txBox="1"/>
          <p:nvPr/>
        </p:nvSpPr>
        <p:spPr>
          <a:xfrm>
            <a:off x="3570062" y="2516820"/>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3</a:t>
            </a:r>
          </a:p>
        </p:txBody>
      </p:sp>
      <p:sp>
        <p:nvSpPr>
          <p:cNvPr id="60" name="TextBox 59">
            <a:extLst>
              <a:ext uri="{FF2B5EF4-FFF2-40B4-BE49-F238E27FC236}">
                <a16:creationId xmlns:a16="http://schemas.microsoft.com/office/drawing/2014/main" id="{4227A08D-ABF1-A645-A83E-2A48C7A631F7}"/>
              </a:ext>
            </a:extLst>
          </p:cNvPr>
          <p:cNvSpPr txBox="1"/>
          <p:nvPr/>
        </p:nvSpPr>
        <p:spPr>
          <a:xfrm>
            <a:off x="3570062" y="2885037"/>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4</a:t>
            </a:r>
          </a:p>
        </p:txBody>
      </p:sp>
      <p:sp>
        <p:nvSpPr>
          <p:cNvPr id="61" name="TextBox 60">
            <a:extLst>
              <a:ext uri="{FF2B5EF4-FFF2-40B4-BE49-F238E27FC236}">
                <a16:creationId xmlns:a16="http://schemas.microsoft.com/office/drawing/2014/main" id="{04F558B3-9E0D-8645-9AF7-C72B56B3055B}"/>
              </a:ext>
            </a:extLst>
          </p:cNvPr>
          <p:cNvSpPr txBox="1"/>
          <p:nvPr/>
        </p:nvSpPr>
        <p:spPr>
          <a:xfrm>
            <a:off x="3570062" y="3259012"/>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5</a:t>
            </a:r>
          </a:p>
        </p:txBody>
      </p:sp>
      <p:sp>
        <p:nvSpPr>
          <p:cNvPr id="62" name="TextBox 61">
            <a:extLst>
              <a:ext uri="{FF2B5EF4-FFF2-40B4-BE49-F238E27FC236}">
                <a16:creationId xmlns:a16="http://schemas.microsoft.com/office/drawing/2014/main" id="{C2BD7AA3-FFDC-5644-BC8F-ACDCA0FAB531}"/>
              </a:ext>
            </a:extLst>
          </p:cNvPr>
          <p:cNvSpPr txBox="1"/>
          <p:nvPr/>
        </p:nvSpPr>
        <p:spPr>
          <a:xfrm>
            <a:off x="3570062" y="3627229"/>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6</a:t>
            </a:r>
          </a:p>
        </p:txBody>
      </p:sp>
      <p:sp>
        <p:nvSpPr>
          <p:cNvPr id="63" name="TextBox 62">
            <a:extLst>
              <a:ext uri="{FF2B5EF4-FFF2-40B4-BE49-F238E27FC236}">
                <a16:creationId xmlns:a16="http://schemas.microsoft.com/office/drawing/2014/main" id="{262BEC21-8D44-7642-AD31-49825E102507}"/>
              </a:ext>
            </a:extLst>
          </p:cNvPr>
          <p:cNvSpPr txBox="1"/>
          <p:nvPr/>
        </p:nvSpPr>
        <p:spPr>
          <a:xfrm>
            <a:off x="3570062" y="3995397"/>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7</a:t>
            </a:r>
          </a:p>
        </p:txBody>
      </p:sp>
      <p:sp>
        <p:nvSpPr>
          <p:cNvPr id="64" name="TextBox 63">
            <a:extLst>
              <a:ext uri="{FF2B5EF4-FFF2-40B4-BE49-F238E27FC236}">
                <a16:creationId xmlns:a16="http://schemas.microsoft.com/office/drawing/2014/main" id="{12E0A892-5249-5B49-BEEA-D6D1987C0855}"/>
              </a:ext>
            </a:extLst>
          </p:cNvPr>
          <p:cNvSpPr txBox="1"/>
          <p:nvPr/>
        </p:nvSpPr>
        <p:spPr>
          <a:xfrm>
            <a:off x="3570062" y="4389700"/>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8</a:t>
            </a:r>
          </a:p>
        </p:txBody>
      </p:sp>
      <p:sp>
        <p:nvSpPr>
          <p:cNvPr id="65" name="TextBox 64">
            <a:extLst>
              <a:ext uri="{FF2B5EF4-FFF2-40B4-BE49-F238E27FC236}">
                <a16:creationId xmlns:a16="http://schemas.microsoft.com/office/drawing/2014/main" id="{D615B260-78CC-CC4A-90F9-ED55766F13BB}"/>
              </a:ext>
            </a:extLst>
          </p:cNvPr>
          <p:cNvSpPr txBox="1"/>
          <p:nvPr/>
        </p:nvSpPr>
        <p:spPr>
          <a:xfrm>
            <a:off x="3570062" y="4751762"/>
            <a:ext cx="304892"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9</a:t>
            </a:r>
          </a:p>
        </p:txBody>
      </p:sp>
      <p:sp>
        <p:nvSpPr>
          <p:cNvPr id="66" name="TextBox 65">
            <a:extLst>
              <a:ext uri="{FF2B5EF4-FFF2-40B4-BE49-F238E27FC236}">
                <a16:creationId xmlns:a16="http://schemas.microsoft.com/office/drawing/2014/main" id="{13B62EA6-8C72-4A44-A975-2A4081B76B49}"/>
              </a:ext>
            </a:extLst>
          </p:cNvPr>
          <p:cNvSpPr txBox="1"/>
          <p:nvPr/>
        </p:nvSpPr>
        <p:spPr>
          <a:xfrm>
            <a:off x="3469074" y="5098249"/>
            <a:ext cx="405880"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10</a:t>
            </a:r>
          </a:p>
        </p:txBody>
      </p:sp>
      <p:sp>
        <p:nvSpPr>
          <p:cNvPr id="67" name="Content Placeholder 2">
            <a:extLst>
              <a:ext uri="{FF2B5EF4-FFF2-40B4-BE49-F238E27FC236}">
                <a16:creationId xmlns:a16="http://schemas.microsoft.com/office/drawing/2014/main" id="{DEB7636D-F68B-EB41-A75F-41C6E3E08B04}"/>
              </a:ext>
            </a:extLst>
          </p:cNvPr>
          <p:cNvSpPr>
            <a:spLocks noGrp="1"/>
          </p:cNvSpPr>
          <p:nvPr>
            <p:ph idx="1"/>
          </p:nvPr>
        </p:nvSpPr>
        <p:spPr>
          <a:xfrm>
            <a:off x="140408" y="1383942"/>
            <a:ext cx="683760" cy="5613758"/>
          </a:xfrm>
        </p:spPr>
        <p:txBody>
          <a:bodyPr>
            <a:normAutofit fontScale="85000" lnSpcReduction="20000"/>
          </a:bodyPr>
          <a:lstStyle/>
          <a:p>
            <a:pPr marL="182880" indent="-320040">
              <a:lnSpc>
                <a:spcPct val="120000"/>
              </a:lnSpc>
              <a:spcBef>
                <a:spcPts val="0"/>
              </a:spcBef>
              <a:spcAft>
                <a:spcPts val="0"/>
              </a:spcAft>
              <a:buFont typeface="+mj-lt"/>
              <a:buAutoNum type="arabicPeriod"/>
            </a:pPr>
            <a:r>
              <a:rPr lang="en-US" dirty="0"/>
              <a:t>¼</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¼</a:t>
            </a:r>
          </a:p>
          <a:p>
            <a:pPr marL="182880" indent="-320040">
              <a:lnSpc>
                <a:spcPct val="120000"/>
              </a:lnSpc>
              <a:spcBef>
                <a:spcPts val="0"/>
              </a:spcBef>
              <a:spcAft>
                <a:spcPts val="0"/>
              </a:spcAft>
              <a:buFont typeface="+mj-lt"/>
              <a:buAutoNum type="arabicPeriod"/>
            </a:pPr>
            <a:r>
              <a:rPr lang="en-US" dirty="0"/>
              <a:t>¼</a:t>
            </a:r>
          </a:p>
          <a:p>
            <a:pPr marL="182880" indent="-320040">
              <a:lnSpc>
                <a:spcPct val="120000"/>
              </a:lnSpc>
              <a:spcBef>
                <a:spcPts val="0"/>
              </a:spcBef>
              <a:spcAft>
                <a:spcPts val="0"/>
              </a:spcAft>
              <a:buFont typeface="+mj-lt"/>
              <a:buAutoNum type="arabicPeriod"/>
            </a:pPr>
            <a:r>
              <a:rPr lang="en-US" dirty="0"/>
              <a:t>¼</a:t>
            </a:r>
          </a:p>
          <a:p>
            <a:pPr marL="182880" indent="-320040">
              <a:lnSpc>
                <a:spcPct val="120000"/>
              </a:lnSpc>
              <a:spcBef>
                <a:spcPts val="0"/>
              </a:spcBef>
              <a:spcAft>
                <a:spcPts val="0"/>
              </a:spcAft>
              <a:buFont typeface="+mj-lt"/>
              <a:buAutoNum type="arabicPeriod"/>
            </a:pPr>
            <a:r>
              <a:rPr lang="en-US" dirty="0"/>
              <a:t>3</a:t>
            </a:r>
          </a:p>
          <a:p>
            <a:pPr marL="182880" indent="-320040">
              <a:lnSpc>
                <a:spcPct val="120000"/>
              </a:lnSpc>
              <a:spcBef>
                <a:spcPts val="0"/>
              </a:spcBef>
              <a:spcAft>
                <a:spcPts val="0"/>
              </a:spcAft>
              <a:buFont typeface="+mj-lt"/>
              <a:buAutoNum type="arabicPeriod"/>
            </a:pPr>
            <a:r>
              <a:rPr lang="en-US" dirty="0"/>
              <a:t>¼</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¼</a:t>
            </a:r>
          </a:p>
          <a:p>
            <a:pPr marL="182880" indent="-320040">
              <a:lnSpc>
                <a:spcPct val="120000"/>
              </a:lnSpc>
              <a:spcBef>
                <a:spcPts val="0"/>
              </a:spcBef>
              <a:spcAft>
                <a:spcPts val="0"/>
              </a:spcAft>
              <a:buFont typeface="+mj-lt"/>
              <a:buAutoNum type="arabicPeriod"/>
            </a:pPr>
            <a:r>
              <a:rPr lang="en-US" dirty="0"/>
              <a:t>¼</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¼</a:t>
            </a:r>
          </a:p>
          <a:p>
            <a:pPr marL="182880" indent="-320040">
              <a:lnSpc>
                <a:spcPct val="120000"/>
              </a:lnSpc>
              <a:spcBef>
                <a:spcPts val="0"/>
              </a:spcBef>
              <a:spcAft>
                <a:spcPts val="0"/>
              </a:spcAft>
              <a:buFont typeface="+mj-lt"/>
              <a:buAutoNum type="arabicPeriod"/>
            </a:pPr>
            <a:r>
              <a:rPr lang="en-US" dirty="0"/>
              <a:t>½</a:t>
            </a:r>
          </a:p>
          <a:p>
            <a:pPr marL="182880" indent="-320040">
              <a:lnSpc>
                <a:spcPct val="120000"/>
              </a:lnSpc>
              <a:spcBef>
                <a:spcPts val="0"/>
              </a:spcBef>
              <a:spcAft>
                <a:spcPts val="0"/>
              </a:spcAft>
              <a:buFont typeface="+mj-lt"/>
              <a:buAutoNum type="arabicPeriod"/>
            </a:pPr>
            <a:r>
              <a:rPr lang="en-US" dirty="0"/>
              <a:t>¼</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½</a:t>
            </a:r>
          </a:p>
          <a:p>
            <a:pPr marL="182880" indent="-320040">
              <a:lnSpc>
                <a:spcPct val="120000"/>
              </a:lnSpc>
              <a:spcBef>
                <a:spcPts val="0"/>
              </a:spcBef>
              <a:spcAft>
                <a:spcPts val="0"/>
              </a:spcAft>
              <a:buFont typeface="+mj-lt"/>
              <a:buAutoNum type="arabicPeriod"/>
            </a:pPr>
            <a:r>
              <a:rPr lang="en-US" dirty="0"/>
              <a:t>1</a:t>
            </a:r>
          </a:p>
          <a:p>
            <a:pPr marL="182880" indent="-320040">
              <a:lnSpc>
                <a:spcPct val="120000"/>
              </a:lnSpc>
              <a:spcBef>
                <a:spcPts val="0"/>
              </a:spcBef>
              <a:spcAft>
                <a:spcPts val="0"/>
              </a:spcAft>
              <a:buFont typeface="+mj-lt"/>
              <a:buAutoNum type="arabicPeriod"/>
            </a:pPr>
            <a:r>
              <a:rPr lang="en-US" dirty="0"/>
              <a:t>¼</a:t>
            </a:r>
          </a:p>
          <a:p>
            <a:pPr marL="182880" indent="-320040">
              <a:lnSpc>
                <a:spcPct val="120000"/>
              </a:lnSpc>
              <a:spcBef>
                <a:spcPts val="0"/>
              </a:spcBef>
              <a:spcAft>
                <a:spcPts val="0"/>
              </a:spcAft>
              <a:buFont typeface="+mj-lt"/>
              <a:buAutoNum type="arabicPeriod"/>
            </a:pPr>
            <a:r>
              <a:rPr lang="en-US" dirty="0"/>
              <a:t>½</a:t>
            </a:r>
          </a:p>
          <a:p>
            <a:pPr marL="0" indent="-228600">
              <a:lnSpc>
                <a:spcPct val="100000"/>
              </a:lnSpc>
              <a:spcBef>
                <a:spcPts val="0"/>
              </a:spcBef>
              <a:spcAft>
                <a:spcPts val="0"/>
              </a:spcAft>
              <a:buFont typeface="+mj-lt"/>
              <a:buAutoNum type="arabicPeriod"/>
            </a:pPr>
            <a:endParaRPr lang="en-US" dirty="0"/>
          </a:p>
        </p:txBody>
      </p:sp>
      <p:sp>
        <p:nvSpPr>
          <p:cNvPr id="68" name="Content Placeholder 2">
            <a:extLst>
              <a:ext uri="{FF2B5EF4-FFF2-40B4-BE49-F238E27FC236}">
                <a16:creationId xmlns:a16="http://schemas.microsoft.com/office/drawing/2014/main" id="{ED2CB930-05A8-B84E-A3AA-91079CD6686C}"/>
              </a:ext>
            </a:extLst>
          </p:cNvPr>
          <p:cNvSpPr txBox="1">
            <a:spLocks/>
          </p:cNvSpPr>
          <p:nvPr/>
        </p:nvSpPr>
        <p:spPr>
          <a:xfrm>
            <a:off x="907358" y="1384124"/>
            <a:ext cx="683760" cy="5613758"/>
          </a:xfrm>
          <a:prstGeom prst="rect">
            <a:avLst/>
          </a:prstGeom>
        </p:spPr>
        <p:txBody>
          <a:bodyPr vert="horz" lIns="0" tIns="45720" rIns="0" bIns="45720" rtlCol="0">
            <a:normAutofit fontScale="85000" lnSpcReduction="200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2">
                    <a:lumMod val="25000"/>
                  </a:schemeClr>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2">
                    <a:lumMod val="25000"/>
                  </a:schemeClr>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2">
                    <a:lumMod val="25000"/>
                  </a:schemeClr>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½</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2</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½</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1</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4</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2</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½</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½</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2</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¼</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1</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3</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1</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½</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r>
              <a:rPr kumimoji="0" lang="en-US" sz="2000" b="0" i="0" u="none" strike="noStrike" kern="1200" cap="none" spc="0" normalizeH="0" baseline="0" noProof="0" dirty="0">
                <a:ln>
                  <a:noFill/>
                </a:ln>
                <a:solidFill>
                  <a:srgbClr val="E7E6E6">
                    <a:lumMod val="25000"/>
                  </a:srgbClr>
                </a:solidFill>
                <a:effectLst/>
                <a:uLnTx/>
                <a:uFillTx/>
                <a:latin typeface="Garamond" charset="0"/>
              </a:rPr>
              <a:t>2</a:t>
            </a:r>
          </a:p>
          <a:p>
            <a:pPr marL="320040" marR="0" lvl="0" indent="-457200" algn="l" defTabSz="914354" rtl="0" eaLnBrk="1" fontAlgn="auto" latinLnBrk="0" hangingPunct="1">
              <a:lnSpc>
                <a:spcPct val="120000"/>
              </a:lnSpc>
              <a:spcBef>
                <a:spcPts val="0"/>
              </a:spcBef>
              <a:spcAft>
                <a:spcPts val="0"/>
              </a:spcAft>
              <a:buClr>
                <a:srgbClr val="00B0F0"/>
              </a:buClr>
              <a:buSzPct val="100000"/>
              <a:buFont typeface="+mj-lt"/>
              <a:buAutoNum type="arabicPeriod" startAt="22"/>
              <a:tabLst/>
              <a:defRPr/>
            </a:pPr>
            <a:endParaRPr kumimoji="0" lang="en-US" sz="2000" b="0" i="0" u="none" strike="noStrike" kern="1200" cap="none" spc="0" normalizeH="0" baseline="0" noProof="0" dirty="0">
              <a:ln>
                <a:noFill/>
              </a:ln>
              <a:solidFill>
                <a:srgbClr val="E7E6E6">
                  <a:lumMod val="25000"/>
                </a:srgbClr>
              </a:solidFill>
              <a:effectLst/>
              <a:uLnTx/>
              <a:uFillTx/>
              <a:latin typeface="Garamond" charset="0"/>
            </a:endParaRPr>
          </a:p>
        </p:txBody>
      </p:sp>
      <p:sp>
        <p:nvSpPr>
          <p:cNvPr id="70" name="TextBox 69">
            <a:extLst>
              <a:ext uri="{FF2B5EF4-FFF2-40B4-BE49-F238E27FC236}">
                <a16:creationId xmlns:a16="http://schemas.microsoft.com/office/drawing/2014/main" id="{A7FDEB55-0D52-5A49-9CA4-76B5F3ABE1F3}"/>
              </a:ext>
            </a:extLst>
          </p:cNvPr>
          <p:cNvSpPr txBox="1"/>
          <p:nvPr/>
        </p:nvSpPr>
        <p:spPr>
          <a:xfrm>
            <a:off x="1451" y="1090265"/>
            <a:ext cx="2911374"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Submission Order </a:t>
            </a:r>
            <a:r>
              <a:rPr kumimoji="0" lang="en-US" sz="16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t>
            </a:r>
            <a:r>
              <a:rPr kumimoji="0" lang="en-US" sz="1600" b="0" i="1"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 nodes</a:t>
            </a:r>
            <a:r>
              <a:rPr kumimoji="0" lang="en-US" sz="16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a:t>
            </a:r>
            <a:endPar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endParaRPr>
          </a:p>
        </p:txBody>
      </p:sp>
      <p:sp>
        <p:nvSpPr>
          <p:cNvPr id="69" name="TextBox 68">
            <a:extLst>
              <a:ext uri="{FF2B5EF4-FFF2-40B4-BE49-F238E27FC236}">
                <a16:creationId xmlns:a16="http://schemas.microsoft.com/office/drawing/2014/main" id="{D9F81099-31CF-284E-9534-1B4229F44F85}"/>
              </a:ext>
            </a:extLst>
          </p:cNvPr>
          <p:cNvSpPr txBox="1"/>
          <p:nvPr/>
        </p:nvSpPr>
        <p:spPr>
          <a:xfrm>
            <a:off x="3488310" y="5466199"/>
            <a:ext cx="386644" cy="400110"/>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11</a:t>
            </a:r>
          </a:p>
        </p:txBody>
      </p:sp>
      <p:sp>
        <p:nvSpPr>
          <p:cNvPr id="75" name="Rounded Rectangle 74">
            <a:extLst>
              <a:ext uri="{FF2B5EF4-FFF2-40B4-BE49-F238E27FC236}">
                <a16:creationId xmlns:a16="http://schemas.microsoft.com/office/drawing/2014/main" id="{3D9B9D8D-BAFE-7342-94EA-0F08074BA0AC}"/>
              </a:ext>
            </a:extLst>
          </p:cNvPr>
          <p:cNvSpPr/>
          <p:nvPr/>
        </p:nvSpPr>
        <p:spPr>
          <a:xfrm>
            <a:off x="2044700" y="6210300"/>
            <a:ext cx="9766299"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Packing was less optimal due to queue depth optimization + job start/stop not synced.</a:t>
            </a:r>
          </a:p>
        </p:txBody>
      </p:sp>
    </p:spTree>
    <p:extLst>
      <p:ext uri="{BB962C8B-B14F-4D97-AF65-F5344CB8AC3E}">
        <p14:creationId xmlns:p14="http://schemas.microsoft.com/office/powerpoint/2010/main" val="17118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031D-AC0C-1F4B-A595-B01AE28F92AC}"/>
              </a:ext>
            </a:extLst>
          </p:cNvPr>
          <p:cNvSpPr>
            <a:spLocks noGrp="1"/>
          </p:cNvSpPr>
          <p:nvPr>
            <p:ph type="title"/>
          </p:nvPr>
        </p:nvSpPr>
        <p:spPr/>
        <p:txBody>
          <a:bodyPr/>
          <a:lstStyle/>
          <a:p>
            <a:r>
              <a:rPr lang="en-US" dirty="0"/>
              <a:t>Unit &amp; Regression Test Case: Random Submission (contd.)</a:t>
            </a:r>
          </a:p>
        </p:txBody>
      </p:sp>
      <p:sp>
        <p:nvSpPr>
          <p:cNvPr id="3" name="Content Placeholder 2">
            <a:extLst>
              <a:ext uri="{FF2B5EF4-FFF2-40B4-BE49-F238E27FC236}">
                <a16:creationId xmlns:a16="http://schemas.microsoft.com/office/drawing/2014/main" id="{7BF5D07E-3585-134D-A56B-EC3C71069566}"/>
              </a:ext>
            </a:extLst>
          </p:cNvPr>
          <p:cNvSpPr>
            <a:spLocks noGrp="1"/>
          </p:cNvSpPr>
          <p:nvPr>
            <p:ph idx="1"/>
          </p:nvPr>
        </p:nvSpPr>
        <p:spPr/>
        <p:txBody>
          <a:bodyPr/>
          <a:lstStyle/>
          <a:p>
            <a:r>
              <a:rPr lang="en-US" dirty="0"/>
              <a:t>Extra Specialization</a:t>
            </a:r>
          </a:p>
          <a:p>
            <a:pPr lvl="1"/>
            <a:r>
              <a:rPr lang="en-US" dirty="0"/>
              <a:t>Can specify queue depth optimization parameter via: </a:t>
            </a:r>
            <a:br>
              <a:rPr lang="en-US" dirty="0"/>
            </a:br>
            <a:r>
              <a:rPr lang="en-US" sz="1600" dirty="0">
                <a:latin typeface="Courier" pitchFamily="2" charset="0"/>
              </a:rPr>
              <a:t>FLUX_QMANAGER_OPTIONS="queue-policy=easy queue-params=queue-depth=</a:t>
            </a:r>
            <a:r>
              <a:rPr lang="en-US" sz="1600" u="sng" dirty="0">
                <a:latin typeface="Courier" pitchFamily="2" charset="0"/>
              </a:rPr>
              <a:t>&lt;#&gt;</a:t>
            </a:r>
            <a:r>
              <a:rPr lang="en-US" sz="1600" dirty="0">
                <a:latin typeface="Courier" pitchFamily="2" charset="0"/>
              </a:rPr>
              <a:t>"</a:t>
            </a:r>
            <a:endParaRPr lang="en-US" dirty="0"/>
          </a:p>
          <a:p>
            <a:pPr lvl="1"/>
            <a:r>
              <a:rPr lang="en-US" dirty="0"/>
              <a:t>Queue depth = 2 had </a:t>
            </a:r>
            <a:r>
              <a:rPr lang="en-US" dirty="0">
                <a:solidFill>
                  <a:srgbClr val="FF0000"/>
                </a:solidFill>
              </a:rPr>
              <a:t>12 waves</a:t>
            </a:r>
          </a:p>
          <a:p>
            <a:pPr lvl="1"/>
            <a:r>
              <a:rPr lang="en-US" dirty="0"/>
              <a:t>Queue depth = 20 had </a:t>
            </a:r>
            <a:r>
              <a:rPr lang="en-US" dirty="0">
                <a:solidFill>
                  <a:schemeClr val="accent3">
                    <a:lumMod val="75000"/>
                  </a:schemeClr>
                </a:solidFill>
              </a:rPr>
              <a:t>11 waves</a:t>
            </a:r>
          </a:p>
          <a:p>
            <a:pPr lvl="1"/>
            <a:r>
              <a:rPr lang="en-US" dirty="0"/>
              <a:t>Queue depth = 41 had </a:t>
            </a:r>
            <a:r>
              <a:rPr lang="en-US" dirty="0">
                <a:solidFill>
                  <a:srgbClr val="00B050"/>
                </a:solidFill>
              </a:rPr>
              <a:t>10 waves</a:t>
            </a:r>
          </a:p>
          <a:p>
            <a:pPr lvl="1"/>
            <a:r>
              <a:rPr lang="en-US" dirty="0"/>
              <a:t>Queue depth = 100 had </a:t>
            </a:r>
            <a:r>
              <a:rPr lang="en-US" dirty="0">
                <a:solidFill>
                  <a:srgbClr val="00B050"/>
                </a:solidFill>
              </a:rPr>
              <a:t>10 waves</a:t>
            </a:r>
          </a:p>
          <a:p>
            <a:pPr lvl="1"/>
            <a:r>
              <a:rPr lang="en-US" dirty="0">
                <a:solidFill>
                  <a:schemeClr val="tx1"/>
                </a:solidFill>
              </a:rPr>
              <a:t>More detailed discussion regarding this at </a:t>
            </a:r>
            <a:r>
              <a:rPr lang="en-US" dirty="0">
                <a:solidFill>
                  <a:schemeClr val="tx1"/>
                </a:solidFill>
                <a:hlinkClick r:id="rId2"/>
              </a:rPr>
              <a:t>https://github.com/flux-framework/flux-sched/issues/572</a:t>
            </a:r>
            <a:r>
              <a:rPr lang="en-US" dirty="0">
                <a:solidFill>
                  <a:schemeClr val="tx1"/>
                </a:solidFill>
              </a:rPr>
              <a:t> </a:t>
            </a:r>
          </a:p>
        </p:txBody>
      </p:sp>
      <p:sp>
        <p:nvSpPr>
          <p:cNvPr id="4" name="Slide Number Placeholder 3">
            <a:extLst>
              <a:ext uri="{FF2B5EF4-FFF2-40B4-BE49-F238E27FC236}">
                <a16:creationId xmlns:a16="http://schemas.microsoft.com/office/drawing/2014/main" id="{F256AA86-2FF9-784F-B899-5A9BC2EB771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sp>
        <p:nvSpPr>
          <p:cNvPr id="5" name="Rounded Rectangle 4">
            <a:extLst>
              <a:ext uri="{FF2B5EF4-FFF2-40B4-BE49-F238E27FC236}">
                <a16:creationId xmlns:a16="http://schemas.microsoft.com/office/drawing/2014/main" id="{46FFD912-4E5B-9E4C-AAE2-32653551BA37}"/>
              </a:ext>
            </a:extLst>
          </p:cNvPr>
          <p:cNvSpPr/>
          <p:nvPr/>
        </p:nvSpPr>
        <p:spPr>
          <a:xfrm>
            <a:off x="381000" y="6210300"/>
            <a:ext cx="114300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Simple tuning of the queue depth reduced the amount of waves down to 10.</a:t>
            </a:r>
          </a:p>
        </p:txBody>
      </p:sp>
      <p:sp>
        <p:nvSpPr>
          <p:cNvPr id="6" name="Rounded Rectangle 5">
            <a:extLst>
              <a:ext uri="{FF2B5EF4-FFF2-40B4-BE49-F238E27FC236}">
                <a16:creationId xmlns:a16="http://schemas.microsoft.com/office/drawing/2014/main" id="{ECE61E24-55AD-514C-835E-C945A1AC3447}"/>
              </a:ext>
            </a:extLst>
          </p:cNvPr>
          <p:cNvSpPr/>
          <p:nvPr/>
        </p:nvSpPr>
        <p:spPr>
          <a:xfrm>
            <a:off x="720648" y="2966145"/>
            <a:ext cx="3493543" cy="6251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1207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455B-BE66-504F-9BB9-1E016B45C5F1}"/>
              </a:ext>
            </a:extLst>
          </p:cNvPr>
          <p:cNvSpPr>
            <a:spLocks noGrp="1"/>
          </p:cNvSpPr>
          <p:nvPr>
            <p:ph type="title"/>
          </p:nvPr>
        </p:nvSpPr>
        <p:spPr/>
        <p:txBody>
          <a:bodyPr/>
          <a:lstStyle/>
          <a:p>
            <a:r>
              <a:rPr lang="en-US" dirty="0"/>
              <a:t>Enhancing the Test Case: Submitting Scripts</a:t>
            </a:r>
          </a:p>
        </p:txBody>
      </p:sp>
      <p:sp>
        <p:nvSpPr>
          <p:cNvPr id="3" name="Content Placeholder 2">
            <a:extLst>
              <a:ext uri="{FF2B5EF4-FFF2-40B4-BE49-F238E27FC236}">
                <a16:creationId xmlns:a16="http://schemas.microsoft.com/office/drawing/2014/main" id="{441A26DD-F982-1443-AA8F-2CE092D160F4}"/>
              </a:ext>
            </a:extLst>
          </p:cNvPr>
          <p:cNvSpPr>
            <a:spLocks noGrp="1"/>
          </p:cNvSpPr>
          <p:nvPr>
            <p:ph idx="1"/>
          </p:nvPr>
        </p:nvSpPr>
        <p:spPr/>
        <p:txBody>
          <a:bodyPr vert="horz" lIns="0" tIns="45720" rIns="0" bIns="45720" rtlCol="0" anchor="t">
            <a:normAutofit/>
          </a:bodyPr>
          <a:lstStyle/>
          <a:p>
            <a:pPr marL="90805" indent="-90805"/>
            <a:r>
              <a:rPr lang="en-US" dirty="0"/>
              <a:t>OLD: Submit a case (directly calling application </a:t>
            </a:r>
            <a:r>
              <a:rPr lang="en-US" sz="1800" dirty="0" err="1">
                <a:latin typeface="Courier" pitchFamily="2" charset="0"/>
              </a:rPr>
              <a:t>mpi_greet_after_sleep</a:t>
            </a:r>
            <a:r>
              <a:rPr lang="en-US" dirty="0"/>
              <a:t>)</a:t>
            </a:r>
            <a:endParaRPr lang="en-US"/>
          </a:p>
          <a:p>
            <a:pPr marL="383540" lvl="1" indent="-182245"/>
            <a:r>
              <a:rPr lang="en-US" sz="1400" dirty="0">
                <a:latin typeface="Courier" pitchFamily="2" charset="0"/>
              </a:rPr>
              <a:t>flux mini submit -N 4 -n 144 -t 30 ./</a:t>
            </a:r>
            <a:r>
              <a:rPr lang="en-US" sz="1400" dirty="0" err="1">
                <a:latin typeface="Courier" pitchFamily="2" charset="0"/>
              </a:rPr>
              <a:t>mpi_greet_after_sleep</a:t>
            </a:r>
            <a:endParaRPr lang="en-US" dirty="0">
              <a:latin typeface="Courier" pitchFamily="2" charset="0"/>
            </a:endParaRPr>
          </a:p>
          <a:p>
            <a:pPr marL="90805" indent="-90805"/>
            <a:r>
              <a:rPr lang="en-US" dirty="0">
                <a:latin typeface="Garamond"/>
              </a:rPr>
              <a:t>NEW: Submit a case (calling script </a:t>
            </a:r>
            <a:r>
              <a:rPr lang="en-US" sz="1800" dirty="0">
                <a:latin typeface="Courier"/>
              </a:rPr>
              <a:t>internal_script.sh</a:t>
            </a:r>
            <a:r>
              <a:rPr lang="en-US" dirty="0">
                <a:latin typeface="Garamond"/>
              </a:rPr>
              <a:t>)</a:t>
            </a:r>
          </a:p>
          <a:p>
            <a:pPr marL="383540" lvl="1" indent="-182245"/>
            <a:r>
              <a:rPr lang="en-US" sz="1400" dirty="0">
                <a:latin typeface="Courier"/>
              </a:rPr>
              <a:t>flux mini submit -N 4 -n 4 flux start ./internal_script.sh</a:t>
            </a:r>
            <a:endParaRPr lang="en-US" dirty="0">
              <a:latin typeface="Courier"/>
            </a:endParaRPr>
          </a:p>
          <a:p>
            <a:pPr marL="90805" indent="-90805"/>
            <a:r>
              <a:rPr lang="en-US" dirty="0">
                <a:latin typeface="Garamond"/>
              </a:rPr>
              <a:t>NEW: Within script (</a:t>
            </a:r>
            <a:r>
              <a:rPr lang="en-US" sz="1800" dirty="0">
                <a:latin typeface="Courier"/>
              </a:rPr>
              <a:t>internal_script.sh</a:t>
            </a:r>
            <a:r>
              <a:rPr lang="en-US" dirty="0">
                <a:latin typeface="Garamond"/>
              </a:rPr>
              <a:t>) execute parallel application with this</a:t>
            </a:r>
          </a:p>
          <a:p>
            <a:pPr marL="383540" lvl="1" indent="-182245"/>
            <a:r>
              <a:rPr lang="en-US" sz="1400" dirty="0">
                <a:latin typeface="Courier" pitchFamily="2" charset="0"/>
              </a:rPr>
              <a:t>flux mini run -N 4 -n 144 -t 30 ./</a:t>
            </a:r>
            <a:r>
              <a:rPr lang="en-US" sz="1400" dirty="0" err="1">
                <a:latin typeface="Courier" pitchFamily="2" charset="0"/>
              </a:rPr>
              <a:t>mpi_greet_after_sleep</a:t>
            </a:r>
            <a:endParaRPr lang="en-US" sz="1400" dirty="0">
              <a:latin typeface="Courier" pitchFamily="2" charset="0"/>
            </a:endParaRPr>
          </a:p>
          <a:p>
            <a:pPr marL="90805" indent="-90805"/>
            <a:endParaRPr lang="en-US" dirty="0"/>
          </a:p>
        </p:txBody>
      </p:sp>
      <p:sp>
        <p:nvSpPr>
          <p:cNvPr id="4" name="Slide Number Placeholder 3">
            <a:extLst>
              <a:ext uri="{FF2B5EF4-FFF2-40B4-BE49-F238E27FC236}">
                <a16:creationId xmlns:a16="http://schemas.microsoft.com/office/drawing/2014/main" id="{5752D74C-83CC-2D43-9168-B6E41BD5DE6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sp>
        <p:nvSpPr>
          <p:cNvPr id="5" name="Rounded Rectangle 4">
            <a:extLst>
              <a:ext uri="{FF2B5EF4-FFF2-40B4-BE49-F238E27FC236}">
                <a16:creationId xmlns:a16="http://schemas.microsoft.com/office/drawing/2014/main" id="{9C56A02A-4F32-1548-9028-EC8282ADB3BF}"/>
              </a:ext>
            </a:extLst>
          </p:cNvPr>
          <p:cNvSpPr/>
          <p:nvPr/>
        </p:nvSpPr>
        <p:spPr>
          <a:xfrm>
            <a:off x="381000" y="6210300"/>
            <a:ext cx="114300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Scripts can be run as well and each script can run different sized applications that Flux will manage.</a:t>
            </a:r>
          </a:p>
        </p:txBody>
      </p:sp>
    </p:spTree>
    <p:extLst>
      <p:ext uri="{BB962C8B-B14F-4D97-AF65-F5344CB8AC3E}">
        <p14:creationId xmlns:p14="http://schemas.microsoft.com/office/powerpoint/2010/main" val="332261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EBB2-DA9B-594D-A616-46D1DD7D2A5C}"/>
              </a:ext>
            </a:extLst>
          </p:cNvPr>
          <p:cNvSpPr>
            <a:spLocks noGrp="1"/>
          </p:cNvSpPr>
          <p:nvPr>
            <p:ph type="title"/>
          </p:nvPr>
        </p:nvSpPr>
        <p:spPr/>
        <p:txBody>
          <a:bodyPr/>
          <a:lstStyle/>
          <a:p>
            <a:r>
              <a:rPr lang="en-US" dirty="0"/>
              <a:t>Limitations with Large Ensemble Processing</a:t>
            </a:r>
          </a:p>
        </p:txBody>
      </p:sp>
      <p:sp>
        <p:nvSpPr>
          <p:cNvPr id="3" name="Content Placeholder 2">
            <a:extLst>
              <a:ext uri="{FF2B5EF4-FFF2-40B4-BE49-F238E27FC236}">
                <a16:creationId xmlns:a16="http://schemas.microsoft.com/office/drawing/2014/main" id="{18D5F7E8-1144-E849-91EF-10F149DFFB8F}"/>
              </a:ext>
            </a:extLst>
          </p:cNvPr>
          <p:cNvSpPr>
            <a:spLocks noGrp="1"/>
          </p:cNvSpPr>
          <p:nvPr>
            <p:ph idx="1"/>
          </p:nvPr>
        </p:nvSpPr>
        <p:spPr/>
        <p:txBody>
          <a:bodyPr/>
          <a:lstStyle/>
          <a:p>
            <a:r>
              <a:rPr lang="en-US" dirty="0"/>
              <a:t>Flux Interface</a:t>
            </a:r>
          </a:p>
          <a:p>
            <a:pPr lvl="1"/>
            <a:r>
              <a:rPr lang="en-US" dirty="0"/>
              <a:t>Flux supports a command line interface (which was leveraged for the technology demonstration herein).</a:t>
            </a:r>
          </a:p>
          <a:p>
            <a:pPr lvl="1"/>
            <a:r>
              <a:rPr lang="en-US" dirty="0"/>
              <a:t>Flux also provides a Python API and other methods for ingesting jobs.</a:t>
            </a:r>
          </a:p>
          <a:p>
            <a:pPr lvl="2"/>
            <a:r>
              <a:rPr lang="en-US" dirty="0"/>
              <a:t>Python API is the preferred method for interacting with Flux for medium-to-complicated workflows.</a:t>
            </a:r>
          </a:p>
          <a:p>
            <a:r>
              <a:rPr lang="en-US" dirty="0"/>
              <a:t>Issue with Submitting Large Ensembles</a:t>
            </a:r>
          </a:p>
          <a:p>
            <a:pPr lvl="1"/>
            <a:r>
              <a:rPr lang="en-US" dirty="0"/>
              <a:t>Methods described herein have a “slow” ingest rate of 4-8 job/s. This would require almost 2 days for 1 million jobs, which may not work for such a large ensemble. </a:t>
            </a:r>
            <a:r>
              <a:rPr lang="en-US" dirty="0">
                <a:sym typeface="Wingdings" pitchFamily="2" charset="2"/>
              </a:rPr>
              <a:t></a:t>
            </a:r>
            <a:endParaRPr lang="en-US" dirty="0"/>
          </a:p>
          <a:p>
            <a:pPr lvl="1"/>
            <a:r>
              <a:rPr lang="en-US" dirty="0"/>
              <a:t>Thankfully, they have bulk loaders and methods directly accessible with their Python API to drastically increase this to over 600 job/s (needing about 30 minutes to submit a full stack of 1 million jobs). </a:t>
            </a:r>
            <a:r>
              <a:rPr lang="en-US" dirty="0">
                <a:sym typeface="Wingdings" pitchFamily="2" charset="2"/>
              </a:rPr>
              <a:t></a:t>
            </a:r>
          </a:p>
          <a:p>
            <a:pPr lvl="2"/>
            <a:r>
              <a:rPr lang="en-US" dirty="0">
                <a:sym typeface="Wingdings" pitchFamily="2" charset="2"/>
              </a:rPr>
              <a:t>Refer to discussions within </a:t>
            </a:r>
            <a:r>
              <a:rPr lang="en-US" dirty="0">
                <a:sym typeface="Wingdings" pitchFamily="2" charset="2"/>
                <a:hlinkClick r:id="rId2"/>
              </a:rPr>
              <a:t>https://github.com/flux-framework/flux-sched/issues/573</a:t>
            </a:r>
            <a:r>
              <a:rPr lang="en-US" dirty="0">
                <a:sym typeface="Wingdings" pitchFamily="2" charset="2"/>
              </a:rPr>
              <a:t> for more details.</a:t>
            </a:r>
          </a:p>
          <a:p>
            <a:pPr lvl="2"/>
            <a:endParaRPr lang="en-US" dirty="0">
              <a:sym typeface="Wingdings" pitchFamily="2" charset="2"/>
            </a:endParaRPr>
          </a:p>
          <a:p>
            <a:pPr lvl="2"/>
            <a:endParaRPr lang="en-US" dirty="0"/>
          </a:p>
        </p:txBody>
      </p:sp>
      <p:sp>
        <p:nvSpPr>
          <p:cNvPr id="4" name="Slide Number Placeholder 3">
            <a:extLst>
              <a:ext uri="{FF2B5EF4-FFF2-40B4-BE49-F238E27FC236}">
                <a16:creationId xmlns:a16="http://schemas.microsoft.com/office/drawing/2014/main" id="{3C5AA285-A34D-4D49-866A-037AE6B7FA0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sp>
        <p:nvSpPr>
          <p:cNvPr id="5" name="Rounded Rectangle 4">
            <a:extLst>
              <a:ext uri="{FF2B5EF4-FFF2-40B4-BE49-F238E27FC236}">
                <a16:creationId xmlns:a16="http://schemas.microsoft.com/office/drawing/2014/main" id="{2623C48B-AD77-AA4B-8436-BAF5EBBECAB0}"/>
              </a:ext>
            </a:extLst>
          </p:cNvPr>
          <p:cNvSpPr/>
          <p:nvPr/>
        </p:nvSpPr>
        <p:spPr>
          <a:xfrm>
            <a:off x="381000" y="6210300"/>
            <a:ext cx="114300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Flux has a diverse set of accessor methods that can tailor to many workflows.</a:t>
            </a:r>
          </a:p>
        </p:txBody>
      </p:sp>
    </p:spTree>
    <p:extLst>
      <p:ext uri="{BB962C8B-B14F-4D97-AF65-F5344CB8AC3E}">
        <p14:creationId xmlns:p14="http://schemas.microsoft.com/office/powerpoint/2010/main" val="128032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250304" cy="1005840"/>
          </a:xfrm>
        </p:spPr>
        <p:txBody>
          <a:bodyPr/>
          <a:lstStyle/>
          <a:p>
            <a:r>
              <a:rPr lang="en-US" dirty="0">
                <a:latin typeface="Avenir Roman" panose="02000503020000020003" pitchFamily="2" charset="0"/>
              </a:rPr>
              <a:t>Scheduler specialization addresses co-scheduling challenges in </a:t>
            </a:r>
            <a:r>
              <a:rPr lang="en-US" dirty="0">
                <a:solidFill>
                  <a:srgbClr val="0F4F97"/>
                </a:solidFill>
                <a:latin typeface="Avenir Roman" panose="02000503020000020003" pitchFamily="2" charset="0"/>
              </a:rPr>
              <a:t>Cancer Moonshot Pilot2 on Sierra</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5297311" y="1410375"/>
            <a:ext cx="6705089" cy="490836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The machine-learning module evaluates the top </a:t>
            </a:r>
            <a:r>
              <a:rPr lang="en-US" i="1" dirty="0">
                <a:latin typeface="Avenir Roman" panose="02000503020000020003" pitchFamily="2" charset="0"/>
              </a:rPr>
              <a:t>n</a:t>
            </a:r>
            <a:r>
              <a:rPr lang="en-US" dirty="0">
                <a:latin typeface="Avenir Roman" panose="02000503020000020003" pitchFamily="2" charset="0"/>
              </a:rPr>
              <a:t> candidate patches for MD simulations.</a:t>
            </a:r>
          </a:p>
          <a:p>
            <a:pPr defTabSz="914400"/>
            <a:r>
              <a:rPr lang="en-US" dirty="0">
                <a:latin typeface="Avenir Roman" panose="02000503020000020003" pitchFamily="2" charset="0"/>
              </a:rPr>
              <a:t>Integrate Flux into Maestro workflow manager to start and stop jobs accordingly</a:t>
            </a:r>
          </a:p>
          <a:p>
            <a:pPr defTabSz="914400"/>
            <a:r>
              <a:rPr lang="en-US" dirty="0">
                <a:latin typeface="Avenir Roman" panose="02000503020000020003" pitchFamily="2" charset="0"/>
              </a:rPr>
              <a:t>Maestro adapter to Flux </a:t>
            </a:r>
          </a:p>
          <a:p>
            <a:pPr lvl="1" defTabSz="914400"/>
            <a:r>
              <a:rPr lang="en-US" dirty="0">
                <a:latin typeface="Avenir Roman" panose="02000503020000020003" pitchFamily="2" charset="0"/>
              </a:rPr>
              <a:t>Specialize the policy to be non-node-exclusive scheduling for complex co-scheduling</a:t>
            </a:r>
          </a:p>
          <a:p>
            <a:pPr lvl="1" defTabSz="914400"/>
            <a:r>
              <a:rPr lang="en-US" dirty="0">
                <a:latin typeface="Avenir Roman" panose="02000503020000020003" pitchFamily="2" charset="0"/>
              </a:rPr>
              <a:t>At least 5 different logically separate jobs, each with CPU and/or GPU requirements on every node</a:t>
            </a:r>
          </a:p>
          <a:p>
            <a:pPr lvl="1" defTabSz="914400"/>
            <a:r>
              <a:rPr lang="en-US" dirty="0">
                <a:latin typeface="Avenir Roman" panose="02000503020000020003" pitchFamily="2" charset="0"/>
              </a:rPr>
              <a:t>Handle the volume of jobs using simple hierarchical scheduling</a:t>
            </a:r>
          </a:p>
        </p:txBody>
      </p:sp>
      <p:pic>
        <p:nvPicPr>
          <p:cNvPr id="3" name="Picture 2">
            <a:extLst>
              <a:ext uri="{FF2B5EF4-FFF2-40B4-BE49-F238E27FC236}">
                <a16:creationId xmlns:a16="http://schemas.microsoft.com/office/drawing/2014/main" id="{25F13C0D-F8F6-5A47-B4D8-3949EEB08BC5}"/>
              </a:ext>
            </a:extLst>
          </p:cNvPr>
          <p:cNvPicPr>
            <a:picLocks noChangeAspect="1"/>
          </p:cNvPicPr>
          <p:nvPr/>
        </p:nvPicPr>
        <p:blipFill>
          <a:blip r:embed="rId2"/>
          <a:stretch>
            <a:fillRect/>
          </a:stretch>
        </p:blipFill>
        <p:spPr>
          <a:xfrm>
            <a:off x="167362" y="1286997"/>
            <a:ext cx="5305250" cy="2339323"/>
          </a:xfrm>
          <a:prstGeom prst="rect">
            <a:avLst/>
          </a:prstGeom>
        </p:spPr>
      </p:pic>
      <p:pic>
        <p:nvPicPr>
          <p:cNvPr id="7" name="Picture 6">
            <a:extLst>
              <a:ext uri="{FF2B5EF4-FFF2-40B4-BE49-F238E27FC236}">
                <a16:creationId xmlns:a16="http://schemas.microsoft.com/office/drawing/2014/main" id="{4036DA53-6939-6347-A4A7-52BBC52E598A}"/>
              </a:ext>
            </a:extLst>
          </p:cNvPr>
          <p:cNvPicPr>
            <a:picLocks noChangeAspect="1"/>
          </p:cNvPicPr>
          <p:nvPr/>
        </p:nvPicPr>
        <p:blipFill>
          <a:blip r:embed="rId3"/>
          <a:stretch>
            <a:fillRect/>
          </a:stretch>
        </p:blipFill>
        <p:spPr>
          <a:xfrm>
            <a:off x="1102741" y="3936390"/>
            <a:ext cx="3259191" cy="2382353"/>
          </a:xfrm>
          <a:prstGeom prst="rect">
            <a:avLst/>
          </a:prstGeom>
        </p:spPr>
      </p:pic>
      <p:sp>
        <p:nvSpPr>
          <p:cNvPr id="2" name="Rectangle 1">
            <a:extLst>
              <a:ext uri="{FF2B5EF4-FFF2-40B4-BE49-F238E27FC236}">
                <a16:creationId xmlns:a16="http://schemas.microsoft.com/office/drawing/2014/main" id="{AB404F8B-DF3B-C246-B084-E2DBFF314CCC}"/>
              </a:ext>
            </a:extLst>
          </p:cNvPr>
          <p:cNvSpPr/>
          <p:nvPr/>
        </p:nvSpPr>
        <p:spPr>
          <a:xfrm>
            <a:off x="1440366" y="3533452"/>
            <a:ext cx="2428425" cy="307777"/>
          </a:xfrm>
          <a:prstGeom prst="rect">
            <a:avLst/>
          </a:prstGeom>
        </p:spPr>
        <p:txBody>
          <a:bodyPr wrap="square">
            <a:spAutoFit/>
          </a:bodyPr>
          <a:lstStyle/>
          <a:p>
            <a:r>
              <a:rPr lang="en-US" sz="1400" u="sng" dirty="0">
                <a:latin typeface="Arial" panose="020B0604020202020204" pitchFamily="34" charset="0"/>
                <a:cs typeface="Arial" panose="020B0604020202020204" pitchFamily="34" charset="0"/>
              </a:rPr>
              <a:t>Pilot2 workflow architecture </a:t>
            </a:r>
          </a:p>
        </p:txBody>
      </p:sp>
      <p:sp>
        <p:nvSpPr>
          <p:cNvPr id="5" name="Rounded Rectangle 4">
            <a:extLst>
              <a:ext uri="{FF2B5EF4-FFF2-40B4-BE49-F238E27FC236}">
                <a16:creationId xmlns:a16="http://schemas.microsoft.com/office/drawing/2014/main" id="{B4369CD2-E15D-7A4E-B036-BA31CB6FF783}"/>
              </a:ext>
            </a:extLst>
          </p:cNvPr>
          <p:cNvSpPr/>
          <p:nvPr/>
        </p:nvSpPr>
        <p:spPr bwMode="auto">
          <a:xfrm>
            <a:off x="4790661" y="5454519"/>
            <a:ext cx="7069243" cy="879485"/>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2200" b="1" dirty="0">
                <a:solidFill>
                  <a:srgbClr val="FF0000"/>
                </a:solidFill>
                <a:latin typeface="Avenir Book" panose="02000503020000020003" pitchFamily="2" charset="0"/>
              </a:rPr>
              <a:t>Franc Di Natale will present this SC19 best paper award winning work at 9:30AM today</a:t>
            </a:r>
          </a:p>
        </p:txBody>
      </p:sp>
    </p:spTree>
    <p:extLst>
      <p:ext uri="{BB962C8B-B14F-4D97-AF65-F5344CB8AC3E}">
        <p14:creationId xmlns:p14="http://schemas.microsoft.com/office/powerpoint/2010/main" val="1876148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BED71-B74A-AA49-B177-1D107E9CB603}"/>
              </a:ext>
            </a:extLst>
          </p:cNvPr>
          <p:cNvSpPr>
            <a:spLocks noGrp="1"/>
          </p:cNvSpPr>
          <p:nvPr>
            <p:ph type="title"/>
          </p:nvPr>
        </p:nvSpPr>
        <p:spPr/>
        <p:txBody>
          <a:bodyPr/>
          <a:lstStyle/>
          <a:p>
            <a:r>
              <a:rPr lang="en-US" dirty="0"/>
              <a:t>Conclusions &amp; Future Work</a:t>
            </a:r>
          </a:p>
        </p:txBody>
      </p:sp>
      <p:sp>
        <p:nvSpPr>
          <p:cNvPr id="4" name="Slide Number Placeholder 3">
            <a:extLst>
              <a:ext uri="{FF2B5EF4-FFF2-40B4-BE49-F238E27FC236}">
                <a16:creationId xmlns:a16="http://schemas.microsoft.com/office/drawing/2014/main" id="{EECAC9EF-E6EC-7442-9C26-849AEDDA1AF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400" b="0" i="0" u="none" strike="noStrike" kern="1200" cap="none" spc="0" normalizeH="0" baseline="0" noProof="0" smtClean="0">
                <a:ln>
                  <a:noFill/>
                </a:ln>
                <a:solidFill>
                  <a:srgbClr val="E7E6E6">
                    <a:lumMod val="25000"/>
                  </a:srgb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400" b="0" i="0" u="none" strike="noStrike" kern="1200" cap="none" spc="0" normalizeH="0" baseline="0" noProof="0" dirty="0">
              <a:ln>
                <a:noFill/>
              </a:ln>
              <a:solidFill>
                <a:srgbClr val="E7E6E6">
                  <a:lumMod val="25000"/>
                </a:srgbClr>
              </a:solidFill>
              <a:effectLst/>
              <a:uLnTx/>
              <a:uFillTx/>
              <a:latin typeface="Trebuchet MS" panose="020B0603020202020204"/>
              <a:ea typeface="+mn-ea"/>
              <a:cs typeface="+mn-cs"/>
            </a:endParaRPr>
          </a:p>
        </p:txBody>
      </p:sp>
      <p:sp>
        <p:nvSpPr>
          <p:cNvPr id="5" name="Rounded Rectangle 4">
            <a:extLst>
              <a:ext uri="{FF2B5EF4-FFF2-40B4-BE49-F238E27FC236}">
                <a16:creationId xmlns:a16="http://schemas.microsoft.com/office/drawing/2014/main" id="{EA34902A-7E96-8D49-BB79-A23B726F17ED}"/>
              </a:ext>
            </a:extLst>
          </p:cNvPr>
          <p:cNvSpPr/>
          <p:nvPr/>
        </p:nvSpPr>
        <p:spPr>
          <a:xfrm>
            <a:off x="707396" y="1442486"/>
            <a:ext cx="1492465" cy="33330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6" name="Rounded Rectangle 5">
            <a:extLst>
              <a:ext uri="{FF2B5EF4-FFF2-40B4-BE49-F238E27FC236}">
                <a16:creationId xmlns:a16="http://schemas.microsoft.com/office/drawing/2014/main" id="{C8905C56-0C15-CB40-8C69-8871EA251233}"/>
              </a:ext>
            </a:extLst>
          </p:cNvPr>
          <p:cNvSpPr/>
          <p:nvPr/>
        </p:nvSpPr>
        <p:spPr>
          <a:xfrm>
            <a:off x="720648" y="3344172"/>
            <a:ext cx="1492465" cy="33330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 name="Content Placeholder 2">
            <a:extLst>
              <a:ext uri="{FF2B5EF4-FFF2-40B4-BE49-F238E27FC236}">
                <a16:creationId xmlns:a16="http://schemas.microsoft.com/office/drawing/2014/main" id="{626FF65C-C5E9-524B-BB09-CF3866379960}"/>
              </a:ext>
            </a:extLst>
          </p:cNvPr>
          <p:cNvSpPr>
            <a:spLocks noGrp="1"/>
          </p:cNvSpPr>
          <p:nvPr>
            <p:ph idx="1"/>
          </p:nvPr>
        </p:nvSpPr>
        <p:spPr>
          <a:xfrm>
            <a:off x="720648" y="1429233"/>
            <a:ext cx="10058400" cy="4110176"/>
          </a:xfrm>
        </p:spPr>
        <p:txBody>
          <a:bodyPr/>
          <a:lstStyle/>
          <a:p>
            <a:r>
              <a:rPr lang="en-US" dirty="0">
                <a:solidFill>
                  <a:schemeClr val="bg1"/>
                </a:solidFill>
              </a:rPr>
              <a:t>Conclusions</a:t>
            </a:r>
          </a:p>
          <a:p>
            <a:pPr lvl="1"/>
            <a:r>
              <a:rPr lang="en-US" dirty="0"/>
              <a:t>Flux was easy to install, run, and extend to suit the simple example herein.</a:t>
            </a:r>
          </a:p>
          <a:p>
            <a:pPr lvl="1"/>
            <a:r>
              <a:rPr lang="en-US" dirty="0"/>
              <a:t>Flux is very easy to use for managing internal queues and provides good behaviors right out of the box with minimal tinkering.</a:t>
            </a:r>
          </a:p>
          <a:p>
            <a:pPr lvl="1"/>
            <a:r>
              <a:rPr lang="en-US" dirty="0"/>
              <a:t>Flux is the most comprehensive solution tested to date for dynamic workflows consisting of heterogeneous jobs.</a:t>
            </a:r>
          </a:p>
          <a:p>
            <a:r>
              <a:rPr lang="en-US" dirty="0">
                <a:solidFill>
                  <a:schemeClr val="bg1"/>
                </a:solidFill>
              </a:rPr>
              <a:t>Future Work</a:t>
            </a:r>
          </a:p>
          <a:p>
            <a:pPr lvl="1"/>
            <a:r>
              <a:rPr lang="en-US" dirty="0"/>
              <a:t>SNL Dakota team is crafting a dynamic, heterogeneous optimization case that involves real simulation codes being driven by Dakota. Flux will be put in the loop to manage the resource allocations as a more expanded example case to share with the broader Dakota user base.</a:t>
            </a:r>
          </a:p>
          <a:p>
            <a:pPr lvl="1"/>
            <a:r>
              <a:rPr lang="en-US" dirty="0"/>
              <a:t>Data herein will be disseminated to various teams whose testing strategies can be enhanced with Flux.</a:t>
            </a:r>
          </a:p>
        </p:txBody>
      </p:sp>
    </p:spTree>
    <p:extLst>
      <p:ext uri="{BB962C8B-B14F-4D97-AF65-F5344CB8AC3E}">
        <p14:creationId xmlns:p14="http://schemas.microsoft.com/office/powerpoint/2010/main" val="144758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81200" y="347133"/>
            <a:ext cx="8229600" cy="1712913"/>
          </a:xfrm>
        </p:spPr>
        <p:txBody>
          <a:bodyPr/>
          <a:lstStyle/>
          <a:p>
            <a:r>
              <a:rPr lang="en-US" sz="3200" dirty="0"/>
              <a:t>Using Flux to Improve the Usability, Performance, and Software Complexity of UQ Pipeline</a:t>
            </a:r>
            <a:endParaRPr lang="en-US" sz="3200" dirty="0">
              <a:latin typeface="Calibri" panose="020F0502020204030204" pitchFamily="34" charset="0"/>
              <a:ea typeface="Apple Symbols" panose="02000000000000000000" pitchFamily="2" charset="-79"/>
              <a:cs typeface="Calibri" panose="020F0502020204030204" pitchFamily="34" charset="0"/>
            </a:endParaRPr>
          </a:p>
        </p:txBody>
      </p:sp>
      <p:sp>
        <p:nvSpPr>
          <p:cNvPr id="11" name="Text Placeholder 10"/>
          <p:cNvSpPr>
            <a:spLocks noGrp="1"/>
          </p:cNvSpPr>
          <p:nvPr>
            <p:ph type="body" sz="quarter" idx="13"/>
          </p:nvPr>
        </p:nvSpPr>
        <p:spPr>
          <a:xfrm>
            <a:off x="1981201" y="2080427"/>
            <a:ext cx="6367345" cy="369888"/>
          </a:xfrm>
        </p:spPr>
        <p:txBody>
          <a:bodyPr/>
          <a:lstStyle/>
          <a:p>
            <a:pPr marL="58738" indent="-1588"/>
            <a:r>
              <a:rPr lang="en-US" dirty="0">
                <a:latin typeface="Calibri" panose="020F0502020204030204" pitchFamily="34" charset="0"/>
                <a:cs typeface="Calibri" panose="020F0502020204030204" pitchFamily="34" charset="0"/>
              </a:rPr>
              <a:t>Flux Tutorial at ECP Annual Meeting, Feb 6, 2020</a:t>
            </a:r>
          </a:p>
        </p:txBody>
      </p:sp>
      <p:sp>
        <p:nvSpPr>
          <p:cNvPr id="5" name="Text Placeholder 4"/>
          <p:cNvSpPr>
            <a:spLocks noGrp="1"/>
          </p:cNvSpPr>
          <p:nvPr>
            <p:ph type="body" sz="quarter" idx="14"/>
          </p:nvPr>
        </p:nvSpPr>
        <p:spPr>
          <a:xfrm>
            <a:off x="4408449" y="3096715"/>
            <a:ext cx="6259552" cy="477838"/>
          </a:xfrm>
        </p:spPr>
        <p:txBody>
          <a:bodyPr/>
          <a:lstStyle/>
          <a:p>
            <a:pPr lvl="0"/>
            <a:r>
              <a:rPr lang="en-US" dirty="0"/>
              <a:t>Dong H. </a:t>
            </a:r>
            <a:r>
              <a:rPr lang="en-US" dirty="0" err="1"/>
              <a:t>Ahn</a:t>
            </a:r>
            <a:r>
              <a:rPr lang="en-US" dirty="0"/>
              <a:t>, Stephen </a:t>
            </a:r>
            <a:r>
              <a:rPr lang="en-US" dirty="0" err="1"/>
              <a:t>Herbein</a:t>
            </a:r>
            <a:r>
              <a:rPr lang="en-US" dirty="0"/>
              <a:t>, James Corbett, </a:t>
            </a:r>
            <a:r>
              <a:rPr lang="en-US"/>
              <a:t>and David M. </a:t>
            </a:r>
            <a:r>
              <a:rPr lang="en-US" dirty="0" err="1"/>
              <a:t>Domyancic</a:t>
            </a:r>
            <a:endParaRPr lang="en-US" dirty="0"/>
          </a:p>
        </p:txBody>
      </p:sp>
    </p:spTree>
    <p:extLst>
      <p:ext uri="{BB962C8B-B14F-4D97-AF65-F5344CB8AC3E}">
        <p14:creationId xmlns:p14="http://schemas.microsoft.com/office/powerpoint/2010/main" val="4113818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41524"/>
            <a:ext cx="8398701" cy="3262044"/>
          </a:xfrm>
        </p:spPr>
        <p:txBody>
          <a:bodyPr>
            <a:normAutofit/>
          </a:bodyPr>
          <a:lstStyle/>
          <a:p>
            <a:r>
              <a:rPr lang="en-US" dirty="0"/>
              <a:t>UQ is the quantitative characterization and reduction of uncertainty in simulation applications</a:t>
            </a:r>
          </a:p>
        </p:txBody>
      </p:sp>
      <p:sp>
        <p:nvSpPr>
          <p:cNvPr id="13" name="Title 12"/>
          <p:cNvSpPr>
            <a:spLocks noGrp="1"/>
          </p:cNvSpPr>
          <p:nvPr>
            <p:ph type="title"/>
          </p:nvPr>
        </p:nvSpPr>
        <p:spPr>
          <a:xfrm>
            <a:off x="1981202" y="219510"/>
            <a:ext cx="8530683" cy="1008771"/>
          </a:xfrm>
        </p:spPr>
        <p:txBody>
          <a:bodyPr/>
          <a:lstStyle/>
          <a:p>
            <a:r>
              <a:rPr lang="en-US" dirty="0"/>
              <a:t>Uncertainty Quantification (UQ) workflows are critically important for the DOE.</a:t>
            </a:r>
            <a:endParaRPr lang="en-US" sz="2400" b="0" dirty="0"/>
          </a:p>
        </p:txBody>
      </p:sp>
      <p:pic>
        <p:nvPicPr>
          <p:cNvPr id="14" name="Picture 13">
            <a:extLst>
              <a:ext uri="{FF2B5EF4-FFF2-40B4-BE49-F238E27FC236}">
                <a16:creationId xmlns:a16="http://schemas.microsoft.com/office/drawing/2014/main" id="{9587630A-84B5-4D4D-AAF0-AC995544A167}"/>
              </a:ext>
            </a:extLst>
          </p:cNvPr>
          <p:cNvPicPr>
            <a:picLocks noChangeAspect="1"/>
          </p:cNvPicPr>
          <p:nvPr/>
        </p:nvPicPr>
        <p:blipFill>
          <a:blip r:embed="rId2"/>
          <a:stretch>
            <a:fillRect/>
          </a:stretch>
        </p:blipFill>
        <p:spPr>
          <a:xfrm>
            <a:off x="6151929" y="2100633"/>
            <a:ext cx="4420741" cy="3121087"/>
          </a:xfrm>
          <a:prstGeom prst="rect">
            <a:avLst/>
          </a:prstGeom>
        </p:spPr>
      </p:pic>
      <p:sp>
        <p:nvSpPr>
          <p:cNvPr id="16" name="Rectangle 15">
            <a:extLst>
              <a:ext uri="{FF2B5EF4-FFF2-40B4-BE49-F238E27FC236}">
                <a16:creationId xmlns:a16="http://schemas.microsoft.com/office/drawing/2014/main" id="{0DD8D2B8-D7B7-1240-99B1-3F5E3069E143}"/>
              </a:ext>
            </a:extLst>
          </p:cNvPr>
          <p:cNvSpPr/>
          <p:nvPr/>
        </p:nvSpPr>
        <p:spPr>
          <a:xfrm>
            <a:off x="3403202" y="5673632"/>
            <a:ext cx="7302044" cy="369332"/>
          </a:xfrm>
          <a:prstGeom prst="rect">
            <a:avLst/>
          </a:prstGeom>
        </p:spPr>
        <p:txBody>
          <a:bodyPr wrap="square">
            <a:spAutoFit/>
          </a:bodyPr>
          <a:lstStyle/>
          <a:p>
            <a:r>
              <a:rPr lang="en-US" dirty="0">
                <a:hlinkClick r:id="rId3"/>
              </a:rPr>
              <a:t>https://wci.llnl.gov/simulation/computer-codes/uncertainty-quantification</a:t>
            </a:r>
            <a:endParaRPr lang="en-US" dirty="0"/>
          </a:p>
        </p:txBody>
      </p:sp>
      <p:sp>
        <p:nvSpPr>
          <p:cNvPr id="6" name="Content Placeholder 1">
            <a:extLst>
              <a:ext uri="{FF2B5EF4-FFF2-40B4-BE49-F238E27FC236}">
                <a16:creationId xmlns:a16="http://schemas.microsoft.com/office/drawing/2014/main" id="{D5C97FB3-D871-054C-926B-324031642921}"/>
              </a:ext>
            </a:extLst>
          </p:cNvPr>
          <p:cNvSpPr txBox="1">
            <a:spLocks/>
          </p:cNvSpPr>
          <p:nvPr/>
        </p:nvSpPr>
        <p:spPr>
          <a:xfrm>
            <a:off x="1981200" y="2399565"/>
            <a:ext cx="4935119" cy="2866301"/>
          </a:xfrm>
          <a:prstGeom prst="rect">
            <a:avLst/>
          </a:prstGeom>
        </p:spPr>
        <p:txBody>
          <a:bodyPr vert="horz" lIns="0" tIns="0" rIns="0" bIns="0" rtlCol="0" anchor="t">
            <a:normAutofit lnSpcReduction="10000"/>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Calibri"/>
                <a:cs typeface="Calibri"/>
              </a:rPr>
              <a:t>UQ studies to understand our simulation codes.</a:t>
            </a:r>
          </a:p>
          <a:p>
            <a:pPr lvl="1" defTabSz="914400"/>
            <a:r>
              <a:rPr lang="en-US" sz="2200" dirty="0">
                <a:latin typeface="Calibri"/>
                <a:cs typeface="Calibri"/>
              </a:rPr>
              <a:t>Evaluate input parameter impacts  on outcomes.</a:t>
            </a:r>
          </a:p>
          <a:p>
            <a:pPr lvl="1" defTabSz="914400"/>
            <a:r>
              <a:rPr lang="en-US" sz="2200" dirty="0">
                <a:latin typeface="Calibri"/>
                <a:cs typeface="Calibri"/>
              </a:rPr>
              <a:t>Assess likelihood of certain outcomes.</a:t>
            </a:r>
          </a:p>
          <a:p>
            <a:pPr lvl="1" defTabSz="914400"/>
            <a:r>
              <a:rPr lang="en-US" sz="2200" dirty="0">
                <a:latin typeface="Calibri"/>
                <a:cs typeface="Calibri"/>
              </a:rPr>
              <a:t>Make predictions about untested experiments with uncertainty based on relevant previously completed experiments</a:t>
            </a:r>
            <a:endParaRPr lang="en-US" sz="2200" dirty="0"/>
          </a:p>
        </p:txBody>
      </p:sp>
    </p:spTree>
    <p:extLst>
      <p:ext uri="{BB962C8B-B14F-4D97-AF65-F5344CB8AC3E}">
        <p14:creationId xmlns:p14="http://schemas.microsoft.com/office/powerpoint/2010/main" val="29554383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981202" y="219510"/>
            <a:ext cx="8530683" cy="1008771"/>
          </a:xfrm>
        </p:spPr>
        <p:txBody>
          <a:bodyPr/>
          <a:lstStyle/>
          <a:p>
            <a:r>
              <a:rPr lang="en-US" dirty="0"/>
              <a:t>UQ Pipeline (UQP): LLNL’s marquee UQ workflow management system.</a:t>
            </a:r>
          </a:p>
        </p:txBody>
      </p:sp>
      <p:sp>
        <p:nvSpPr>
          <p:cNvPr id="8" name="Content Placeholder 1">
            <a:extLst>
              <a:ext uri="{FF2B5EF4-FFF2-40B4-BE49-F238E27FC236}">
                <a16:creationId xmlns:a16="http://schemas.microsoft.com/office/drawing/2014/main" id="{2B714AF7-EB86-7649-BF44-DD2446AB4E2E}"/>
              </a:ext>
            </a:extLst>
          </p:cNvPr>
          <p:cNvSpPr txBox="1">
            <a:spLocks/>
          </p:cNvSpPr>
          <p:nvPr/>
        </p:nvSpPr>
        <p:spPr>
          <a:xfrm>
            <a:off x="1929646" y="1384473"/>
            <a:ext cx="8332709" cy="1008770"/>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r>
              <a:rPr lang="en-US" dirty="0">
                <a:latin typeface="Calibri"/>
                <a:cs typeface="Calibri"/>
              </a:rPr>
              <a:t>Account for ~50.9 million CPU hours each year at LLNL.</a:t>
            </a:r>
            <a:endParaRPr lang="en-US"/>
          </a:p>
          <a:p>
            <a:r>
              <a:rPr lang="en-US" dirty="0">
                <a:latin typeface="Calibri"/>
                <a:cs typeface="Calibri"/>
              </a:rPr>
              <a:t>Used in daily for WCI and NARAC programmatic work</a:t>
            </a:r>
          </a:p>
        </p:txBody>
      </p:sp>
      <p:sp>
        <p:nvSpPr>
          <p:cNvPr id="7" name="Rectangle 6">
            <a:extLst>
              <a:ext uri="{FF2B5EF4-FFF2-40B4-BE49-F238E27FC236}">
                <a16:creationId xmlns:a16="http://schemas.microsoft.com/office/drawing/2014/main" id="{E06CCB94-B21C-034D-9075-A42FCB19EC99}"/>
              </a:ext>
            </a:extLst>
          </p:cNvPr>
          <p:cNvSpPr/>
          <p:nvPr/>
        </p:nvSpPr>
        <p:spPr bwMode="auto">
          <a:xfrm>
            <a:off x="7192856" y="2395961"/>
            <a:ext cx="3229575" cy="375386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Content Placeholder 1">
            <a:extLst>
              <a:ext uri="{FF2B5EF4-FFF2-40B4-BE49-F238E27FC236}">
                <a16:creationId xmlns:a16="http://schemas.microsoft.com/office/drawing/2014/main" id="{1002BBBC-8107-4848-9E10-D1A05DE0B6A4}"/>
              </a:ext>
            </a:extLst>
          </p:cNvPr>
          <p:cNvSpPr txBox="1">
            <a:spLocks/>
          </p:cNvSpPr>
          <p:nvPr/>
        </p:nvSpPr>
        <p:spPr>
          <a:xfrm>
            <a:off x="1929645" y="2433421"/>
            <a:ext cx="5499922" cy="4438197"/>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r>
              <a:rPr lang="en-US" dirty="0"/>
              <a:t>Composed of multiple capabilities</a:t>
            </a:r>
          </a:p>
          <a:p>
            <a:pPr lvl="1"/>
            <a:r>
              <a:rPr lang="en-US" dirty="0"/>
              <a:t>Sampling methods</a:t>
            </a:r>
          </a:p>
          <a:p>
            <a:pPr lvl="1"/>
            <a:r>
              <a:rPr lang="en-US" dirty="0"/>
              <a:t>Ensemble generation and management</a:t>
            </a:r>
          </a:p>
          <a:p>
            <a:pPr lvl="1"/>
            <a:r>
              <a:rPr lang="en-US" dirty="0"/>
              <a:t>Surrogate model methods</a:t>
            </a:r>
          </a:p>
          <a:p>
            <a:pPr lvl="1"/>
            <a:r>
              <a:rPr lang="en-US" dirty="0"/>
              <a:t>Sensitivity Analysis (quantify the influential input parameters) </a:t>
            </a:r>
          </a:p>
          <a:p>
            <a:pPr lvl="1"/>
            <a:r>
              <a:rPr lang="en-US" dirty="0"/>
              <a:t>UQ analysis methods</a:t>
            </a:r>
          </a:p>
          <a:p>
            <a:r>
              <a:rPr lang="en-US" dirty="0"/>
              <a:t>The pipeline’s sampling and ensemble generation capabilities are also used to generate simple parameter studies.</a:t>
            </a:r>
          </a:p>
        </p:txBody>
      </p:sp>
      <p:sp>
        <p:nvSpPr>
          <p:cNvPr id="3" name="Rectangle 2">
            <a:extLst>
              <a:ext uri="{FF2B5EF4-FFF2-40B4-BE49-F238E27FC236}">
                <a16:creationId xmlns:a16="http://schemas.microsoft.com/office/drawing/2014/main" id="{3AE30706-1563-7343-8174-B34267616179}"/>
              </a:ext>
            </a:extLst>
          </p:cNvPr>
          <p:cNvSpPr/>
          <p:nvPr/>
        </p:nvSpPr>
        <p:spPr bwMode="auto">
          <a:xfrm>
            <a:off x="7537800" y="2511485"/>
            <a:ext cx="2662395" cy="3477217"/>
          </a:xfrm>
          <a:prstGeom prst="rect">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 name="TextBox 3">
            <a:extLst>
              <a:ext uri="{FF2B5EF4-FFF2-40B4-BE49-F238E27FC236}">
                <a16:creationId xmlns:a16="http://schemas.microsoft.com/office/drawing/2014/main" id="{22EF2CBD-9B5B-844C-85F5-3D60D1D694D9}"/>
              </a:ext>
            </a:extLst>
          </p:cNvPr>
          <p:cNvSpPr txBox="1"/>
          <p:nvPr/>
        </p:nvSpPr>
        <p:spPr>
          <a:xfrm>
            <a:off x="7710219" y="3368120"/>
            <a:ext cx="2107932" cy="276999"/>
          </a:xfrm>
          <a:prstGeom prst="rect">
            <a:avLst/>
          </a:prstGeom>
          <a:noFill/>
          <a:ln>
            <a:solidFill>
              <a:schemeClr val="tx1"/>
            </a:solidFill>
          </a:ln>
        </p:spPr>
        <p:txBody>
          <a:bodyPr wrap="square" rtlCol="0">
            <a:spAutoFit/>
          </a:bodyPr>
          <a:lstStyle/>
          <a:p>
            <a:pPr algn="ctr"/>
            <a:r>
              <a:rPr lang="en-US" sz="1200" dirty="0"/>
              <a:t>Initial sample point set</a:t>
            </a:r>
          </a:p>
        </p:txBody>
      </p:sp>
      <p:sp>
        <p:nvSpPr>
          <p:cNvPr id="11" name="TextBox 10">
            <a:extLst>
              <a:ext uri="{FF2B5EF4-FFF2-40B4-BE49-F238E27FC236}">
                <a16:creationId xmlns:a16="http://schemas.microsoft.com/office/drawing/2014/main" id="{E8030F94-0F55-E34F-B70F-3A43AA4158F8}"/>
              </a:ext>
            </a:extLst>
          </p:cNvPr>
          <p:cNvSpPr txBox="1"/>
          <p:nvPr/>
        </p:nvSpPr>
        <p:spPr>
          <a:xfrm>
            <a:off x="7710219" y="3984500"/>
            <a:ext cx="2107932" cy="461665"/>
          </a:xfrm>
          <a:prstGeom prst="rect">
            <a:avLst/>
          </a:prstGeom>
          <a:noFill/>
          <a:ln>
            <a:solidFill>
              <a:schemeClr val="tx1"/>
            </a:solidFill>
          </a:ln>
        </p:spPr>
        <p:txBody>
          <a:bodyPr wrap="square" rtlCol="0">
            <a:spAutoFit/>
          </a:bodyPr>
          <a:lstStyle/>
          <a:p>
            <a:pPr algn="ctr"/>
            <a:r>
              <a:rPr lang="en-US" sz="1200" dirty="0"/>
              <a:t>Ensemble Generation &amp; Execution</a:t>
            </a:r>
          </a:p>
        </p:txBody>
      </p:sp>
      <p:sp>
        <p:nvSpPr>
          <p:cNvPr id="12" name="TextBox 11">
            <a:extLst>
              <a:ext uri="{FF2B5EF4-FFF2-40B4-BE49-F238E27FC236}">
                <a16:creationId xmlns:a16="http://schemas.microsoft.com/office/drawing/2014/main" id="{BCA519C6-0ADE-0842-9847-22BF51F4DF74}"/>
              </a:ext>
            </a:extLst>
          </p:cNvPr>
          <p:cNvSpPr txBox="1"/>
          <p:nvPr/>
        </p:nvSpPr>
        <p:spPr>
          <a:xfrm>
            <a:off x="7710219" y="4771092"/>
            <a:ext cx="2107932" cy="276999"/>
          </a:xfrm>
          <a:prstGeom prst="rect">
            <a:avLst/>
          </a:prstGeom>
          <a:noFill/>
          <a:ln>
            <a:solidFill>
              <a:schemeClr val="tx1"/>
            </a:solidFill>
          </a:ln>
        </p:spPr>
        <p:txBody>
          <a:bodyPr wrap="square" rtlCol="0">
            <a:spAutoFit/>
          </a:bodyPr>
          <a:lstStyle/>
          <a:p>
            <a:pPr algn="ctr"/>
            <a:r>
              <a:rPr lang="en-US" sz="1200" dirty="0"/>
              <a:t>Surrogate Model Construction</a:t>
            </a:r>
          </a:p>
        </p:txBody>
      </p:sp>
      <p:sp>
        <p:nvSpPr>
          <p:cNvPr id="14" name="TextBox 13">
            <a:extLst>
              <a:ext uri="{FF2B5EF4-FFF2-40B4-BE49-F238E27FC236}">
                <a16:creationId xmlns:a16="http://schemas.microsoft.com/office/drawing/2014/main" id="{590E8946-8DF2-C444-816F-13A2B3B9BE87}"/>
              </a:ext>
            </a:extLst>
          </p:cNvPr>
          <p:cNvSpPr txBox="1"/>
          <p:nvPr/>
        </p:nvSpPr>
        <p:spPr>
          <a:xfrm>
            <a:off x="7710219" y="5466742"/>
            <a:ext cx="2107932" cy="276999"/>
          </a:xfrm>
          <a:prstGeom prst="rect">
            <a:avLst/>
          </a:prstGeom>
          <a:noFill/>
          <a:ln>
            <a:solidFill>
              <a:schemeClr val="tx1"/>
            </a:solidFill>
          </a:ln>
        </p:spPr>
        <p:txBody>
          <a:bodyPr wrap="square" rtlCol="0">
            <a:spAutoFit/>
          </a:bodyPr>
          <a:lstStyle/>
          <a:p>
            <a:pPr algn="ctr"/>
            <a:r>
              <a:rPr lang="en-US" sz="1200" dirty="0"/>
              <a:t>Sensitivity &amp; UQ Analysis</a:t>
            </a:r>
          </a:p>
        </p:txBody>
      </p:sp>
      <p:cxnSp>
        <p:nvCxnSpPr>
          <p:cNvPr id="6" name="Straight Arrow Connector 5">
            <a:extLst>
              <a:ext uri="{FF2B5EF4-FFF2-40B4-BE49-F238E27FC236}">
                <a16:creationId xmlns:a16="http://schemas.microsoft.com/office/drawing/2014/main" id="{4F0D37AD-A6E2-1A4A-93D2-FD64AEF4B2A0}"/>
              </a:ext>
            </a:extLst>
          </p:cNvPr>
          <p:cNvCxnSpPr>
            <a:stCxn id="4" idx="2"/>
            <a:endCxn id="11" idx="0"/>
          </p:cNvCxnSpPr>
          <p:nvPr/>
        </p:nvCxnSpPr>
        <p:spPr>
          <a:xfrm>
            <a:off x="8764185" y="3645119"/>
            <a:ext cx="0" cy="339381"/>
          </a:xfrm>
          <a:prstGeom prst="straightConnector1">
            <a:avLst/>
          </a:prstGeom>
          <a:ln w="63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4AD1000-1D23-0341-9FEE-35ADB24B77E8}"/>
              </a:ext>
            </a:extLst>
          </p:cNvPr>
          <p:cNvCxnSpPr>
            <a:cxnSpLocks/>
            <a:endCxn id="12" idx="0"/>
          </p:cNvCxnSpPr>
          <p:nvPr/>
        </p:nvCxnSpPr>
        <p:spPr>
          <a:xfrm>
            <a:off x="8764185" y="4446165"/>
            <a:ext cx="0" cy="324927"/>
          </a:xfrm>
          <a:prstGeom prst="straightConnector1">
            <a:avLst/>
          </a:prstGeom>
          <a:ln w="63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3C783E2-1B90-2644-A9AF-A782167B8720}"/>
              </a:ext>
            </a:extLst>
          </p:cNvPr>
          <p:cNvCxnSpPr>
            <a:cxnSpLocks/>
            <a:stCxn id="12" idx="2"/>
            <a:endCxn id="14" idx="0"/>
          </p:cNvCxnSpPr>
          <p:nvPr/>
        </p:nvCxnSpPr>
        <p:spPr>
          <a:xfrm>
            <a:off x="8764185" y="5048091"/>
            <a:ext cx="0" cy="418651"/>
          </a:xfrm>
          <a:prstGeom prst="straightConnector1">
            <a:avLst/>
          </a:prstGeom>
          <a:ln w="63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9AC85D1-0487-8A42-93A9-DAAC1687FC66}"/>
              </a:ext>
            </a:extLst>
          </p:cNvPr>
          <p:cNvSpPr txBox="1"/>
          <p:nvPr/>
        </p:nvSpPr>
        <p:spPr>
          <a:xfrm>
            <a:off x="8807642" y="4482724"/>
            <a:ext cx="987835" cy="276999"/>
          </a:xfrm>
          <a:prstGeom prst="rect">
            <a:avLst/>
          </a:prstGeom>
          <a:noFill/>
        </p:spPr>
        <p:txBody>
          <a:bodyPr wrap="none" rtlCol="0">
            <a:spAutoFit/>
          </a:bodyPr>
          <a:lstStyle/>
          <a:p>
            <a:r>
              <a:rPr lang="en-US" sz="1200" dirty="0"/>
              <a:t>Training data</a:t>
            </a:r>
          </a:p>
        </p:txBody>
      </p:sp>
      <p:sp>
        <p:nvSpPr>
          <p:cNvPr id="22" name="TextBox 21">
            <a:extLst>
              <a:ext uri="{FF2B5EF4-FFF2-40B4-BE49-F238E27FC236}">
                <a16:creationId xmlns:a16="http://schemas.microsoft.com/office/drawing/2014/main" id="{3C470272-76CA-1047-AC8D-73289BD542F7}"/>
              </a:ext>
            </a:extLst>
          </p:cNvPr>
          <p:cNvSpPr txBox="1"/>
          <p:nvPr/>
        </p:nvSpPr>
        <p:spPr>
          <a:xfrm>
            <a:off x="8830317" y="3683021"/>
            <a:ext cx="1140249" cy="276999"/>
          </a:xfrm>
          <a:prstGeom prst="rect">
            <a:avLst/>
          </a:prstGeom>
          <a:noFill/>
        </p:spPr>
        <p:txBody>
          <a:bodyPr wrap="none" rtlCol="0">
            <a:spAutoFit/>
          </a:bodyPr>
          <a:lstStyle/>
          <a:p>
            <a:r>
              <a:rPr lang="en-US" sz="1200" dirty="0"/>
              <a:t>Simulation files</a:t>
            </a:r>
          </a:p>
        </p:txBody>
      </p:sp>
      <p:sp>
        <p:nvSpPr>
          <p:cNvPr id="23" name="TextBox 22">
            <a:extLst>
              <a:ext uri="{FF2B5EF4-FFF2-40B4-BE49-F238E27FC236}">
                <a16:creationId xmlns:a16="http://schemas.microsoft.com/office/drawing/2014/main" id="{3246882B-BC5B-1B41-90A6-F8F703BF8BAB}"/>
              </a:ext>
            </a:extLst>
          </p:cNvPr>
          <p:cNvSpPr txBox="1"/>
          <p:nvPr/>
        </p:nvSpPr>
        <p:spPr>
          <a:xfrm>
            <a:off x="7894332" y="2634334"/>
            <a:ext cx="1739707" cy="276999"/>
          </a:xfrm>
          <a:prstGeom prst="rect">
            <a:avLst/>
          </a:prstGeom>
          <a:noFill/>
        </p:spPr>
        <p:txBody>
          <a:bodyPr wrap="none" rtlCol="0">
            <a:spAutoFit/>
          </a:bodyPr>
          <a:lstStyle/>
          <a:p>
            <a:r>
              <a:rPr lang="en-US" sz="1200" dirty="0"/>
              <a:t>UQP Workflow Overview</a:t>
            </a:r>
          </a:p>
        </p:txBody>
      </p:sp>
      <p:cxnSp>
        <p:nvCxnSpPr>
          <p:cNvPr id="24" name="Straight Arrow Connector 23">
            <a:extLst>
              <a:ext uri="{FF2B5EF4-FFF2-40B4-BE49-F238E27FC236}">
                <a16:creationId xmlns:a16="http://schemas.microsoft.com/office/drawing/2014/main" id="{10459608-5DF3-724F-8C76-0B0671539CEE}"/>
              </a:ext>
            </a:extLst>
          </p:cNvPr>
          <p:cNvCxnSpPr/>
          <p:nvPr/>
        </p:nvCxnSpPr>
        <p:spPr>
          <a:xfrm>
            <a:off x="8783434" y="2999862"/>
            <a:ext cx="0" cy="365760"/>
          </a:xfrm>
          <a:prstGeom prst="straightConnector1">
            <a:avLst/>
          </a:prstGeom>
          <a:ln w="63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5EF704BA-4738-644C-BB94-15D278AC99C9}"/>
              </a:ext>
            </a:extLst>
          </p:cNvPr>
          <p:cNvSpPr txBox="1"/>
          <p:nvPr/>
        </p:nvSpPr>
        <p:spPr>
          <a:xfrm>
            <a:off x="8791817" y="2921430"/>
            <a:ext cx="1437253" cy="461665"/>
          </a:xfrm>
          <a:prstGeom prst="rect">
            <a:avLst/>
          </a:prstGeom>
          <a:noFill/>
        </p:spPr>
        <p:txBody>
          <a:bodyPr wrap="none" rtlCol="0">
            <a:spAutoFit/>
          </a:bodyPr>
          <a:lstStyle/>
          <a:p>
            <a:r>
              <a:rPr lang="en-US" sz="1200" dirty="0"/>
              <a:t>UQP Configuration</a:t>
            </a:r>
          </a:p>
          <a:p>
            <a:r>
              <a:rPr lang="en-US" sz="1200" dirty="0"/>
              <a:t>Parameter selection</a:t>
            </a:r>
          </a:p>
        </p:txBody>
      </p:sp>
      <p:sp>
        <p:nvSpPr>
          <p:cNvPr id="26" name="TextBox 25">
            <a:extLst>
              <a:ext uri="{FF2B5EF4-FFF2-40B4-BE49-F238E27FC236}">
                <a16:creationId xmlns:a16="http://schemas.microsoft.com/office/drawing/2014/main" id="{7EDC444B-BB69-3D4C-83B5-D6E653FA4461}"/>
              </a:ext>
            </a:extLst>
          </p:cNvPr>
          <p:cNvSpPr txBox="1"/>
          <p:nvPr/>
        </p:nvSpPr>
        <p:spPr>
          <a:xfrm>
            <a:off x="8775560" y="5096060"/>
            <a:ext cx="1321067" cy="276999"/>
          </a:xfrm>
          <a:prstGeom prst="rect">
            <a:avLst/>
          </a:prstGeom>
          <a:noFill/>
        </p:spPr>
        <p:txBody>
          <a:bodyPr wrap="none" rtlCol="0">
            <a:spAutoFit/>
          </a:bodyPr>
          <a:lstStyle/>
          <a:p>
            <a:r>
              <a:rPr lang="en-US" sz="1200" dirty="0"/>
              <a:t>Experimental data</a:t>
            </a:r>
          </a:p>
        </p:txBody>
      </p:sp>
      <p:sp>
        <p:nvSpPr>
          <p:cNvPr id="5" name="Rectangle: Rounded Corners 4">
            <a:extLst>
              <a:ext uri="{FF2B5EF4-FFF2-40B4-BE49-F238E27FC236}">
                <a16:creationId xmlns:a16="http://schemas.microsoft.com/office/drawing/2014/main" id="{D4AC85D7-6144-41FA-8180-3C75CB3E5A02}"/>
              </a:ext>
            </a:extLst>
          </p:cNvPr>
          <p:cNvSpPr/>
          <p:nvPr/>
        </p:nvSpPr>
        <p:spPr bwMode="auto">
          <a:xfrm>
            <a:off x="7622173" y="3958832"/>
            <a:ext cx="2311143" cy="518657"/>
          </a:xfrm>
          <a:prstGeom prst="roundRect">
            <a:avLst/>
          </a:prstGeom>
          <a:noFill/>
          <a:ln w="57150">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92215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7"/>
          <p:cNvSpPr txBox="1">
            <a:spLocks noChangeArrowheads="1"/>
          </p:cNvSpPr>
          <p:nvPr/>
        </p:nvSpPr>
        <p:spPr bwMode="auto">
          <a:xfrm>
            <a:off x="2069193" y="3024677"/>
            <a:ext cx="8053614" cy="30873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0995" indent="-340995">
              <a:spcAft>
                <a:spcPts val="500"/>
              </a:spcAft>
              <a:buClr>
                <a:srgbClr val="004483"/>
              </a:buClr>
              <a:buFont typeface="Wingdings" pitchFamily="-112" charset="2"/>
              <a:buChar char="§"/>
              <a:defRPr/>
            </a:pPr>
            <a:r>
              <a:rPr lang="en-US" sz="2000" kern="0" dirty="0">
                <a:latin typeface="Calibri" panose="020F0502020204030204" pitchFamily="34" charset="0"/>
                <a:cs typeface="Calibri" panose="020F0502020204030204" pitchFamily="34" charset="0"/>
              </a:rPr>
              <a:t>Executes on the first node and subdivides remaining allocated nodes into N uniform “slots”.</a:t>
            </a:r>
            <a:endParaRPr lang="en-US"/>
          </a:p>
          <a:p>
            <a:pPr marL="340995" indent="-340995">
              <a:spcAft>
                <a:spcPts val="500"/>
              </a:spcAft>
              <a:buClr>
                <a:srgbClr val="004483"/>
              </a:buClr>
              <a:buFont typeface="Wingdings" pitchFamily="-112" charset="2"/>
              <a:buChar char="§"/>
              <a:defRPr/>
            </a:pPr>
            <a:r>
              <a:rPr lang="en-US" sz="2000" kern="0" dirty="0">
                <a:latin typeface="Calibri"/>
                <a:cs typeface="Calibri"/>
              </a:rPr>
              <a:t>Each slot executes one of M ensemble simulations using the parallel job launcher (e.g., </a:t>
            </a:r>
            <a:r>
              <a:rPr lang="en-US" sz="2000" kern="0" dirty="0" err="1">
                <a:latin typeface="Calibri"/>
                <a:cs typeface="Calibri"/>
              </a:rPr>
              <a:t>srun</a:t>
            </a:r>
            <a:r>
              <a:rPr lang="en-US" sz="2000" kern="0" dirty="0">
                <a:latin typeface="Calibri"/>
                <a:cs typeface="Calibri"/>
              </a:rPr>
              <a:t>).</a:t>
            </a:r>
          </a:p>
          <a:p>
            <a:pPr marL="340995" indent="-340995">
              <a:spcAft>
                <a:spcPts val="500"/>
              </a:spcAft>
              <a:buClr>
                <a:srgbClr val="004483"/>
              </a:buClr>
              <a:buFont typeface="Wingdings" pitchFamily="-112" charset="2"/>
              <a:buChar char="§"/>
              <a:defRPr/>
            </a:pPr>
            <a:r>
              <a:rPr lang="en-US" sz="2000" kern="0" dirty="0">
                <a:latin typeface="Calibri" panose="020F0502020204030204" pitchFamily="34" charset="0"/>
                <a:cs typeface="Calibri" panose="020F0502020204030204" pitchFamily="34" charset="0"/>
              </a:rPr>
              <a:t>The ensemble manager dynamically manages the slots.</a:t>
            </a:r>
          </a:p>
          <a:p>
            <a:pPr marL="340995" indent="-340995" defTabSz="914400" eaLnBrk="0" fontAlgn="base" hangingPunct="0">
              <a:spcAft>
                <a:spcPts val="500"/>
              </a:spcAft>
              <a:buClr>
                <a:srgbClr val="004483"/>
              </a:buClr>
              <a:buFont typeface="Wingdings" pitchFamily="-112" charset="2"/>
              <a:buChar char="§"/>
              <a:defRPr/>
            </a:pPr>
            <a:r>
              <a:rPr lang="en-US" sz="2000" kern="0" dirty="0">
                <a:latin typeface="Calibri" panose="020F0502020204030204" pitchFamily="34" charset="0"/>
                <a:cs typeface="Calibri" panose="020F0502020204030204" pitchFamily="34" charset="0"/>
              </a:rPr>
              <a:t>The ensemble manager can restart/terminate simulations, reduce/disable slots, or terminate the entire ensemble.</a:t>
            </a:r>
          </a:p>
          <a:p>
            <a:pPr marL="340995" indent="-340995" defTabSz="914400" eaLnBrk="0" fontAlgn="base" hangingPunct="0">
              <a:spcAft>
                <a:spcPts val="500"/>
              </a:spcAft>
              <a:buClr>
                <a:srgbClr val="004483"/>
              </a:buClr>
              <a:buFont typeface="Wingdings" pitchFamily="-112" charset="2"/>
              <a:buChar char="§"/>
              <a:defRPr/>
            </a:pPr>
            <a:r>
              <a:rPr lang="en-US" sz="2000" kern="0" dirty="0">
                <a:latin typeface="Calibri" panose="020F0502020204030204" pitchFamily="34" charset="0"/>
                <a:cs typeface="Calibri" panose="020F0502020204030204" pitchFamily="34" charset="0"/>
              </a:rPr>
              <a:t>Users can pass command directives back to the ensemble manager</a:t>
            </a:r>
            <a:br>
              <a:rPr lang="en-US" sz="2000" kern="0" dirty="0">
                <a:latin typeface="Calibri" panose="020F0502020204030204" pitchFamily="34" charset="0"/>
                <a:cs typeface="Calibri" panose="020F0502020204030204" pitchFamily="34" charset="0"/>
              </a:rPr>
            </a:br>
            <a:r>
              <a:rPr lang="en-US" sz="2000" kern="0" dirty="0">
                <a:latin typeface="Calibri" panose="020F0502020204030204" pitchFamily="34" charset="0"/>
                <a:cs typeface="Calibri" panose="020F0502020204030204" pitchFamily="34" charset="0"/>
              </a:rPr>
              <a:t>(e.g. restart, terminate, …).</a:t>
            </a:r>
          </a:p>
          <a:p>
            <a:pPr marL="340995" indent="-340995" defTabSz="914400" eaLnBrk="0" fontAlgn="base" hangingPunct="0">
              <a:spcAft>
                <a:spcPts val="500"/>
              </a:spcAft>
              <a:buClr>
                <a:srgbClr val="004483"/>
              </a:buClr>
              <a:buFont typeface="Wingdings" pitchFamily="-112" charset="2"/>
              <a:buChar char="§"/>
              <a:defRPr/>
            </a:pPr>
            <a:endParaRPr lang="en-US" sz="2400" kern="0" dirty="0">
              <a:latin typeface="Calibri" panose="020F0502020204030204" pitchFamily="34" charset="0"/>
              <a:cs typeface="Calibri" panose="020F0502020204030204" pitchFamily="34" charset="0"/>
            </a:endParaRPr>
          </a:p>
        </p:txBody>
      </p:sp>
      <p:grpSp>
        <p:nvGrpSpPr>
          <p:cNvPr id="3" name="Group 4"/>
          <p:cNvGrpSpPr/>
          <p:nvPr/>
        </p:nvGrpSpPr>
        <p:grpSpPr>
          <a:xfrm>
            <a:off x="2368681" y="1369084"/>
            <a:ext cx="7343775" cy="1595705"/>
            <a:chOff x="1552575" y="485902"/>
            <a:chExt cx="7343775" cy="2127607"/>
          </a:xfrm>
          <a:solidFill>
            <a:srgbClr val="FFC000"/>
          </a:solidFill>
          <a:effectLst>
            <a:outerShdw blurRad="50800" dist="38100" dir="2700000" algn="tl" rotWithShape="0">
              <a:prstClr val="black">
                <a:alpha val="40000"/>
              </a:prstClr>
            </a:outerShdw>
          </a:effectLst>
        </p:grpSpPr>
        <p:sp>
          <p:nvSpPr>
            <p:cNvPr id="6" name="Rectangle 72"/>
            <p:cNvSpPr/>
            <p:nvPr/>
          </p:nvSpPr>
          <p:spPr>
            <a:xfrm>
              <a:off x="1552575" y="485902"/>
              <a:ext cx="7343775" cy="2127607"/>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Box 66"/>
            <p:cNvSpPr txBox="1">
              <a:spLocks noChangeArrowheads="1"/>
            </p:cNvSpPr>
            <p:nvPr/>
          </p:nvSpPr>
          <p:spPr bwMode="auto">
            <a:xfrm>
              <a:off x="7037088" y="1296722"/>
              <a:ext cx="533400" cy="681037"/>
            </a:xfrm>
            <a:prstGeom prst="roundRect">
              <a:avLst/>
            </a:prstGeom>
            <a:grpFill/>
            <a:ln w="9525">
              <a:noFill/>
              <a:miter lim="800000"/>
              <a:headEnd/>
              <a:tailEnd/>
            </a:ln>
            <a:effectLst/>
          </p:spPr>
          <p:txBody>
            <a:bodyPr>
              <a:spAutoFit/>
            </a:bodyPr>
            <a:lstStyle/>
            <a:p>
              <a:pPr algn="ctr">
                <a:spcBef>
                  <a:spcPct val="50000"/>
                </a:spcBef>
              </a:pPr>
              <a:r>
                <a:rPr lang="en-US" sz="2400" dirty="0">
                  <a:latin typeface="Arial" pitchFamily="34" charset="0"/>
                  <a:cs typeface="Arial" pitchFamily="34" charset="0"/>
                </a:rPr>
                <a:t>…</a:t>
              </a:r>
            </a:p>
          </p:txBody>
        </p:sp>
        <p:cxnSp>
          <p:nvCxnSpPr>
            <p:cNvPr id="8" name="Straight Connector 7"/>
            <p:cNvCxnSpPr>
              <a:stCxn id="13" idx="2"/>
            </p:cNvCxnSpPr>
            <p:nvPr/>
          </p:nvCxnSpPr>
          <p:spPr>
            <a:xfrm flipV="1">
              <a:off x="3041093" y="1608909"/>
              <a:ext cx="60285" cy="12423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22"/>
            <p:cNvGrpSpPr/>
            <p:nvPr/>
          </p:nvGrpSpPr>
          <p:grpSpPr>
            <a:xfrm>
              <a:off x="5001989" y="1060240"/>
              <a:ext cx="419548" cy="1158539"/>
              <a:chOff x="5518679" y="1141206"/>
              <a:chExt cx="419548" cy="1158539"/>
            </a:xfrm>
            <a:grpFill/>
          </p:grpSpPr>
          <p:sp>
            <p:nvSpPr>
              <p:cNvPr id="24" name="Rectangle 113"/>
              <p:cNvSpPr/>
              <p:nvPr/>
            </p:nvSpPr>
            <p:spPr bwMode="auto">
              <a:xfrm>
                <a:off x="5518679" y="1141206"/>
                <a:ext cx="411480" cy="1158539"/>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dirty="0"/>
              </a:p>
            </p:txBody>
          </p:sp>
          <p:cxnSp>
            <p:nvCxnSpPr>
              <p:cNvPr id="25" name="Straight Connector 24"/>
              <p:cNvCxnSpPr/>
              <p:nvPr/>
            </p:nvCxnSpPr>
            <p:spPr bwMode="auto">
              <a:xfrm>
                <a:off x="5526747" y="1531026"/>
                <a:ext cx="411480" cy="1588"/>
              </a:xfrm>
              <a:prstGeom prst="line">
                <a:avLst/>
              </a:prstGeom>
              <a:grp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5524320" y="1918374"/>
                <a:ext cx="411480" cy="1588"/>
              </a:xfrm>
              <a:prstGeom prst="line">
                <a:avLst/>
              </a:prstGeom>
              <a:grpFill/>
              <a:ln w="9525" cap="flat" cmpd="sng" algn="ctr">
                <a:solidFill>
                  <a:schemeClr val="tx1"/>
                </a:solidFill>
                <a:prstDash val="solid"/>
                <a:round/>
                <a:headEnd type="none" w="med" len="med"/>
                <a:tailEnd type="none" w="med" len="med"/>
              </a:ln>
              <a:effectLst/>
            </p:spPr>
          </p:cxnSp>
        </p:grpSp>
        <p:sp>
          <p:nvSpPr>
            <p:cNvPr id="10" name="TextBox 9"/>
            <p:cNvSpPr txBox="1"/>
            <p:nvPr/>
          </p:nvSpPr>
          <p:spPr>
            <a:xfrm>
              <a:off x="4656575" y="601046"/>
              <a:ext cx="1091761" cy="544831"/>
            </a:xfrm>
            <a:prstGeom prst="roundRect">
              <a:avLst/>
            </a:prstGeom>
            <a:grpFill/>
          </p:spPr>
          <p:txBody>
            <a:bodyPr wrap="square" rtlCol="0">
              <a:spAutoFit/>
            </a:bodyPr>
            <a:lstStyle/>
            <a:p>
              <a:pPr algn="ctr"/>
              <a:r>
                <a:rPr lang="en-US" dirty="0">
                  <a:latin typeface="Arial" pitchFamily="34" charset="0"/>
                  <a:cs typeface="Arial" pitchFamily="34" charset="0"/>
                </a:rPr>
                <a:t>Slot 1</a:t>
              </a:r>
            </a:p>
          </p:txBody>
        </p:sp>
        <p:sp>
          <p:nvSpPr>
            <p:cNvPr id="11" name="TextBox 10"/>
            <p:cNvSpPr txBox="1"/>
            <p:nvPr/>
          </p:nvSpPr>
          <p:spPr>
            <a:xfrm>
              <a:off x="5868025" y="601046"/>
              <a:ext cx="1132849" cy="544831"/>
            </a:xfrm>
            <a:prstGeom prst="roundRect">
              <a:avLst/>
            </a:prstGeom>
            <a:grpFill/>
          </p:spPr>
          <p:txBody>
            <a:bodyPr wrap="square" rtlCol="0">
              <a:spAutoFit/>
            </a:bodyPr>
            <a:lstStyle/>
            <a:p>
              <a:pPr algn="ctr"/>
              <a:r>
                <a:rPr lang="en-US" dirty="0">
                  <a:latin typeface="Arial" pitchFamily="34" charset="0"/>
                  <a:cs typeface="Arial" pitchFamily="34" charset="0"/>
                </a:rPr>
                <a:t>Slot 2</a:t>
              </a:r>
            </a:p>
          </p:txBody>
        </p:sp>
        <p:sp>
          <p:nvSpPr>
            <p:cNvPr id="12" name="TextBox 11"/>
            <p:cNvSpPr txBox="1"/>
            <p:nvPr/>
          </p:nvSpPr>
          <p:spPr>
            <a:xfrm>
              <a:off x="7548563" y="601046"/>
              <a:ext cx="1223963" cy="544831"/>
            </a:xfrm>
            <a:prstGeom prst="roundRect">
              <a:avLst/>
            </a:prstGeom>
            <a:grpFill/>
          </p:spPr>
          <p:txBody>
            <a:bodyPr wrap="square" rtlCol="0">
              <a:spAutoFit/>
            </a:bodyPr>
            <a:lstStyle/>
            <a:p>
              <a:pPr algn="ctr"/>
              <a:r>
                <a:rPr lang="en-US" dirty="0">
                  <a:latin typeface="Arial" pitchFamily="34" charset="0"/>
                  <a:cs typeface="Arial" pitchFamily="34" charset="0"/>
                </a:rPr>
                <a:t>Slot N</a:t>
              </a:r>
            </a:p>
          </p:txBody>
        </p:sp>
        <p:sp>
          <p:nvSpPr>
            <p:cNvPr id="13" name="Text Box 39"/>
            <p:cNvSpPr txBox="1">
              <a:spLocks noChangeArrowheads="1"/>
            </p:cNvSpPr>
            <p:nvPr/>
          </p:nvSpPr>
          <p:spPr bwMode="auto">
            <a:xfrm>
              <a:off x="1875061" y="779694"/>
              <a:ext cx="2332063" cy="953452"/>
            </a:xfrm>
            <a:prstGeom prst="roundRect">
              <a:avLst/>
            </a:prstGeom>
            <a:solidFill>
              <a:srgbClr val="7030A0"/>
            </a:solidFill>
            <a:ln w="9525">
              <a:solidFill>
                <a:schemeClr val="tx1"/>
              </a:solidFill>
              <a:miter lim="800000"/>
              <a:headEnd/>
              <a:tailEnd/>
            </a:ln>
            <a:effectLst/>
          </p:spPr>
          <p:txBody>
            <a:bodyPr wrap="square">
              <a:spAutoFit/>
            </a:bodyPr>
            <a:lstStyle/>
            <a:p>
              <a:pPr algn="ctr">
                <a:spcBef>
                  <a:spcPct val="50000"/>
                </a:spcBef>
              </a:pPr>
              <a:r>
                <a:rPr lang="en-US" dirty="0">
                  <a:solidFill>
                    <a:schemeClr val="bg1"/>
                  </a:solidFill>
                  <a:latin typeface="Arial" pitchFamily="34" charset="0"/>
                  <a:cs typeface="Arial" pitchFamily="34" charset="0"/>
                </a:rPr>
                <a:t>UQ Pipeline Ensemble Manager</a:t>
              </a:r>
            </a:p>
          </p:txBody>
        </p:sp>
        <p:sp>
          <p:nvSpPr>
            <p:cNvPr id="14" name="Rectangle 80"/>
            <p:cNvSpPr>
              <a:spLocks noChangeArrowheads="1"/>
            </p:cNvSpPr>
            <p:nvPr/>
          </p:nvSpPr>
          <p:spPr bwMode="auto">
            <a:xfrm>
              <a:off x="2852423" y="1969853"/>
              <a:ext cx="381000" cy="381000"/>
            </a:xfrm>
            <a:prstGeom prst="roundRect">
              <a:avLst/>
            </a:prstGeom>
            <a:solidFill>
              <a:srgbClr val="7030A0"/>
            </a:solidFill>
            <a:ln w="9525">
              <a:solidFill>
                <a:schemeClr val="tx1"/>
              </a:solidFill>
              <a:miter lim="800000"/>
              <a:headEnd/>
              <a:tailEnd/>
            </a:ln>
            <a:effectLst/>
          </p:spPr>
          <p:txBody>
            <a:bodyPr wrap="none" anchor="ctr"/>
            <a:lstStyle/>
            <a:p>
              <a:endParaRPr lang="en-US" dirty="0"/>
            </a:p>
          </p:txBody>
        </p:sp>
        <p:cxnSp>
          <p:nvCxnSpPr>
            <p:cNvPr id="15" name="Straight Connector 14"/>
            <p:cNvCxnSpPr>
              <a:stCxn id="13" idx="2"/>
              <a:endCxn id="14" idx="0"/>
            </p:cNvCxnSpPr>
            <p:nvPr/>
          </p:nvCxnSpPr>
          <p:spPr bwMode="auto">
            <a:xfrm>
              <a:off x="3041093" y="1733146"/>
              <a:ext cx="1830" cy="236707"/>
            </a:xfrm>
            <a:prstGeom prst="line">
              <a:avLst/>
            </a:prstGeom>
            <a:grpFill/>
            <a:ln w="9525" cap="flat" cmpd="sng" algn="ctr">
              <a:solidFill>
                <a:schemeClr val="tx1"/>
              </a:solidFill>
              <a:prstDash val="solid"/>
              <a:round/>
              <a:headEnd type="none" w="med" len="med"/>
              <a:tailEnd type="none" w="med" len="med"/>
            </a:ln>
            <a:effectLst/>
          </p:spPr>
        </p:cxnSp>
        <p:grpSp>
          <p:nvGrpSpPr>
            <p:cNvPr id="9" name="Group 23"/>
            <p:cNvGrpSpPr/>
            <p:nvPr/>
          </p:nvGrpSpPr>
          <p:grpSpPr>
            <a:xfrm>
              <a:off x="6228296" y="1060240"/>
              <a:ext cx="419548" cy="1158539"/>
              <a:chOff x="5518679" y="1141206"/>
              <a:chExt cx="419548" cy="1158539"/>
            </a:xfrm>
            <a:grpFill/>
          </p:grpSpPr>
          <p:sp>
            <p:nvSpPr>
              <p:cNvPr id="21" name="Rectangle 87"/>
              <p:cNvSpPr/>
              <p:nvPr/>
            </p:nvSpPr>
            <p:spPr bwMode="auto">
              <a:xfrm>
                <a:off x="5518679" y="1141206"/>
                <a:ext cx="411480" cy="1158539"/>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dirty="0"/>
              </a:p>
            </p:txBody>
          </p:sp>
          <p:cxnSp>
            <p:nvCxnSpPr>
              <p:cNvPr id="22" name="Straight Connector 21"/>
              <p:cNvCxnSpPr/>
              <p:nvPr/>
            </p:nvCxnSpPr>
            <p:spPr bwMode="auto">
              <a:xfrm>
                <a:off x="5526747" y="1531026"/>
                <a:ext cx="411480" cy="1588"/>
              </a:xfrm>
              <a:prstGeom prst="line">
                <a:avLst/>
              </a:prstGeom>
              <a:grp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5524320" y="1918374"/>
                <a:ext cx="411480" cy="1588"/>
              </a:xfrm>
              <a:prstGeom prst="line">
                <a:avLst/>
              </a:prstGeom>
              <a:grpFill/>
              <a:ln w="9525" cap="flat" cmpd="sng" algn="ctr">
                <a:solidFill>
                  <a:schemeClr val="tx1"/>
                </a:solidFill>
                <a:prstDash val="solid"/>
                <a:round/>
                <a:headEnd type="none" w="med" len="med"/>
                <a:tailEnd type="none" w="med" len="med"/>
              </a:ln>
              <a:effectLst/>
            </p:spPr>
          </p:cxnSp>
        </p:grpSp>
        <p:grpSp>
          <p:nvGrpSpPr>
            <p:cNvPr id="16" name="Group 27"/>
            <p:cNvGrpSpPr/>
            <p:nvPr/>
          </p:nvGrpSpPr>
          <p:grpSpPr>
            <a:xfrm>
              <a:off x="7952339" y="1060240"/>
              <a:ext cx="419548" cy="1158539"/>
              <a:chOff x="5518679" y="1141206"/>
              <a:chExt cx="419548" cy="1158539"/>
            </a:xfrm>
            <a:grpFill/>
          </p:grpSpPr>
          <p:sp>
            <p:nvSpPr>
              <p:cNvPr id="18" name="Rectangle 84"/>
              <p:cNvSpPr/>
              <p:nvPr/>
            </p:nvSpPr>
            <p:spPr bwMode="auto">
              <a:xfrm>
                <a:off x="5518679" y="1141206"/>
                <a:ext cx="411480" cy="1158539"/>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dirty="0"/>
              </a:p>
            </p:txBody>
          </p:sp>
          <p:cxnSp>
            <p:nvCxnSpPr>
              <p:cNvPr id="19" name="Straight Connector 18"/>
              <p:cNvCxnSpPr/>
              <p:nvPr/>
            </p:nvCxnSpPr>
            <p:spPr bwMode="auto">
              <a:xfrm>
                <a:off x="5526747" y="1531026"/>
                <a:ext cx="411480" cy="1588"/>
              </a:xfrm>
              <a:prstGeom prst="line">
                <a:avLst/>
              </a:prstGeom>
              <a:grp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5524320" y="1918374"/>
                <a:ext cx="411480" cy="1588"/>
              </a:xfrm>
              <a:prstGeom prst="line">
                <a:avLst/>
              </a:prstGeom>
              <a:grpFill/>
              <a:ln w="9525" cap="flat" cmpd="sng" algn="ctr">
                <a:solidFill>
                  <a:schemeClr val="tx1"/>
                </a:solidFill>
                <a:prstDash val="solid"/>
                <a:round/>
                <a:headEnd type="none" w="med" len="med"/>
                <a:tailEnd type="none" w="med" len="med"/>
              </a:ln>
              <a:effectLst/>
            </p:spPr>
          </p:cxnSp>
        </p:grpSp>
      </p:grpSp>
      <p:sp>
        <p:nvSpPr>
          <p:cNvPr id="27" name="Title 12">
            <a:extLst>
              <a:ext uri="{FF2B5EF4-FFF2-40B4-BE49-F238E27FC236}">
                <a16:creationId xmlns:a16="http://schemas.microsoft.com/office/drawing/2014/main" id="{B7059575-117F-DC4E-8391-E261BC11B7CD}"/>
              </a:ext>
            </a:extLst>
          </p:cNvPr>
          <p:cNvSpPr>
            <a:spLocks noGrp="1"/>
          </p:cNvSpPr>
          <p:nvPr>
            <p:ph type="title"/>
          </p:nvPr>
        </p:nvSpPr>
        <p:spPr>
          <a:xfrm>
            <a:off x="1981202" y="219510"/>
            <a:ext cx="8530683" cy="1008771"/>
          </a:xfrm>
        </p:spPr>
        <p:txBody>
          <a:bodyPr/>
          <a:lstStyle/>
          <a:p>
            <a:r>
              <a:rPr lang="en-US" dirty="0"/>
              <a:t>The UQP ensemble manager is the enabling component for efficiently running ensembles.</a:t>
            </a:r>
          </a:p>
        </p:txBody>
      </p:sp>
    </p:spTree>
    <p:extLst>
      <p:ext uri="{BB962C8B-B14F-4D97-AF65-F5344CB8AC3E}">
        <p14:creationId xmlns:p14="http://schemas.microsoft.com/office/powerpoint/2010/main" val="3610846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981202" y="219510"/>
            <a:ext cx="8530683" cy="1008771"/>
          </a:xfrm>
        </p:spPr>
        <p:txBody>
          <a:bodyPr/>
          <a:lstStyle/>
          <a:p>
            <a:r>
              <a:rPr lang="en-US" dirty="0">
                <a:latin typeface="Calibri"/>
                <a:cs typeface="Calibri"/>
              </a:rPr>
              <a:t>UQP desires to improve its ensemble manager by solving three concrete problem using Flux.</a:t>
            </a:r>
          </a:p>
        </p:txBody>
      </p:sp>
      <p:sp>
        <p:nvSpPr>
          <p:cNvPr id="8" name="Content Placeholder 1">
            <a:extLst>
              <a:ext uri="{FF2B5EF4-FFF2-40B4-BE49-F238E27FC236}">
                <a16:creationId xmlns:a16="http://schemas.microsoft.com/office/drawing/2014/main" id="{2B714AF7-EB86-7649-BF44-DD2446AB4E2E}"/>
              </a:ext>
            </a:extLst>
          </p:cNvPr>
          <p:cNvSpPr txBox="1">
            <a:spLocks/>
          </p:cNvSpPr>
          <p:nvPr/>
        </p:nvSpPr>
        <p:spPr>
          <a:xfrm>
            <a:off x="2047192" y="1441524"/>
            <a:ext cx="8332709" cy="4853398"/>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r>
              <a:rPr lang="en-US" dirty="0">
                <a:latin typeface="Calibri"/>
                <a:cs typeface="Calibri"/>
              </a:rPr>
              <a:t>An ability to perform quick exploratory experiments and to generate a large ensemble from it.</a:t>
            </a:r>
            <a:endParaRPr lang="en-US" dirty="0"/>
          </a:p>
          <a:p>
            <a:pPr lvl="1"/>
            <a:r>
              <a:rPr lang="en-US" sz="2200" dirty="0">
                <a:latin typeface="Calibri"/>
                <a:cs typeface="Calibri"/>
              </a:rPr>
              <a:t>by allowing for running users' batch scripts directly</a:t>
            </a:r>
            <a:endParaRPr lang="en-US" sz="2200" dirty="0"/>
          </a:p>
          <a:p>
            <a:pPr lvl="1"/>
            <a:r>
              <a:rPr lang="en-US" sz="2200" dirty="0">
                <a:latin typeface="Calibri"/>
                <a:cs typeface="Calibri"/>
              </a:rPr>
              <a:t>Improve usability and performance.</a:t>
            </a:r>
          </a:p>
          <a:p>
            <a:r>
              <a:rPr lang="en-US" dirty="0"/>
              <a:t>Simplify the software architecture.</a:t>
            </a:r>
          </a:p>
          <a:p>
            <a:pPr lvl="1"/>
            <a:r>
              <a:rPr lang="en-US" sz="2200" dirty="0"/>
              <a:t>Reduce software complexity and increase portability.</a:t>
            </a:r>
          </a:p>
          <a:p>
            <a:r>
              <a:rPr lang="en-US" dirty="0"/>
              <a:t>Position the ensemble manager for extremely high throughput workflows.</a:t>
            </a:r>
          </a:p>
          <a:p>
            <a:pPr lvl="1"/>
            <a:r>
              <a:rPr lang="en-US" sz="2200" dirty="0"/>
              <a:t>Increase scalability and </a:t>
            </a:r>
            <a:r>
              <a:rPr lang="en-US" sz="2200" dirty="0" err="1"/>
              <a:t>exascale</a:t>
            </a:r>
            <a:r>
              <a:rPr lang="en-US" sz="2200" dirty="0"/>
              <a:t> readiness. </a:t>
            </a:r>
          </a:p>
          <a:p>
            <a:r>
              <a:rPr lang="en-US" dirty="0"/>
              <a:t>Detail follows...</a:t>
            </a:r>
          </a:p>
          <a:p>
            <a:endParaRPr lang="en-US" dirty="0"/>
          </a:p>
          <a:p>
            <a:pPr lvl="1" defTabSz="914400"/>
            <a:endParaRPr lang="en-US" dirty="0"/>
          </a:p>
        </p:txBody>
      </p:sp>
    </p:spTree>
    <p:extLst>
      <p:ext uri="{BB962C8B-B14F-4D97-AF65-F5344CB8AC3E}">
        <p14:creationId xmlns:p14="http://schemas.microsoft.com/office/powerpoint/2010/main" val="38688278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981202" y="219510"/>
            <a:ext cx="8530683" cy="1008771"/>
          </a:xfrm>
        </p:spPr>
        <p:txBody>
          <a:bodyPr/>
          <a:lstStyle/>
          <a:p>
            <a:r>
              <a:rPr lang="en-US" dirty="0"/>
              <a:t>Flux uniquely enables UQP to map better to the representative workflows of UQ scientists.</a:t>
            </a:r>
          </a:p>
        </p:txBody>
      </p:sp>
      <p:sp>
        <p:nvSpPr>
          <p:cNvPr id="12" name="Multidocument 11">
            <a:extLst>
              <a:ext uri="{FF2B5EF4-FFF2-40B4-BE49-F238E27FC236}">
                <a16:creationId xmlns:a16="http://schemas.microsoft.com/office/drawing/2014/main" id="{B04D5CCA-87EB-6E48-8B84-92BE80174260}"/>
              </a:ext>
            </a:extLst>
          </p:cNvPr>
          <p:cNvSpPr/>
          <p:nvPr/>
        </p:nvSpPr>
        <p:spPr bwMode="auto">
          <a:xfrm>
            <a:off x="1981201" y="1573397"/>
            <a:ext cx="2454965" cy="1520687"/>
          </a:xfrm>
          <a:prstGeom prst="flowChartMultidocument">
            <a:avLst/>
          </a:prstGeom>
          <a:noFill/>
          <a:ln w="57150">
            <a:solidFill>
              <a:srgbClr val="00B05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4" name="Picture 13">
            <a:extLst>
              <a:ext uri="{FF2B5EF4-FFF2-40B4-BE49-F238E27FC236}">
                <a16:creationId xmlns:a16="http://schemas.microsoft.com/office/drawing/2014/main" id="{4B66E33F-0B9D-A64B-8739-3CC39C5C5CE3}"/>
              </a:ext>
            </a:extLst>
          </p:cNvPr>
          <p:cNvPicPr>
            <a:picLocks noChangeAspect="1"/>
          </p:cNvPicPr>
          <p:nvPr/>
        </p:nvPicPr>
        <p:blipFill>
          <a:blip r:embed="rId2"/>
          <a:stretch>
            <a:fillRect/>
          </a:stretch>
        </p:blipFill>
        <p:spPr>
          <a:xfrm>
            <a:off x="2066093" y="1965053"/>
            <a:ext cx="1936151" cy="773734"/>
          </a:xfrm>
          <a:prstGeom prst="rect">
            <a:avLst/>
          </a:prstGeom>
        </p:spPr>
      </p:pic>
      <p:sp>
        <p:nvSpPr>
          <p:cNvPr id="15" name="Magnetic Disk 14">
            <a:extLst>
              <a:ext uri="{FF2B5EF4-FFF2-40B4-BE49-F238E27FC236}">
                <a16:creationId xmlns:a16="http://schemas.microsoft.com/office/drawing/2014/main" id="{01DF686F-C5EC-FC43-9124-A86612E2E81A}"/>
              </a:ext>
            </a:extLst>
          </p:cNvPr>
          <p:cNvSpPr/>
          <p:nvPr/>
        </p:nvSpPr>
        <p:spPr bwMode="auto">
          <a:xfrm>
            <a:off x="3908854" y="2252306"/>
            <a:ext cx="815009" cy="586408"/>
          </a:xfrm>
          <a:prstGeom prst="flowChartMagneticDisk">
            <a:avLst/>
          </a:prstGeom>
          <a:solidFill>
            <a:srgbClr val="F6CE86"/>
          </a:solidFill>
          <a:ln w="38100">
            <a:solidFill>
              <a:srgbClr val="F1B13D"/>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Magnetic Disk 15">
            <a:extLst>
              <a:ext uri="{FF2B5EF4-FFF2-40B4-BE49-F238E27FC236}">
                <a16:creationId xmlns:a16="http://schemas.microsoft.com/office/drawing/2014/main" id="{6C52F699-5B26-4D46-A284-1A40DB05DF36}"/>
              </a:ext>
            </a:extLst>
          </p:cNvPr>
          <p:cNvSpPr/>
          <p:nvPr/>
        </p:nvSpPr>
        <p:spPr bwMode="auto">
          <a:xfrm>
            <a:off x="3679007" y="2350247"/>
            <a:ext cx="815009" cy="586408"/>
          </a:xfrm>
          <a:prstGeom prst="flowChartMagneticDisk">
            <a:avLst/>
          </a:prstGeom>
          <a:solidFill>
            <a:srgbClr val="F6CE86"/>
          </a:solidFill>
          <a:ln w="38100">
            <a:solidFill>
              <a:srgbClr val="F1B13D"/>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Magnetic Disk 16">
            <a:extLst>
              <a:ext uri="{FF2B5EF4-FFF2-40B4-BE49-F238E27FC236}">
                <a16:creationId xmlns:a16="http://schemas.microsoft.com/office/drawing/2014/main" id="{C1ED6B7D-84C8-2C43-A7BA-B564BC8BD11C}"/>
              </a:ext>
            </a:extLst>
          </p:cNvPr>
          <p:cNvSpPr/>
          <p:nvPr/>
        </p:nvSpPr>
        <p:spPr bwMode="auto">
          <a:xfrm>
            <a:off x="4140767" y="2505810"/>
            <a:ext cx="815009" cy="586408"/>
          </a:xfrm>
          <a:prstGeom prst="flowChartMagneticDisk">
            <a:avLst/>
          </a:prstGeom>
          <a:solidFill>
            <a:srgbClr val="F6CE86"/>
          </a:solidFill>
          <a:ln w="38100">
            <a:solidFill>
              <a:srgbClr val="F1B13D"/>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21" name="Picture 20">
            <a:extLst>
              <a:ext uri="{FF2B5EF4-FFF2-40B4-BE49-F238E27FC236}">
                <a16:creationId xmlns:a16="http://schemas.microsoft.com/office/drawing/2014/main" id="{11D4E4B1-9CE8-8D4C-8ED6-A5DE363308E0}"/>
              </a:ext>
            </a:extLst>
          </p:cNvPr>
          <p:cNvPicPr>
            <a:picLocks noChangeAspect="1"/>
          </p:cNvPicPr>
          <p:nvPr/>
        </p:nvPicPr>
        <p:blipFill>
          <a:blip r:embed="rId2"/>
          <a:stretch>
            <a:fillRect/>
          </a:stretch>
        </p:blipFill>
        <p:spPr>
          <a:xfrm>
            <a:off x="6889884" y="1500075"/>
            <a:ext cx="1936151" cy="773734"/>
          </a:xfrm>
          <a:prstGeom prst="rect">
            <a:avLst/>
          </a:prstGeom>
        </p:spPr>
      </p:pic>
      <p:sp>
        <p:nvSpPr>
          <p:cNvPr id="22" name="Magnetic Disk 21">
            <a:extLst>
              <a:ext uri="{FF2B5EF4-FFF2-40B4-BE49-F238E27FC236}">
                <a16:creationId xmlns:a16="http://schemas.microsoft.com/office/drawing/2014/main" id="{E274A655-E42B-7D4A-8550-9D200D0185EA}"/>
              </a:ext>
            </a:extLst>
          </p:cNvPr>
          <p:cNvSpPr/>
          <p:nvPr/>
        </p:nvSpPr>
        <p:spPr bwMode="auto">
          <a:xfrm>
            <a:off x="8503422" y="1706788"/>
            <a:ext cx="815009" cy="586408"/>
          </a:xfrm>
          <a:prstGeom prst="flowChartMagneticDisk">
            <a:avLst/>
          </a:prstGeom>
          <a:solidFill>
            <a:srgbClr val="F6CE86"/>
          </a:solidFill>
          <a:ln w="38100">
            <a:solidFill>
              <a:srgbClr val="F1B13D"/>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8D2A88D6-1931-2744-A945-EAE31A40E616}"/>
              </a:ext>
            </a:extLst>
          </p:cNvPr>
          <p:cNvSpPr/>
          <p:nvPr/>
        </p:nvSpPr>
        <p:spPr>
          <a:xfrm>
            <a:off x="1615276" y="3212462"/>
            <a:ext cx="3657600" cy="1415772"/>
          </a:xfrm>
          <a:prstGeom prst="rect">
            <a:avLst/>
          </a:prstGeom>
        </p:spPr>
        <p:txBody>
          <a:bodyPr wrap="square" anchor="t">
            <a:spAutoFit/>
          </a:bodyPr>
          <a:lstStyle/>
          <a:p>
            <a:pPr marL="285750" indent="-285750">
              <a:spcBef>
                <a:spcPct val="0"/>
              </a:spcBef>
              <a:buFont typeface="Wingdings" pitchFamily="2" charset="2"/>
              <a:buChar char="q"/>
            </a:pPr>
            <a:r>
              <a:rPr lang="en-US" dirty="0">
                <a:solidFill>
                  <a:srgbClr val="000000"/>
                </a:solidFill>
              </a:rPr>
              <a:t>Previously simulated results and batch submission scripts</a:t>
            </a:r>
          </a:p>
          <a:p>
            <a:pPr marL="742950" lvl="1" indent="-285750">
              <a:buFont typeface="Courier New" panose="02070309020205020404" pitchFamily="49" charset="0"/>
              <a:buChar char="o"/>
            </a:pPr>
            <a:r>
              <a:rPr lang="en-US" sz="1600" dirty="0"/>
              <a:t>Simulation campaign</a:t>
            </a:r>
          </a:p>
          <a:p>
            <a:pPr marL="742950" lvl="1" indent="-285750">
              <a:buFont typeface="Courier New" panose="02070309020205020404" pitchFamily="49" charset="0"/>
              <a:buChar char="o"/>
            </a:pPr>
            <a:r>
              <a:rPr lang="en-US" sz="1600" dirty="0"/>
              <a:t>UQ jobs</a:t>
            </a:r>
          </a:p>
          <a:p>
            <a:pPr marL="285750" indent="-285750" algn="ctr">
              <a:spcBef>
                <a:spcPct val="0"/>
              </a:spcBef>
              <a:buFont typeface="Wingdings" pitchFamily="2" charset="2"/>
              <a:buChar char="v"/>
            </a:pPr>
            <a:endParaRPr lang="en-US" dirty="0">
              <a:solidFill>
                <a:srgbClr val="000000"/>
              </a:solidFill>
            </a:endParaRPr>
          </a:p>
        </p:txBody>
      </p:sp>
      <p:sp>
        <p:nvSpPr>
          <p:cNvPr id="25" name="Rectangle 24">
            <a:extLst>
              <a:ext uri="{FF2B5EF4-FFF2-40B4-BE49-F238E27FC236}">
                <a16:creationId xmlns:a16="http://schemas.microsoft.com/office/drawing/2014/main" id="{BCA77075-9015-7C4C-928A-2D630F77B00F}"/>
              </a:ext>
            </a:extLst>
          </p:cNvPr>
          <p:cNvSpPr/>
          <p:nvPr/>
        </p:nvSpPr>
        <p:spPr>
          <a:xfrm>
            <a:off x="6338025" y="2371983"/>
            <a:ext cx="4075043" cy="1138773"/>
          </a:xfrm>
          <a:prstGeom prst="rect">
            <a:avLst/>
          </a:prstGeom>
        </p:spPr>
        <p:txBody>
          <a:bodyPr wrap="square">
            <a:spAutoFit/>
          </a:bodyPr>
          <a:lstStyle/>
          <a:p>
            <a:pPr marL="285750" indent="-285750">
              <a:spcBef>
                <a:spcPct val="0"/>
              </a:spcBef>
              <a:buFont typeface="Wingdings" pitchFamily="2" charset="2"/>
              <a:buChar char="q"/>
            </a:pPr>
            <a:r>
              <a:rPr lang="en-US" dirty="0">
                <a:solidFill>
                  <a:srgbClr val="000000"/>
                </a:solidFill>
              </a:rPr>
              <a:t>Quick exploratory simulation experiments on some changes</a:t>
            </a:r>
          </a:p>
          <a:p>
            <a:pPr marL="742950" lvl="1" indent="-285750">
              <a:buFont typeface="Courier New" panose="02070309020205020404" pitchFamily="49" charset="0"/>
              <a:buChar char="o"/>
            </a:pPr>
            <a:r>
              <a:rPr lang="en-US" sz="1600" dirty="0">
                <a:solidFill>
                  <a:srgbClr val="FF0000"/>
                </a:solidFill>
              </a:rPr>
              <a:t>No high-throughput support and other tool support </a:t>
            </a:r>
          </a:p>
        </p:txBody>
      </p:sp>
      <p:sp>
        <p:nvSpPr>
          <p:cNvPr id="26" name="Magnetic Disk 25">
            <a:extLst>
              <a:ext uri="{FF2B5EF4-FFF2-40B4-BE49-F238E27FC236}">
                <a16:creationId xmlns:a16="http://schemas.microsoft.com/office/drawing/2014/main" id="{859A4522-A8B7-A840-8FC3-5AB40B9C07CD}"/>
              </a:ext>
            </a:extLst>
          </p:cNvPr>
          <p:cNvSpPr/>
          <p:nvPr/>
        </p:nvSpPr>
        <p:spPr bwMode="auto">
          <a:xfrm>
            <a:off x="3594115" y="2565209"/>
            <a:ext cx="815009" cy="586408"/>
          </a:xfrm>
          <a:prstGeom prst="flowChartMagneticDisk">
            <a:avLst/>
          </a:prstGeom>
          <a:solidFill>
            <a:srgbClr val="F6CE86"/>
          </a:solidFill>
          <a:ln w="38100">
            <a:solidFill>
              <a:srgbClr val="F1B13D"/>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Multidocument 26">
            <a:extLst>
              <a:ext uri="{FF2B5EF4-FFF2-40B4-BE49-F238E27FC236}">
                <a16:creationId xmlns:a16="http://schemas.microsoft.com/office/drawing/2014/main" id="{6EF2A112-956F-AD41-8AB7-AF6821482298}"/>
              </a:ext>
            </a:extLst>
          </p:cNvPr>
          <p:cNvSpPr/>
          <p:nvPr/>
        </p:nvSpPr>
        <p:spPr bwMode="auto">
          <a:xfrm>
            <a:off x="6692148" y="3855263"/>
            <a:ext cx="2454965" cy="1520687"/>
          </a:xfrm>
          <a:prstGeom prst="flowChartMultidocument">
            <a:avLst/>
          </a:prstGeom>
          <a:noFill/>
          <a:ln w="57150">
            <a:solidFill>
              <a:srgbClr val="00B05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30" name="Picture 29">
            <a:extLst>
              <a:ext uri="{FF2B5EF4-FFF2-40B4-BE49-F238E27FC236}">
                <a16:creationId xmlns:a16="http://schemas.microsoft.com/office/drawing/2014/main" id="{10DF418B-DF42-3B48-AC55-3797FE6A1F73}"/>
              </a:ext>
            </a:extLst>
          </p:cNvPr>
          <p:cNvPicPr>
            <a:picLocks noChangeAspect="1"/>
          </p:cNvPicPr>
          <p:nvPr/>
        </p:nvPicPr>
        <p:blipFill>
          <a:blip r:embed="rId2"/>
          <a:stretch>
            <a:fillRect/>
          </a:stretch>
        </p:blipFill>
        <p:spPr>
          <a:xfrm>
            <a:off x="6783303" y="4284163"/>
            <a:ext cx="1936151" cy="773734"/>
          </a:xfrm>
          <a:prstGeom prst="rect">
            <a:avLst/>
          </a:prstGeom>
        </p:spPr>
      </p:pic>
      <p:sp>
        <p:nvSpPr>
          <p:cNvPr id="31" name="Magnetic Disk 30">
            <a:extLst>
              <a:ext uri="{FF2B5EF4-FFF2-40B4-BE49-F238E27FC236}">
                <a16:creationId xmlns:a16="http://schemas.microsoft.com/office/drawing/2014/main" id="{5E95E75A-46BC-E649-B799-1A0381358827}"/>
              </a:ext>
            </a:extLst>
          </p:cNvPr>
          <p:cNvSpPr/>
          <p:nvPr/>
        </p:nvSpPr>
        <p:spPr bwMode="auto">
          <a:xfrm>
            <a:off x="8896516" y="4740455"/>
            <a:ext cx="815009" cy="586408"/>
          </a:xfrm>
          <a:prstGeom prst="flowChartMagneticDisk">
            <a:avLst/>
          </a:prstGeom>
          <a:solidFill>
            <a:srgbClr val="F6CE86"/>
          </a:solidFill>
          <a:ln w="38100">
            <a:solidFill>
              <a:srgbClr val="F1B13D"/>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 name="Magnetic Disk 31">
            <a:extLst>
              <a:ext uri="{FF2B5EF4-FFF2-40B4-BE49-F238E27FC236}">
                <a16:creationId xmlns:a16="http://schemas.microsoft.com/office/drawing/2014/main" id="{84858A91-F63B-C749-AE90-B2B29656675E}"/>
              </a:ext>
            </a:extLst>
          </p:cNvPr>
          <p:cNvSpPr/>
          <p:nvPr/>
        </p:nvSpPr>
        <p:spPr bwMode="auto">
          <a:xfrm>
            <a:off x="8349864" y="4799854"/>
            <a:ext cx="815009" cy="586408"/>
          </a:xfrm>
          <a:prstGeom prst="flowChartMagneticDisk">
            <a:avLst/>
          </a:prstGeom>
          <a:solidFill>
            <a:srgbClr val="F6CE86"/>
          </a:solidFill>
          <a:ln w="38100">
            <a:solidFill>
              <a:srgbClr val="F1B13D"/>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E3C0FDAE-E947-F24B-9985-AC074D835F22}"/>
              </a:ext>
            </a:extLst>
          </p:cNvPr>
          <p:cNvSpPr/>
          <p:nvPr/>
        </p:nvSpPr>
        <p:spPr>
          <a:xfrm>
            <a:off x="6330326" y="5425036"/>
            <a:ext cx="4181558" cy="861774"/>
          </a:xfrm>
          <a:prstGeom prst="rect">
            <a:avLst/>
          </a:prstGeom>
        </p:spPr>
        <p:txBody>
          <a:bodyPr wrap="square">
            <a:spAutoFit/>
          </a:bodyPr>
          <a:lstStyle/>
          <a:p>
            <a:pPr marL="285750" indent="-285750">
              <a:spcBef>
                <a:spcPct val="0"/>
              </a:spcBef>
              <a:buFont typeface="Wingdings" pitchFamily="2" charset="2"/>
              <a:buChar char="q"/>
            </a:pPr>
            <a:r>
              <a:rPr lang="en-US" dirty="0">
                <a:solidFill>
                  <a:srgbClr val="000000"/>
                </a:solidFill>
              </a:rPr>
              <a:t>Large ensemble</a:t>
            </a:r>
          </a:p>
          <a:p>
            <a:pPr marL="742950" lvl="1" indent="-285750">
              <a:buFont typeface="Courier New" panose="02070309020205020404" pitchFamily="49" charset="0"/>
              <a:buChar char="o"/>
            </a:pPr>
            <a:r>
              <a:rPr lang="en-US" sz="1600" dirty="0"/>
              <a:t>Replicate the logic in batch script</a:t>
            </a:r>
          </a:p>
          <a:p>
            <a:pPr marL="742950" lvl="1" indent="-285750">
              <a:buFont typeface="Courier New" panose="02070309020205020404" pitchFamily="49" charset="0"/>
              <a:buChar char="o"/>
            </a:pPr>
            <a:r>
              <a:rPr lang="en-US" sz="1600" dirty="0">
                <a:solidFill>
                  <a:srgbClr val="FF0000"/>
                </a:solidFill>
              </a:rPr>
              <a:t>Script rewrite to UQP non-trivial</a:t>
            </a:r>
          </a:p>
        </p:txBody>
      </p:sp>
      <p:sp>
        <p:nvSpPr>
          <p:cNvPr id="34" name="Striped Right Arrow 33">
            <a:extLst>
              <a:ext uri="{FF2B5EF4-FFF2-40B4-BE49-F238E27FC236}">
                <a16:creationId xmlns:a16="http://schemas.microsoft.com/office/drawing/2014/main" id="{88DE81A0-C3B5-B242-B173-D60493420FED}"/>
              </a:ext>
            </a:extLst>
          </p:cNvPr>
          <p:cNvSpPr/>
          <p:nvPr/>
        </p:nvSpPr>
        <p:spPr bwMode="auto">
          <a:xfrm>
            <a:off x="5113482" y="1723011"/>
            <a:ext cx="1133060" cy="522716"/>
          </a:xfrm>
          <a:prstGeom prst="striped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Bef>
                <a:spcPct val="0"/>
              </a:spcBef>
            </a:pPr>
            <a:endParaRPr lang="en-US" sz="1600" b="1" dirty="0">
              <a:ln w="22225">
                <a:solidFill>
                  <a:schemeClr val="accent2"/>
                </a:solidFill>
                <a:prstDash val="solid"/>
              </a:ln>
              <a:solidFill>
                <a:schemeClr val="accent2">
                  <a:lumMod val="40000"/>
                  <a:lumOff val="60000"/>
                </a:schemeClr>
              </a:solidFill>
            </a:endParaRPr>
          </a:p>
        </p:txBody>
      </p:sp>
      <p:sp>
        <p:nvSpPr>
          <p:cNvPr id="35" name="Curved Left Arrow 34">
            <a:extLst>
              <a:ext uri="{FF2B5EF4-FFF2-40B4-BE49-F238E27FC236}">
                <a16:creationId xmlns:a16="http://schemas.microsoft.com/office/drawing/2014/main" id="{8A4CF794-BFA1-BB4C-B010-CF4F10E6DFFA}"/>
              </a:ext>
            </a:extLst>
          </p:cNvPr>
          <p:cNvSpPr/>
          <p:nvPr/>
        </p:nvSpPr>
        <p:spPr bwMode="auto">
          <a:xfrm>
            <a:off x="9608391" y="2505811"/>
            <a:ext cx="949956" cy="2329203"/>
          </a:xfrm>
          <a:prstGeom prst="curvedLef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Bent Arrow 36">
            <a:extLst>
              <a:ext uri="{FF2B5EF4-FFF2-40B4-BE49-F238E27FC236}">
                <a16:creationId xmlns:a16="http://schemas.microsoft.com/office/drawing/2014/main" id="{DF5A8223-1912-4D4E-8A28-AEA0736F9413}"/>
              </a:ext>
            </a:extLst>
          </p:cNvPr>
          <p:cNvSpPr/>
          <p:nvPr/>
        </p:nvSpPr>
        <p:spPr bwMode="auto">
          <a:xfrm rot="16200000">
            <a:off x="3950371" y="3639532"/>
            <a:ext cx="932982" cy="3099857"/>
          </a:xfrm>
          <a:prstGeom prst="bentArrow">
            <a:avLst>
              <a:gd name="adj1" fmla="val 25000"/>
              <a:gd name="adj2" fmla="val 25000"/>
              <a:gd name="adj3" fmla="val 25000"/>
              <a:gd name="adj4" fmla="val 47275"/>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B38BF1D6-D02E-2D43-924E-FE27F7ADA112}"/>
              </a:ext>
            </a:extLst>
          </p:cNvPr>
          <p:cNvSpPr/>
          <p:nvPr/>
        </p:nvSpPr>
        <p:spPr>
          <a:xfrm>
            <a:off x="2126878" y="5686646"/>
            <a:ext cx="4093099" cy="338554"/>
          </a:xfrm>
          <a:prstGeom prst="rect">
            <a:avLst/>
          </a:prstGeom>
        </p:spPr>
        <p:txBody>
          <a:bodyPr wrap="square">
            <a:spAutoFit/>
          </a:bodyPr>
          <a:lstStyle/>
          <a:p>
            <a:pPr marL="742950" lvl="1" indent="-285750">
              <a:buFont typeface="Courier New" panose="02070309020205020404" pitchFamily="49" charset="0"/>
              <a:buChar char="o"/>
            </a:pPr>
            <a:r>
              <a:rPr lang="en-US" sz="1600" dirty="0">
                <a:solidFill>
                  <a:srgbClr val="FF0000"/>
                </a:solidFill>
              </a:rPr>
              <a:t>No explicit support for the next cycle</a:t>
            </a:r>
          </a:p>
        </p:txBody>
      </p:sp>
    </p:spTree>
    <p:extLst>
      <p:ext uri="{BB962C8B-B14F-4D97-AF65-F5344CB8AC3E}">
        <p14:creationId xmlns:p14="http://schemas.microsoft.com/office/powerpoint/2010/main" val="28735986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981202" y="219510"/>
            <a:ext cx="8530683" cy="1008771"/>
          </a:xfrm>
        </p:spPr>
        <p:txBody>
          <a:bodyPr/>
          <a:lstStyle/>
          <a:p>
            <a:r>
              <a:rPr lang="en-US" dirty="0"/>
              <a:t>Flux uniquely enables UQP to map better to the representative workflows of UQ scientists.</a:t>
            </a:r>
          </a:p>
        </p:txBody>
      </p:sp>
      <p:sp>
        <p:nvSpPr>
          <p:cNvPr id="8" name="Content Placeholder 1">
            <a:extLst>
              <a:ext uri="{FF2B5EF4-FFF2-40B4-BE49-F238E27FC236}">
                <a16:creationId xmlns:a16="http://schemas.microsoft.com/office/drawing/2014/main" id="{2B714AF7-EB86-7649-BF44-DD2446AB4E2E}"/>
              </a:ext>
            </a:extLst>
          </p:cNvPr>
          <p:cNvSpPr txBox="1">
            <a:spLocks/>
          </p:cNvSpPr>
          <p:nvPr/>
        </p:nvSpPr>
        <p:spPr>
          <a:xfrm>
            <a:off x="2047192" y="1441524"/>
            <a:ext cx="8464693" cy="4911653"/>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r>
              <a:rPr lang="en-US" dirty="0"/>
              <a:t>The first step towards UQ: quick exploratory experiments </a:t>
            </a:r>
          </a:p>
          <a:p>
            <a:pPr lvl="1"/>
            <a:r>
              <a:rPr lang="en-US" sz="2200">
                <a:latin typeface="Calibri"/>
                <a:cs typeface="Calibri"/>
              </a:rPr>
              <a:t>A few nominal simulations are the seed of all types of studies</a:t>
            </a:r>
          </a:p>
          <a:p>
            <a:pPr lvl="2"/>
            <a:r>
              <a:rPr lang="en-US" sz="2000" dirty="0"/>
              <a:t>parameter, sensitivity and UQ studies.</a:t>
            </a:r>
          </a:p>
          <a:p>
            <a:pPr lvl="1"/>
            <a:r>
              <a:rPr lang="en-US" sz="2200" dirty="0"/>
              <a:t>The scientist’s batch script captures the exact requirements.</a:t>
            </a:r>
          </a:p>
          <a:p>
            <a:pPr lvl="1"/>
            <a:r>
              <a:rPr lang="en-US" sz="2200" dirty="0"/>
              <a:t>Desire a large ensemble generated directly using this script.</a:t>
            </a:r>
          </a:p>
          <a:p>
            <a:r>
              <a:rPr lang="en-US" dirty="0"/>
              <a:t>The traditional batch-scheduling approach significantly limits UQP.</a:t>
            </a:r>
          </a:p>
          <a:p>
            <a:pPr lvl="1"/>
            <a:r>
              <a:rPr lang="en-US" sz="2200" dirty="0"/>
              <a:t>Submitting those scripts to the batch scheduler doesn’t meet the turn-around time requirement.</a:t>
            </a:r>
          </a:p>
          <a:p>
            <a:pPr lvl="1"/>
            <a:r>
              <a:rPr lang="en-US" sz="2200" dirty="0"/>
              <a:t>Running this with UQP in high throughput mode would be ideal but…</a:t>
            </a:r>
          </a:p>
          <a:p>
            <a:pPr lvl="2"/>
            <a:r>
              <a:rPr lang="en-US" sz="2000" dirty="0"/>
              <a:t>The ad-hoc scheduler building on launchers doesn’t easily support this.</a:t>
            </a:r>
          </a:p>
          <a:p>
            <a:pPr lvl="2"/>
            <a:r>
              <a:rPr lang="en-US" sz="2000" dirty="0"/>
              <a:t>Porting the script to the UQP interface is not easy on the other hand.</a:t>
            </a:r>
            <a:endParaRPr lang="en-US" dirty="0"/>
          </a:p>
          <a:p>
            <a:r>
              <a:rPr lang="en-US" dirty="0"/>
              <a:t>Flux’s fully hierarchical scheduling comprehensively solves this.</a:t>
            </a:r>
          </a:p>
          <a:p>
            <a:pPr lvl="1" defTabSz="914400"/>
            <a:endParaRPr lang="en-US" dirty="0"/>
          </a:p>
        </p:txBody>
      </p:sp>
    </p:spTree>
    <p:extLst>
      <p:ext uri="{BB962C8B-B14F-4D97-AF65-F5344CB8AC3E}">
        <p14:creationId xmlns:p14="http://schemas.microsoft.com/office/powerpoint/2010/main" val="31276571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a:spLocks noGrp="1"/>
          </p:cNvSpPr>
          <p:nvPr>
            <p:ph type="title"/>
          </p:nvPr>
        </p:nvSpPr>
        <p:spPr>
          <a:xfrm>
            <a:off x="1889818" y="1"/>
            <a:ext cx="8260317" cy="1514771"/>
          </a:xfrm>
        </p:spPr>
        <p:txBody>
          <a:bodyPr/>
          <a:lstStyle/>
          <a:p>
            <a:r>
              <a:rPr lang="en-US" dirty="0"/>
              <a:t>Our fully hierarchical scheduling model naturally maps to the representative UQ workflows.</a:t>
            </a:r>
          </a:p>
        </p:txBody>
      </p:sp>
      <p:sp>
        <p:nvSpPr>
          <p:cNvPr id="60" name="Rectangle 59">
            <a:extLst>
              <a:ext uri="{FF2B5EF4-FFF2-40B4-BE49-F238E27FC236}">
                <a16:creationId xmlns:a16="http://schemas.microsoft.com/office/drawing/2014/main" id="{3B62CAD8-0FC4-F842-BD19-AA4217E03EF3}"/>
              </a:ext>
            </a:extLst>
          </p:cNvPr>
          <p:cNvSpPr/>
          <p:nvPr/>
        </p:nvSpPr>
        <p:spPr>
          <a:xfrm>
            <a:off x="1293416" y="5149771"/>
            <a:ext cx="9506385" cy="1446550"/>
          </a:xfrm>
          <a:prstGeom prst="rect">
            <a:avLst/>
          </a:prstGeom>
        </p:spPr>
        <p:txBody>
          <a:bodyPr wrap="square" anchor="t">
            <a:spAutoFit/>
          </a:bodyPr>
          <a:lstStyle/>
          <a:p>
            <a:pPr marL="800100" lvl="1" indent="-342900">
              <a:buFont typeface="Arial,Sans-Serif"/>
              <a:buChar char="•"/>
            </a:pPr>
            <a:r>
              <a:rPr lang="en-US" sz="2200" dirty="0">
                <a:latin typeface="Courier"/>
              </a:rPr>
              <a:t>As simple as: </a:t>
            </a:r>
            <a:r>
              <a:rPr lang="en-US" sz="2200" i="1" dirty="0">
                <a:latin typeface="Courier"/>
              </a:rPr>
              <a:t>% flux mini submit -N 1 -n1 </a:t>
            </a:r>
            <a:r>
              <a:rPr lang="en-US" sz="2200" b="1" i="1" dirty="0">
                <a:latin typeface="Courier"/>
              </a:rPr>
              <a:t>flux start ./script.sh  </a:t>
            </a:r>
            <a:endParaRPr lang="en-US" sz="2200" dirty="0">
              <a:ea typeface="+mn-lt"/>
              <a:cs typeface="+mn-lt"/>
            </a:endParaRPr>
          </a:p>
          <a:p>
            <a:pPr marL="800100" lvl="1" indent="-342900">
              <a:buFont typeface="Arial,Sans-Serif"/>
              <a:buChar char="•"/>
            </a:pPr>
            <a:r>
              <a:rPr lang="en-US" sz="2200" dirty="0">
                <a:latin typeface="Courier"/>
              </a:rPr>
              <a:t>A prototype implemented to get more user feedback</a:t>
            </a:r>
            <a:endParaRPr lang="en-US" sz="2200" dirty="0">
              <a:latin typeface="Courier"/>
              <a:ea typeface="+mn-lt"/>
              <a:cs typeface="+mn-lt"/>
            </a:endParaRPr>
          </a:p>
          <a:p>
            <a:pPr marL="800100" lvl="1" indent="-342900">
              <a:buFont typeface="Arial"/>
              <a:buChar char="•"/>
            </a:pPr>
            <a:endParaRPr lang="en-US" sz="2200" b="1" i="1" dirty="0">
              <a:latin typeface="Courier" pitchFamily="2" charset="0"/>
            </a:endParaRPr>
          </a:p>
        </p:txBody>
      </p:sp>
      <p:sp>
        <p:nvSpPr>
          <p:cNvPr id="73" name="Rectangle 72">
            <a:extLst>
              <a:ext uri="{FF2B5EF4-FFF2-40B4-BE49-F238E27FC236}">
                <a16:creationId xmlns:a16="http://schemas.microsoft.com/office/drawing/2014/main" id="{DAA4AF5C-600D-6F41-B786-C275757089A2}"/>
              </a:ext>
            </a:extLst>
          </p:cNvPr>
          <p:cNvSpPr/>
          <p:nvPr/>
        </p:nvSpPr>
        <p:spPr>
          <a:xfrm>
            <a:off x="3176030" y="3486592"/>
            <a:ext cx="7343775" cy="159570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Box 66">
            <a:extLst>
              <a:ext uri="{FF2B5EF4-FFF2-40B4-BE49-F238E27FC236}">
                <a16:creationId xmlns:a16="http://schemas.microsoft.com/office/drawing/2014/main" id="{EEF92446-C707-0847-B78F-08108D3D1B8C}"/>
              </a:ext>
            </a:extLst>
          </p:cNvPr>
          <p:cNvSpPr txBox="1">
            <a:spLocks noChangeArrowheads="1"/>
          </p:cNvSpPr>
          <p:nvPr/>
        </p:nvSpPr>
        <p:spPr bwMode="auto">
          <a:xfrm>
            <a:off x="8660542" y="4094706"/>
            <a:ext cx="533400" cy="510778"/>
          </a:xfrm>
          <a:prstGeom prst="roundRect">
            <a:avLst/>
          </a:prstGeom>
          <a:solidFill>
            <a:srgbClr val="FFC000"/>
          </a:solidFill>
          <a:ln w="9525">
            <a:noFill/>
            <a:miter lim="800000"/>
            <a:headEnd/>
            <a:tailEnd/>
          </a:ln>
          <a:effectLst/>
        </p:spPr>
        <p:txBody>
          <a:bodyPr>
            <a:spAutoFit/>
          </a:bodyPr>
          <a:lstStyle/>
          <a:p>
            <a:pPr algn="ctr">
              <a:spcBef>
                <a:spcPct val="50000"/>
              </a:spcBef>
            </a:pPr>
            <a:r>
              <a:rPr lang="en-US" sz="2400" dirty="0">
                <a:latin typeface="Arial" pitchFamily="34" charset="0"/>
                <a:cs typeface="Arial" pitchFamily="34" charset="0"/>
              </a:rPr>
              <a:t>…</a:t>
            </a:r>
          </a:p>
        </p:txBody>
      </p:sp>
      <p:cxnSp>
        <p:nvCxnSpPr>
          <p:cNvPr id="75" name="Straight Connector 74">
            <a:extLst>
              <a:ext uri="{FF2B5EF4-FFF2-40B4-BE49-F238E27FC236}">
                <a16:creationId xmlns:a16="http://schemas.microsoft.com/office/drawing/2014/main" id="{3CFD27E8-2B11-244E-82A8-D68F7F8B2682}"/>
              </a:ext>
            </a:extLst>
          </p:cNvPr>
          <p:cNvCxnSpPr>
            <a:stCxn id="80" idx="2"/>
          </p:cNvCxnSpPr>
          <p:nvPr/>
        </p:nvCxnSpPr>
        <p:spPr>
          <a:xfrm flipV="1">
            <a:off x="4724755" y="4345806"/>
            <a:ext cx="60285" cy="399645"/>
          </a:xfrm>
          <a:prstGeom prst="line">
            <a:avLst/>
          </a:prstGeom>
          <a:solidFill>
            <a:srgbClr val="FFC000"/>
          </a:solidFill>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22">
            <a:extLst>
              <a:ext uri="{FF2B5EF4-FFF2-40B4-BE49-F238E27FC236}">
                <a16:creationId xmlns:a16="http://schemas.microsoft.com/office/drawing/2014/main" id="{8C523915-8E8A-AC48-AA31-CD2F868332FF}"/>
              </a:ext>
            </a:extLst>
          </p:cNvPr>
          <p:cNvGrpSpPr/>
          <p:nvPr/>
        </p:nvGrpSpPr>
        <p:grpSpPr>
          <a:xfrm>
            <a:off x="6625443" y="3917344"/>
            <a:ext cx="419548" cy="868904"/>
            <a:chOff x="5518679" y="1141206"/>
            <a:chExt cx="419548" cy="1158539"/>
          </a:xfrm>
          <a:solidFill>
            <a:srgbClr val="FFC000"/>
          </a:solidFill>
        </p:grpSpPr>
        <p:sp>
          <p:nvSpPr>
            <p:cNvPr id="91" name="Rectangle 113">
              <a:extLst>
                <a:ext uri="{FF2B5EF4-FFF2-40B4-BE49-F238E27FC236}">
                  <a16:creationId xmlns:a16="http://schemas.microsoft.com/office/drawing/2014/main" id="{B6674E67-6047-D847-823F-AA0F5EC9D2FA}"/>
                </a:ext>
              </a:extLst>
            </p:cNvPr>
            <p:cNvSpPr/>
            <p:nvPr/>
          </p:nvSpPr>
          <p:spPr bwMode="auto">
            <a:xfrm>
              <a:off x="5518679" y="1141206"/>
              <a:ext cx="411480" cy="1158539"/>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dirty="0"/>
            </a:p>
          </p:txBody>
        </p:sp>
        <p:cxnSp>
          <p:nvCxnSpPr>
            <p:cNvPr id="92" name="Straight Connector 91">
              <a:extLst>
                <a:ext uri="{FF2B5EF4-FFF2-40B4-BE49-F238E27FC236}">
                  <a16:creationId xmlns:a16="http://schemas.microsoft.com/office/drawing/2014/main" id="{E15928F0-1539-4445-A43B-32721234B4EC}"/>
                </a:ext>
              </a:extLst>
            </p:cNvPr>
            <p:cNvCxnSpPr/>
            <p:nvPr/>
          </p:nvCxnSpPr>
          <p:spPr bwMode="auto">
            <a:xfrm>
              <a:off x="5526747" y="1531026"/>
              <a:ext cx="411480" cy="1588"/>
            </a:xfrm>
            <a:prstGeom prst="line">
              <a:avLst/>
            </a:prstGeom>
            <a:grpFill/>
            <a:ln w="9525"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F2FBD009-7CC8-D843-A210-BD26EE5AE9AB}"/>
                </a:ext>
              </a:extLst>
            </p:cNvPr>
            <p:cNvCxnSpPr/>
            <p:nvPr/>
          </p:nvCxnSpPr>
          <p:spPr bwMode="auto">
            <a:xfrm>
              <a:off x="5524320" y="1918374"/>
              <a:ext cx="411480" cy="1588"/>
            </a:xfrm>
            <a:prstGeom prst="line">
              <a:avLst/>
            </a:prstGeom>
            <a:grpFill/>
            <a:ln w="9525" cap="flat" cmpd="sng" algn="ctr">
              <a:solidFill>
                <a:schemeClr val="tx1"/>
              </a:solidFill>
              <a:prstDash val="solid"/>
              <a:round/>
              <a:headEnd type="none" w="med" len="med"/>
              <a:tailEnd type="none" w="med" len="med"/>
            </a:ln>
            <a:effectLst/>
          </p:spPr>
        </p:cxnSp>
      </p:grpSp>
      <p:sp>
        <p:nvSpPr>
          <p:cNvPr id="77" name="TextBox 76">
            <a:extLst>
              <a:ext uri="{FF2B5EF4-FFF2-40B4-BE49-F238E27FC236}">
                <a16:creationId xmlns:a16="http://schemas.microsoft.com/office/drawing/2014/main" id="{9059421E-6D77-864D-B757-D4A87E91B458}"/>
              </a:ext>
            </a:extLst>
          </p:cNvPr>
          <p:cNvSpPr txBox="1"/>
          <p:nvPr/>
        </p:nvSpPr>
        <p:spPr>
          <a:xfrm>
            <a:off x="6280030" y="3572950"/>
            <a:ext cx="1091761" cy="408623"/>
          </a:xfrm>
          <a:prstGeom prst="roundRect">
            <a:avLst/>
          </a:prstGeom>
          <a:solidFill>
            <a:srgbClr val="FFC000"/>
          </a:solidFill>
        </p:spPr>
        <p:txBody>
          <a:bodyPr wrap="square" rtlCol="0">
            <a:spAutoFit/>
          </a:bodyPr>
          <a:lstStyle/>
          <a:p>
            <a:pPr algn="ctr"/>
            <a:r>
              <a:rPr lang="en-US" dirty="0">
                <a:latin typeface="Arial" pitchFamily="34" charset="0"/>
                <a:cs typeface="Arial" pitchFamily="34" charset="0"/>
              </a:rPr>
              <a:t>Slot 1</a:t>
            </a:r>
          </a:p>
        </p:txBody>
      </p:sp>
      <p:sp>
        <p:nvSpPr>
          <p:cNvPr id="78" name="TextBox 77">
            <a:extLst>
              <a:ext uri="{FF2B5EF4-FFF2-40B4-BE49-F238E27FC236}">
                <a16:creationId xmlns:a16="http://schemas.microsoft.com/office/drawing/2014/main" id="{15C43D08-B8B9-094A-88DC-53834CADEFEE}"/>
              </a:ext>
            </a:extLst>
          </p:cNvPr>
          <p:cNvSpPr txBox="1"/>
          <p:nvPr/>
        </p:nvSpPr>
        <p:spPr>
          <a:xfrm>
            <a:off x="7491480" y="3572950"/>
            <a:ext cx="1132849" cy="408623"/>
          </a:xfrm>
          <a:prstGeom prst="roundRect">
            <a:avLst/>
          </a:prstGeom>
          <a:solidFill>
            <a:srgbClr val="FFC000"/>
          </a:solidFill>
        </p:spPr>
        <p:txBody>
          <a:bodyPr wrap="square" rtlCol="0">
            <a:spAutoFit/>
          </a:bodyPr>
          <a:lstStyle/>
          <a:p>
            <a:pPr algn="ctr"/>
            <a:r>
              <a:rPr lang="en-US" dirty="0">
                <a:latin typeface="Arial" pitchFamily="34" charset="0"/>
                <a:cs typeface="Arial" pitchFamily="34" charset="0"/>
              </a:rPr>
              <a:t>Slot 2</a:t>
            </a:r>
          </a:p>
        </p:txBody>
      </p:sp>
      <p:sp>
        <p:nvSpPr>
          <p:cNvPr id="79" name="TextBox 78">
            <a:extLst>
              <a:ext uri="{FF2B5EF4-FFF2-40B4-BE49-F238E27FC236}">
                <a16:creationId xmlns:a16="http://schemas.microsoft.com/office/drawing/2014/main" id="{A1D800AA-77C3-6449-A88C-1BE8034ADFC6}"/>
              </a:ext>
            </a:extLst>
          </p:cNvPr>
          <p:cNvSpPr txBox="1"/>
          <p:nvPr/>
        </p:nvSpPr>
        <p:spPr>
          <a:xfrm>
            <a:off x="9172018" y="3572950"/>
            <a:ext cx="1223963" cy="408623"/>
          </a:xfrm>
          <a:prstGeom prst="roundRect">
            <a:avLst/>
          </a:prstGeom>
          <a:solidFill>
            <a:srgbClr val="FFC000"/>
          </a:solidFill>
        </p:spPr>
        <p:txBody>
          <a:bodyPr wrap="square" rtlCol="0">
            <a:spAutoFit/>
          </a:bodyPr>
          <a:lstStyle/>
          <a:p>
            <a:pPr algn="ctr"/>
            <a:r>
              <a:rPr lang="en-US" dirty="0">
                <a:latin typeface="Arial" pitchFamily="34" charset="0"/>
                <a:cs typeface="Arial" pitchFamily="34" charset="0"/>
              </a:rPr>
              <a:t>Slot N</a:t>
            </a:r>
          </a:p>
        </p:txBody>
      </p:sp>
      <p:sp>
        <p:nvSpPr>
          <p:cNvPr id="80" name="Text Box 39">
            <a:extLst>
              <a:ext uri="{FF2B5EF4-FFF2-40B4-BE49-F238E27FC236}">
                <a16:creationId xmlns:a16="http://schemas.microsoft.com/office/drawing/2014/main" id="{D1581083-6617-E545-ACDE-9531D34362B7}"/>
              </a:ext>
            </a:extLst>
          </p:cNvPr>
          <p:cNvSpPr txBox="1">
            <a:spLocks noChangeArrowheads="1"/>
          </p:cNvSpPr>
          <p:nvPr/>
        </p:nvSpPr>
        <p:spPr bwMode="auto">
          <a:xfrm>
            <a:off x="3558723" y="3723894"/>
            <a:ext cx="2332063" cy="1021556"/>
          </a:xfrm>
          <a:prstGeom prst="roundRect">
            <a:avLst/>
          </a:prstGeom>
          <a:solidFill>
            <a:srgbClr val="7030A0"/>
          </a:solidFill>
          <a:ln w="9525">
            <a:solidFill>
              <a:schemeClr val="tx1"/>
            </a:solidFill>
            <a:miter lim="800000"/>
            <a:headEnd/>
            <a:tailEnd/>
          </a:ln>
          <a:effectLst/>
        </p:spPr>
        <p:txBody>
          <a:bodyPr wrap="square">
            <a:spAutoFit/>
          </a:bodyPr>
          <a:lstStyle/>
          <a:p>
            <a:pPr algn="ctr">
              <a:spcBef>
                <a:spcPct val="50000"/>
              </a:spcBef>
            </a:pPr>
            <a:r>
              <a:rPr lang="en-US" dirty="0">
                <a:solidFill>
                  <a:schemeClr val="bg1"/>
                </a:solidFill>
                <a:latin typeface="Arial" pitchFamily="34" charset="0"/>
                <a:cs typeface="Arial" pitchFamily="34" charset="0"/>
              </a:rPr>
              <a:t>UQ Pipeline Ensemble Manager using Flux</a:t>
            </a:r>
          </a:p>
        </p:txBody>
      </p:sp>
      <p:grpSp>
        <p:nvGrpSpPr>
          <p:cNvPr id="83" name="Group 23">
            <a:extLst>
              <a:ext uri="{FF2B5EF4-FFF2-40B4-BE49-F238E27FC236}">
                <a16:creationId xmlns:a16="http://schemas.microsoft.com/office/drawing/2014/main" id="{350FFE6F-4FBA-0946-8BD1-1E613C830B23}"/>
              </a:ext>
            </a:extLst>
          </p:cNvPr>
          <p:cNvGrpSpPr/>
          <p:nvPr/>
        </p:nvGrpSpPr>
        <p:grpSpPr>
          <a:xfrm>
            <a:off x="7851750" y="3917344"/>
            <a:ext cx="419548" cy="868904"/>
            <a:chOff x="5518679" y="1141206"/>
            <a:chExt cx="419548" cy="1158539"/>
          </a:xfrm>
          <a:solidFill>
            <a:srgbClr val="FFC000"/>
          </a:solidFill>
        </p:grpSpPr>
        <p:sp>
          <p:nvSpPr>
            <p:cNvPr id="88" name="Rectangle 87">
              <a:extLst>
                <a:ext uri="{FF2B5EF4-FFF2-40B4-BE49-F238E27FC236}">
                  <a16:creationId xmlns:a16="http://schemas.microsoft.com/office/drawing/2014/main" id="{49EAD623-F6A9-B04F-BD97-EAB8304E2B48}"/>
                </a:ext>
              </a:extLst>
            </p:cNvPr>
            <p:cNvSpPr/>
            <p:nvPr/>
          </p:nvSpPr>
          <p:spPr bwMode="auto">
            <a:xfrm>
              <a:off x="5518679" y="1141206"/>
              <a:ext cx="411480" cy="1158539"/>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dirty="0"/>
            </a:p>
          </p:txBody>
        </p:sp>
        <p:cxnSp>
          <p:nvCxnSpPr>
            <p:cNvPr id="89" name="Straight Connector 88">
              <a:extLst>
                <a:ext uri="{FF2B5EF4-FFF2-40B4-BE49-F238E27FC236}">
                  <a16:creationId xmlns:a16="http://schemas.microsoft.com/office/drawing/2014/main" id="{8372EBF6-E118-DC4E-A846-20116EF87892}"/>
                </a:ext>
              </a:extLst>
            </p:cNvPr>
            <p:cNvCxnSpPr/>
            <p:nvPr/>
          </p:nvCxnSpPr>
          <p:spPr bwMode="auto">
            <a:xfrm>
              <a:off x="5526747" y="1531026"/>
              <a:ext cx="411480" cy="1588"/>
            </a:xfrm>
            <a:prstGeom prst="line">
              <a:avLst/>
            </a:prstGeom>
            <a:grp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3BE4110A-C184-4947-A75B-9BBAF2825076}"/>
                </a:ext>
              </a:extLst>
            </p:cNvPr>
            <p:cNvCxnSpPr/>
            <p:nvPr/>
          </p:nvCxnSpPr>
          <p:spPr bwMode="auto">
            <a:xfrm>
              <a:off x="5524320" y="1918374"/>
              <a:ext cx="411480" cy="1588"/>
            </a:xfrm>
            <a:prstGeom prst="line">
              <a:avLst/>
            </a:prstGeom>
            <a:grpFill/>
            <a:ln w="9525" cap="flat" cmpd="sng" algn="ctr">
              <a:solidFill>
                <a:schemeClr val="tx1"/>
              </a:solidFill>
              <a:prstDash val="solid"/>
              <a:round/>
              <a:headEnd type="none" w="med" len="med"/>
              <a:tailEnd type="none" w="med" len="med"/>
            </a:ln>
            <a:effectLst/>
          </p:spPr>
        </p:cxnSp>
      </p:grpSp>
      <p:grpSp>
        <p:nvGrpSpPr>
          <p:cNvPr id="84" name="Group 27">
            <a:extLst>
              <a:ext uri="{FF2B5EF4-FFF2-40B4-BE49-F238E27FC236}">
                <a16:creationId xmlns:a16="http://schemas.microsoft.com/office/drawing/2014/main" id="{7164B5D1-3FA5-1E4D-BBED-DA8108684FE6}"/>
              </a:ext>
            </a:extLst>
          </p:cNvPr>
          <p:cNvGrpSpPr/>
          <p:nvPr/>
        </p:nvGrpSpPr>
        <p:grpSpPr>
          <a:xfrm>
            <a:off x="9575793" y="3917344"/>
            <a:ext cx="419548" cy="868904"/>
            <a:chOff x="5518679" y="1141206"/>
            <a:chExt cx="419548" cy="1158539"/>
          </a:xfrm>
          <a:solidFill>
            <a:srgbClr val="FFC000"/>
          </a:solidFill>
        </p:grpSpPr>
        <p:sp>
          <p:nvSpPr>
            <p:cNvPr id="85" name="Rectangle 84">
              <a:extLst>
                <a:ext uri="{FF2B5EF4-FFF2-40B4-BE49-F238E27FC236}">
                  <a16:creationId xmlns:a16="http://schemas.microsoft.com/office/drawing/2014/main" id="{6367971A-F07D-D943-BA31-1A54F666AADB}"/>
                </a:ext>
              </a:extLst>
            </p:cNvPr>
            <p:cNvSpPr/>
            <p:nvPr/>
          </p:nvSpPr>
          <p:spPr bwMode="auto">
            <a:xfrm>
              <a:off x="5518679" y="1141206"/>
              <a:ext cx="411480" cy="1158539"/>
            </a:xfrm>
            <a:prstGeom prst="roundRect">
              <a:avLst/>
            </a:prstGeom>
            <a:solidFill>
              <a:srgbClr val="FF0000"/>
            </a:solidFill>
            <a:ln w="9525" cap="flat" cmpd="sng" algn="ctr">
              <a:solidFill>
                <a:schemeClr val="tx1"/>
              </a:solidFill>
              <a:prstDash val="solid"/>
              <a:round/>
              <a:headEnd type="none" w="med" len="med"/>
              <a:tailEnd type="none" w="med" len="med"/>
            </a:ln>
            <a:effectLst/>
          </p:spPr>
          <p:txBody>
            <a:bodyPr/>
            <a:lstStyle/>
            <a:p>
              <a:endParaRPr lang="en-US" dirty="0"/>
            </a:p>
          </p:txBody>
        </p:sp>
        <p:cxnSp>
          <p:nvCxnSpPr>
            <p:cNvPr id="86" name="Straight Connector 85">
              <a:extLst>
                <a:ext uri="{FF2B5EF4-FFF2-40B4-BE49-F238E27FC236}">
                  <a16:creationId xmlns:a16="http://schemas.microsoft.com/office/drawing/2014/main" id="{5BF9CD2B-7C21-4F4F-8CFD-6AAEAE20BEE4}"/>
                </a:ext>
              </a:extLst>
            </p:cNvPr>
            <p:cNvCxnSpPr/>
            <p:nvPr/>
          </p:nvCxnSpPr>
          <p:spPr bwMode="auto">
            <a:xfrm>
              <a:off x="5526747" y="1531026"/>
              <a:ext cx="411480" cy="1588"/>
            </a:xfrm>
            <a:prstGeom prst="line">
              <a:avLst/>
            </a:prstGeom>
            <a:grpFill/>
            <a:ln w="9525" cap="flat" cmpd="sng" algn="ctr">
              <a:solidFill>
                <a:schemeClr val="tx1"/>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B4C61BCB-AA0B-E14E-8D46-20F5A6EFEA9D}"/>
                </a:ext>
              </a:extLst>
            </p:cNvPr>
            <p:cNvCxnSpPr/>
            <p:nvPr/>
          </p:nvCxnSpPr>
          <p:spPr bwMode="auto">
            <a:xfrm>
              <a:off x="5524320" y="1918374"/>
              <a:ext cx="411480" cy="1588"/>
            </a:xfrm>
            <a:prstGeom prst="line">
              <a:avLst/>
            </a:prstGeom>
            <a:grpFill/>
            <a:ln w="9525" cap="flat" cmpd="sng" algn="ctr">
              <a:solidFill>
                <a:schemeClr val="tx1"/>
              </a:solidFill>
              <a:prstDash val="solid"/>
              <a:round/>
              <a:headEnd type="none" w="med" len="med"/>
              <a:tailEnd type="none" w="med" len="med"/>
            </a:ln>
            <a:effectLst/>
          </p:spPr>
        </p:cxnSp>
      </p:grpSp>
      <p:pic>
        <p:nvPicPr>
          <p:cNvPr id="4" name="Picture 3">
            <a:extLst>
              <a:ext uri="{FF2B5EF4-FFF2-40B4-BE49-F238E27FC236}">
                <a16:creationId xmlns:a16="http://schemas.microsoft.com/office/drawing/2014/main" id="{C9A9319A-2A58-2447-9EB3-826E4E605E02}"/>
              </a:ext>
            </a:extLst>
          </p:cNvPr>
          <p:cNvPicPr>
            <a:picLocks noChangeAspect="1"/>
          </p:cNvPicPr>
          <p:nvPr/>
        </p:nvPicPr>
        <p:blipFill>
          <a:blip r:embed="rId2"/>
          <a:stretch>
            <a:fillRect/>
          </a:stretch>
        </p:blipFill>
        <p:spPr>
          <a:xfrm>
            <a:off x="1747355" y="1421857"/>
            <a:ext cx="4726332" cy="1888760"/>
          </a:xfrm>
          <a:prstGeom prst="rect">
            <a:avLst/>
          </a:prstGeom>
        </p:spPr>
      </p:pic>
      <p:sp>
        <p:nvSpPr>
          <p:cNvPr id="7" name="Bent Arrow 6">
            <a:extLst>
              <a:ext uri="{FF2B5EF4-FFF2-40B4-BE49-F238E27FC236}">
                <a16:creationId xmlns:a16="http://schemas.microsoft.com/office/drawing/2014/main" id="{A4E24BCD-CBFE-3742-B781-6F3B25D34B8C}"/>
              </a:ext>
            </a:extLst>
          </p:cNvPr>
          <p:cNvSpPr/>
          <p:nvPr/>
        </p:nvSpPr>
        <p:spPr bwMode="auto">
          <a:xfrm flipV="1">
            <a:off x="2393179" y="3647728"/>
            <a:ext cx="659027" cy="539233"/>
          </a:xfrm>
          <a:prstGeom prst="bentArrow">
            <a:avLst>
              <a:gd name="adj1" fmla="val 25000"/>
              <a:gd name="adj2" fmla="val 24236"/>
              <a:gd name="adj3" fmla="val 25000"/>
              <a:gd name="adj4" fmla="val 43750"/>
            </a:avLst>
          </a:prstGeom>
          <a:ln>
            <a:headEnd/>
            <a:tailEnd/>
          </a:ln>
        </p:spPr>
        <p:style>
          <a:lnRef idx="2">
            <a:schemeClr val="dk1"/>
          </a:lnRef>
          <a:fillRef idx="1">
            <a:schemeClr val="lt1"/>
          </a:fillRef>
          <a:effectRef idx="0">
            <a:schemeClr val="dk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 name="Rectangle 7">
            <a:extLst>
              <a:ext uri="{FF2B5EF4-FFF2-40B4-BE49-F238E27FC236}">
                <a16:creationId xmlns:a16="http://schemas.microsoft.com/office/drawing/2014/main" id="{48208D37-A5C8-3346-AFF3-E7A4FDF6EB0A}"/>
              </a:ext>
            </a:extLst>
          </p:cNvPr>
          <p:cNvSpPr/>
          <p:nvPr/>
        </p:nvSpPr>
        <p:spPr>
          <a:xfrm>
            <a:off x="6566722" y="1489603"/>
            <a:ext cx="988347" cy="369332"/>
          </a:xfrm>
          <a:prstGeom prst="rect">
            <a:avLst/>
          </a:prstGeom>
        </p:spPr>
        <p:txBody>
          <a:bodyPr wrap="none">
            <a:spAutoFit/>
          </a:bodyPr>
          <a:lstStyle/>
          <a:p>
            <a:r>
              <a:rPr lang="en-US" dirty="0" err="1"/>
              <a:t>script.sh</a:t>
            </a:r>
            <a:endParaRPr lang="en-US" dirty="0"/>
          </a:p>
        </p:txBody>
      </p:sp>
    </p:spTree>
    <p:extLst>
      <p:ext uri="{BB962C8B-B14F-4D97-AF65-F5344CB8AC3E}">
        <p14:creationId xmlns:p14="http://schemas.microsoft.com/office/powerpoint/2010/main" val="19953277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BEE72A3-625B-2A4F-92FC-DC2E5ED8BD13}"/>
              </a:ext>
            </a:extLst>
          </p:cNvPr>
          <p:cNvSpPr/>
          <p:nvPr/>
        </p:nvSpPr>
        <p:spPr>
          <a:xfrm>
            <a:off x="1831197" y="2048097"/>
            <a:ext cx="2638133" cy="368530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ounded Rectangle 4">
            <a:extLst>
              <a:ext uri="{FF2B5EF4-FFF2-40B4-BE49-F238E27FC236}">
                <a16:creationId xmlns:a16="http://schemas.microsoft.com/office/drawing/2014/main" id="{486A2A15-0FFA-ED48-9D87-D22D6E6E9DFB}"/>
              </a:ext>
            </a:extLst>
          </p:cNvPr>
          <p:cNvSpPr/>
          <p:nvPr/>
        </p:nvSpPr>
        <p:spPr>
          <a:xfrm>
            <a:off x="5212040" y="2041997"/>
            <a:ext cx="5148765" cy="369140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ounded Rectangle 2">
            <a:extLst>
              <a:ext uri="{FF2B5EF4-FFF2-40B4-BE49-F238E27FC236}">
                <a16:creationId xmlns:a16="http://schemas.microsoft.com/office/drawing/2014/main" id="{8098DF6B-8DCB-8E42-BEB6-016DCF0FAB10}"/>
              </a:ext>
            </a:extLst>
          </p:cNvPr>
          <p:cNvSpPr/>
          <p:nvPr/>
        </p:nvSpPr>
        <p:spPr>
          <a:xfrm>
            <a:off x="2447289" y="3205549"/>
            <a:ext cx="1402303" cy="511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UQP API</a:t>
            </a:r>
          </a:p>
        </p:txBody>
      </p:sp>
      <p:cxnSp>
        <p:nvCxnSpPr>
          <p:cNvPr id="10" name="Straight Arrow Connector 9">
            <a:extLst>
              <a:ext uri="{FF2B5EF4-FFF2-40B4-BE49-F238E27FC236}">
                <a16:creationId xmlns:a16="http://schemas.microsoft.com/office/drawing/2014/main" id="{BAAD258B-1DB6-3843-8798-AF1A70080254}"/>
              </a:ext>
            </a:extLst>
          </p:cNvPr>
          <p:cNvCxnSpPr>
            <a:cxnSpLocks/>
          </p:cNvCxnSpPr>
          <p:nvPr/>
        </p:nvCxnSpPr>
        <p:spPr>
          <a:xfrm flipH="1">
            <a:off x="2473628" y="3790876"/>
            <a:ext cx="298967" cy="4941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4FA53C1E-3F34-6A4D-B942-BB7611C0FAAC}"/>
              </a:ext>
            </a:extLst>
          </p:cNvPr>
          <p:cNvSpPr/>
          <p:nvPr/>
        </p:nvSpPr>
        <p:spPr>
          <a:xfrm>
            <a:off x="1934904" y="4402008"/>
            <a:ext cx="1033919" cy="5446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Slurm Allocator</a:t>
            </a:r>
          </a:p>
        </p:txBody>
      </p:sp>
      <p:sp>
        <p:nvSpPr>
          <p:cNvPr id="19" name="Rounded Rectangle 18">
            <a:extLst>
              <a:ext uri="{FF2B5EF4-FFF2-40B4-BE49-F238E27FC236}">
                <a16:creationId xmlns:a16="http://schemas.microsoft.com/office/drawing/2014/main" id="{03D8A4C1-BB37-6941-B1D5-0D84D21260E9}"/>
              </a:ext>
            </a:extLst>
          </p:cNvPr>
          <p:cNvSpPr/>
          <p:nvPr/>
        </p:nvSpPr>
        <p:spPr>
          <a:xfrm>
            <a:off x="6057424" y="2280327"/>
            <a:ext cx="3307898" cy="507525"/>
          </a:xfrm>
          <a:prstGeom prst="roundRect">
            <a:avLst/>
          </a:prstGeom>
          <a:solidFill>
            <a:srgbClr val="0F4F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UQP Scheduler and Status Monitor</a:t>
            </a:r>
          </a:p>
        </p:txBody>
      </p:sp>
      <p:sp>
        <p:nvSpPr>
          <p:cNvPr id="20" name="TextBox 19">
            <a:extLst>
              <a:ext uri="{FF2B5EF4-FFF2-40B4-BE49-F238E27FC236}">
                <a16:creationId xmlns:a16="http://schemas.microsoft.com/office/drawing/2014/main" id="{30075359-39AA-0E47-AF53-BD53ED67F5C5}"/>
              </a:ext>
            </a:extLst>
          </p:cNvPr>
          <p:cNvSpPr txBox="1"/>
          <p:nvPr/>
        </p:nvSpPr>
        <p:spPr>
          <a:xfrm>
            <a:off x="2802657" y="3887920"/>
            <a:ext cx="820259" cy="300082"/>
          </a:xfrm>
          <a:prstGeom prst="rect">
            <a:avLst/>
          </a:prstGeom>
          <a:noFill/>
        </p:spPr>
        <p:txBody>
          <a:bodyPr wrap="square" rtlCol="0">
            <a:spAutoFit/>
          </a:bodyPr>
          <a:lstStyle/>
          <a:p>
            <a:r>
              <a:rPr lang="en-US" sz="1350" dirty="0"/>
              <a:t>Creates</a:t>
            </a:r>
          </a:p>
        </p:txBody>
      </p:sp>
      <p:sp>
        <p:nvSpPr>
          <p:cNvPr id="21" name="TextBox 20">
            <a:extLst>
              <a:ext uri="{FF2B5EF4-FFF2-40B4-BE49-F238E27FC236}">
                <a16:creationId xmlns:a16="http://schemas.microsoft.com/office/drawing/2014/main" id="{1A33919C-4A16-E348-8114-5FC46AB9B37A}"/>
              </a:ext>
            </a:extLst>
          </p:cNvPr>
          <p:cNvSpPr txBox="1"/>
          <p:nvPr/>
        </p:nvSpPr>
        <p:spPr>
          <a:xfrm>
            <a:off x="4620956" y="2535887"/>
            <a:ext cx="801407" cy="300082"/>
          </a:xfrm>
          <a:prstGeom prst="rect">
            <a:avLst/>
          </a:prstGeom>
          <a:noFill/>
        </p:spPr>
        <p:txBody>
          <a:bodyPr wrap="square" rtlCol="0">
            <a:spAutoFit/>
          </a:bodyPr>
          <a:lstStyle/>
          <a:p>
            <a:r>
              <a:rPr lang="en-US" sz="1350" dirty="0"/>
              <a:t>Starts</a:t>
            </a:r>
          </a:p>
        </p:txBody>
      </p:sp>
      <p:sp>
        <p:nvSpPr>
          <p:cNvPr id="51" name="Rounded Rectangle 50">
            <a:extLst>
              <a:ext uri="{FF2B5EF4-FFF2-40B4-BE49-F238E27FC236}">
                <a16:creationId xmlns:a16="http://schemas.microsoft.com/office/drawing/2014/main" id="{617D05DD-85FB-D340-94D0-08ED73EBE35A}"/>
              </a:ext>
            </a:extLst>
          </p:cNvPr>
          <p:cNvSpPr/>
          <p:nvPr/>
        </p:nvSpPr>
        <p:spPr>
          <a:xfrm>
            <a:off x="3329070" y="4402008"/>
            <a:ext cx="1037285" cy="5446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LSF Allocator</a:t>
            </a:r>
          </a:p>
        </p:txBody>
      </p:sp>
      <p:cxnSp>
        <p:nvCxnSpPr>
          <p:cNvPr id="55" name="Straight Arrow Connector 54">
            <a:extLst>
              <a:ext uri="{FF2B5EF4-FFF2-40B4-BE49-F238E27FC236}">
                <a16:creationId xmlns:a16="http://schemas.microsoft.com/office/drawing/2014/main" id="{DA484DA0-C31F-E642-A8C8-32EC976896CF}"/>
              </a:ext>
            </a:extLst>
          </p:cNvPr>
          <p:cNvCxnSpPr>
            <a:cxnSpLocks/>
          </p:cNvCxnSpPr>
          <p:nvPr/>
        </p:nvCxnSpPr>
        <p:spPr>
          <a:xfrm>
            <a:off x="3513164" y="3779329"/>
            <a:ext cx="273908" cy="4941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Right Brace 59">
            <a:extLst>
              <a:ext uri="{FF2B5EF4-FFF2-40B4-BE49-F238E27FC236}">
                <a16:creationId xmlns:a16="http://schemas.microsoft.com/office/drawing/2014/main" id="{74665C4E-99AC-F341-A0C5-0B2A8B79F876}"/>
              </a:ext>
            </a:extLst>
          </p:cNvPr>
          <p:cNvSpPr/>
          <p:nvPr/>
        </p:nvSpPr>
        <p:spPr>
          <a:xfrm rot="5400000">
            <a:off x="2966916" y="4522868"/>
            <a:ext cx="320895" cy="142538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7" name="TextBox 66">
            <a:extLst>
              <a:ext uri="{FF2B5EF4-FFF2-40B4-BE49-F238E27FC236}">
                <a16:creationId xmlns:a16="http://schemas.microsoft.com/office/drawing/2014/main" id="{06128829-98D4-8846-B051-0A6DEF8FB2C8}"/>
              </a:ext>
            </a:extLst>
          </p:cNvPr>
          <p:cNvSpPr txBox="1"/>
          <p:nvPr/>
        </p:nvSpPr>
        <p:spPr>
          <a:xfrm>
            <a:off x="8267443" y="2919271"/>
            <a:ext cx="714410" cy="300082"/>
          </a:xfrm>
          <a:prstGeom prst="rect">
            <a:avLst/>
          </a:prstGeom>
          <a:noFill/>
        </p:spPr>
        <p:txBody>
          <a:bodyPr wrap="square" rtlCol="0">
            <a:spAutoFit/>
          </a:bodyPr>
          <a:lstStyle/>
          <a:p>
            <a:pPr algn="ctr"/>
            <a:r>
              <a:rPr lang="en-US" sz="1350" dirty="0"/>
              <a:t>Runs</a:t>
            </a:r>
          </a:p>
        </p:txBody>
      </p:sp>
      <p:sp>
        <p:nvSpPr>
          <p:cNvPr id="111" name="TextBox 110">
            <a:extLst>
              <a:ext uri="{FF2B5EF4-FFF2-40B4-BE49-F238E27FC236}">
                <a16:creationId xmlns:a16="http://schemas.microsoft.com/office/drawing/2014/main" id="{CD10D853-D07A-C140-81FF-C47317DE9E93}"/>
              </a:ext>
            </a:extLst>
          </p:cNvPr>
          <p:cNvSpPr txBox="1"/>
          <p:nvPr/>
        </p:nvSpPr>
        <p:spPr>
          <a:xfrm>
            <a:off x="1831196" y="1722999"/>
            <a:ext cx="2638133" cy="323165"/>
          </a:xfrm>
          <a:prstGeom prst="rect">
            <a:avLst/>
          </a:prstGeom>
          <a:noFill/>
        </p:spPr>
        <p:txBody>
          <a:bodyPr wrap="square" rtlCol="0">
            <a:spAutoFit/>
          </a:bodyPr>
          <a:lstStyle/>
          <a:p>
            <a:pPr algn="ctr"/>
            <a:r>
              <a:rPr lang="en-US" sz="1500" dirty="0"/>
              <a:t>Login Nodes</a:t>
            </a:r>
          </a:p>
        </p:txBody>
      </p:sp>
      <p:sp>
        <p:nvSpPr>
          <p:cNvPr id="112" name="TextBox 111">
            <a:extLst>
              <a:ext uri="{FF2B5EF4-FFF2-40B4-BE49-F238E27FC236}">
                <a16:creationId xmlns:a16="http://schemas.microsoft.com/office/drawing/2014/main" id="{E78E364B-CC48-5A48-B3FD-558CAA5BDFDF}"/>
              </a:ext>
            </a:extLst>
          </p:cNvPr>
          <p:cNvSpPr txBox="1"/>
          <p:nvPr/>
        </p:nvSpPr>
        <p:spPr>
          <a:xfrm>
            <a:off x="5212039" y="1733575"/>
            <a:ext cx="5252472" cy="323165"/>
          </a:xfrm>
          <a:prstGeom prst="rect">
            <a:avLst/>
          </a:prstGeom>
          <a:noFill/>
          <a:ln>
            <a:noFill/>
          </a:ln>
        </p:spPr>
        <p:txBody>
          <a:bodyPr wrap="square" rtlCol="0">
            <a:spAutoFit/>
          </a:bodyPr>
          <a:lstStyle/>
          <a:p>
            <a:pPr algn="ctr"/>
            <a:r>
              <a:rPr lang="en-US" sz="1500" dirty="0"/>
              <a:t>Compute Nodes</a:t>
            </a:r>
          </a:p>
        </p:txBody>
      </p:sp>
      <p:sp>
        <p:nvSpPr>
          <p:cNvPr id="114" name="Oval 113">
            <a:extLst>
              <a:ext uri="{FF2B5EF4-FFF2-40B4-BE49-F238E27FC236}">
                <a16:creationId xmlns:a16="http://schemas.microsoft.com/office/drawing/2014/main" id="{D3563F4A-18F4-5F40-9DAF-D41FFFCBA36D}"/>
              </a:ext>
            </a:extLst>
          </p:cNvPr>
          <p:cNvSpPr/>
          <p:nvPr/>
        </p:nvSpPr>
        <p:spPr>
          <a:xfrm>
            <a:off x="2585726" y="2223978"/>
            <a:ext cx="1131834" cy="5264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User</a:t>
            </a:r>
          </a:p>
        </p:txBody>
      </p:sp>
      <p:grpSp>
        <p:nvGrpSpPr>
          <p:cNvPr id="211" name="Group 210">
            <a:extLst>
              <a:ext uri="{FF2B5EF4-FFF2-40B4-BE49-F238E27FC236}">
                <a16:creationId xmlns:a16="http://schemas.microsoft.com/office/drawing/2014/main" id="{6AA52E7F-DB0D-8B4F-A7EA-5D71FC7099E8}"/>
              </a:ext>
            </a:extLst>
          </p:cNvPr>
          <p:cNvGrpSpPr/>
          <p:nvPr/>
        </p:nvGrpSpPr>
        <p:grpSpPr>
          <a:xfrm>
            <a:off x="7178058" y="3387997"/>
            <a:ext cx="2187267" cy="2043707"/>
            <a:chOff x="5056872" y="3424163"/>
            <a:chExt cx="2968404" cy="2724942"/>
          </a:xfrm>
          <a:effectLst>
            <a:outerShdw blurRad="50800" dist="38100" dir="2700000" algn="tl" rotWithShape="0">
              <a:prstClr val="black">
                <a:alpha val="40000"/>
              </a:prstClr>
            </a:outerShdw>
          </a:effectLst>
        </p:grpSpPr>
        <p:sp>
          <p:nvSpPr>
            <p:cNvPr id="212" name="Oval 211">
              <a:extLst>
                <a:ext uri="{FF2B5EF4-FFF2-40B4-BE49-F238E27FC236}">
                  <a16:creationId xmlns:a16="http://schemas.microsoft.com/office/drawing/2014/main" id="{A8461A87-1818-6649-8978-7552377D2740}"/>
                </a:ext>
              </a:extLst>
            </p:cNvPr>
            <p:cNvSpPr/>
            <p:nvPr/>
          </p:nvSpPr>
          <p:spPr>
            <a:xfrm>
              <a:off x="5056872" y="3424163"/>
              <a:ext cx="2968404" cy="2724942"/>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3" name="Rounded Rectangle 212">
              <a:extLst>
                <a:ext uri="{FF2B5EF4-FFF2-40B4-BE49-F238E27FC236}">
                  <a16:creationId xmlns:a16="http://schemas.microsoft.com/office/drawing/2014/main" id="{330F8366-818D-C341-996F-DCC97FA53055}"/>
                </a:ext>
              </a:extLst>
            </p:cNvPr>
            <p:cNvSpPr/>
            <p:nvPr/>
          </p:nvSpPr>
          <p:spPr>
            <a:xfrm>
              <a:off x="6568733" y="4544452"/>
              <a:ext cx="1228165" cy="3905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LSF Run</a:t>
              </a:r>
            </a:p>
          </p:txBody>
        </p:sp>
        <p:sp>
          <p:nvSpPr>
            <p:cNvPr id="214" name="Rounded Rectangle 213">
              <a:extLst>
                <a:ext uri="{FF2B5EF4-FFF2-40B4-BE49-F238E27FC236}">
                  <a16:creationId xmlns:a16="http://schemas.microsoft.com/office/drawing/2014/main" id="{BB1734DC-FB80-5046-BA75-33FDD45D8597}"/>
                </a:ext>
              </a:extLst>
            </p:cNvPr>
            <p:cNvSpPr/>
            <p:nvPr/>
          </p:nvSpPr>
          <p:spPr>
            <a:xfrm>
              <a:off x="5856039" y="3753668"/>
              <a:ext cx="1326777"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Prep</a:t>
              </a:r>
            </a:p>
          </p:txBody>
        </p:sp>
        <p:sp>
          <p:nvSpPr>
            <p:cNvPr id="215" name="Rounded Rectangle 214">
              <a:extLst>
                <a:ext uri="{FF2B5EF4-FFF2-40B4-BE49-F238E27FC236}">
                  <a16:creationId xmlns:a16="http://schemas.microsoft.com/office/drawing/2014/main" id="{F2106637-4782-4843-A1A2-79D745294E27}"/>
                </a:ext>
              </a:extLst>
            </p:cNvPr>
            <p:cNvSpPr/>
            <p:nvPr/>
          </p:nvSpPr>
          <p:spPr>
            <a:xfrm>
              <a:off x="5241956" y="4540849"/>
              <a:ext cx="1228165" cy="3905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Slurm Run</a:t>
              </a:r>
            </a:p>
          </p:txBody>
        </p:sp>
        <p:sp>
          <p:nvSpPr>
            <p:cNvPr id="216" name="Rounded Rectangle 215">
              <a:extLst>
                <a:ext uri="{FF2B5EF4-FFF2-40B4-BE49-F238E27FC236}">
                  <a16:creationId xmlns:a16="http://schemas.microsoft.com/office/drawing/2014/main" id="{76C9D17B-4845-4A49-970E-25DCCF5C05C3}"/>
                </a:ext>
              </a:extLst>
            </p:cNvPr>
            <p:cNvSpPr/>
            <p:nvPr/>
          </p:nvSpPr>
          <p:spPr>
            <a:xfrm>
              <a:off x="5856039" y="5318268"/>
              <a:ext cx="1326777"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Finish</a:t>
              </a:r>
            </a:p>
          </p:txBody>
        </p:sp>
        <p:cxnSp>
          <p:nvCxnSpPr>
            <p:cNvPr id="217" name="Straight Arrow Connector 216">
              <a:extLst>
                <a:ext uri="{FF2B5EF4-FFF2-40B4-BE49-F238E27FC236}">
                  <a16:creationId xmlns:a16="http://schemas.microsoft.com/office/drawing/2014/main" id="{42538734-A7E0-514E-919B-F9B30F0A310F}"/>
                </a:ext>
              </a:extLst>
            </p:cNvPr>
            <p:cNvCxnSpPr>
              <a:cxnSpLocks/>
            </p:cNvCxnSpPr>
            <p:nvPr/>
          </p:nvCxnSpPr>
          <p:spPr>
            <a:xfrm flipH="1">
              <a:off x="5935362" y="4190430"/>
              <a:ext cx="134471" cy="2868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C877889A-AB6E-DB46-9884-C853135E7436}"/>
                </a:ext>
              </a:extLst>
            </p:cNvPr>
            <p:cNvCxnSpPr>
              <a:cxnSpLocks/>
            </p:cNvCxnSpPr>
            <p:nvPr/>
          </p:nvCxnSpPr>
          <p:spPr>
            <a:xfrm>
              <a:off x="5935362" y="5015181"/>
              <a:ext cx="134471" cy="22411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2103A066-A087-7044-AB05-FF2775335790}"/>
                </a:ext>
              </a:extLst>
            </p:cNvPr>
            <p:cNvCxnSpPr>
              <a:cxnSpLocks/>
            </p:cNvCxnSpPr>
            <p:nvPr/>
          </p:nvCxnSpPr>
          <p:spPr>
            <a:xfrm>
              <a:off x="6876656" y="4199092"/>
              <a:ext cx="83130" cy="27820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F5C09EA9-D5F7-C348-B29D-63DD0C55D509}"/>
                </a:ext>
              </a:extLst>
            </p:cNvPr>
            <p:cNvCxnSpPr>
              <a:cxnSpLocks/>
            </p:cNvCxnSpPr>
            <p:nvPr/>
          </p:nvCxnSpPr>
          <p:spPr>
            <a:xfrm flipH="1">
              <a:off x="6876656" y="5031751"/>
              <a:ext cx="130123" cy="21194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F5248910-214E-AF4B-8EFD-C00FF3D995BF}"/>
              </a:ext>
            </a:extLst>
          </p:cNvPr>
          <p:cNvGrpSpPr/>
          <p:nvPr/>
        </p:nvGrpSpPr>
        <p:grpSpPr>
          <a:xfrm>
            <a:off x="6805893" y="3388496"/>
            <a:ext cx="2187267" cy="2043707"/>
            <a:chOff x="5056872" y="3424163"/>
            <a:chExt cx="2968404" cy="2724942"/>
          </a:xfrm>
          <a:effectLst>
            <a:outerShdw blurRad="50800" dist="38100" dir="2700000" algn="tl" rotWithShape="0">
              <a:prstClr val="black">
                <a:alpha val="40000"/>
              </a:prstClr>
            </a:outerShdw>
          </a:effectLst>
        </p:grpSpPr>
        <p:sp>
          <p:nvSpPr>
            <p:cNvPr id="191" name="Oval 190">
              <a:extLst>
                <a:ext uri="{FF2B5EF4-FFF2-40B4-BE49-F238E27FC236}">
                  <a16:creationId xmlns:a16="http://schemas.microsoft.com/office/drawing/2014/main" id="{4274FD2A-89E4-5F4F-A811-A9BC7AA1AAC3}"/>
                </a:ext>
              </a:extLst>
            </p:cNvPr>
            <p:cNvSpPr/>
            <p:nvPr/>
          </p:nvSpPr>
          <p:spPr>
            <a:xfrm>
              <a:off x="5056872" y="3424163"/>
              <a:ext cx="2968404" cy="2724942"/>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ounded Rectangle 191">
              <a:extLst>
                <a:ext uri="{FF2B5EF4-FFF2-40B4-BE49-F238E27FC236}">
                  <a16:creationId xmlns:a16="http://schemas.microsoft.com/office/drawing/2014/main" id="{592AD288-B2A3-EB46-B335-C7256D94C42A}"/>
                </a:ext>
              </a:extLst>
            </p:cNvPr>
            <p:cNvSpPr/>
            <p:nvPr/>
          </p:nvSpPr>
          <p:spPr>
            <a:xfrm>
              <a:off x="6568733" y="4544452"/>
              <a:ext cx="1228165" cy="3905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LSF Run</a:t>
              </a:r>
            </a:p>
          </p:txBody>
        </p:sp>
        <p:sp>
          <p:nvSpPr>
            <p:cNvPr id="193" name="Rounded Rectangle 192">
              <a:extLst>
                <a:ext uri="{FF2B5EF4-FFF2-40B4-BE49-F238E27FC236}">
                  <a16:creationId xmlns:a16="http://schemas.microsoft.com/office/drawing/2014/main" id="{E9B1A2BA-A52C-CD4B-8C19-FC3D9FA93472}"/>
                </a:ext>
              </a:extLst>
            </p:cNvPr>
            <p:cNvSpPr/>
            <p:nvPr/>
          </p:nvSpPr>
          <p:spPr>
            <a:xfrm>
              <a:off x="5856039" y="3753668"/>
              <a:ext cx="1326777"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Prep</a:t>
              </a:r>
            </a:p>
          </p:txBody>
        </p:sp>
        <p:sp>
          <p:nvSpPr>
            <p:cNvPr id="194" name="Rounded Rectangle 193">
              <a:extLst>
                <a:ext uri="{FF2B5EF4-FFF2-40B4-BE49-F238E27FC236}">
                  <a16:creationId xmlns:a16="http://schemas.microsoft.com/office/drawing/2014/main" id="{0C0E9202-C854-7142-87D1-85D3CB6B686E}"/>
                </a:ext>
              </a:extLst>
            </p:cNvPr>
            <p:cNvSpPr/>
            <p:nvPr/>
          </p:nvSpPr>
          <p:spPr>
            <a:xfrm>
              <a:off x="5241956" y="4540849"/>
              <a:ext cx="1228165" cy="3905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Slurm Run</a:t>
              </a:r>
            </a:p>
          </p:txBody>
        </p:sp>
        <p:sp>
          <p:nvSpPr>
            <p:cNvPr id="195" name="Rounded Rectangle 194">
              <a:extLst>
                <a:ext uri="{FF2B5EF4-FFF2-40B4-BE49-F238E27FC236}">
                  <a16:creationId xmlns:a16="http://schemas.microsoft.com/office/drawing/2014/main" id="{8E4F1AB7-32F4-5F4A-B868-E85B4A16A584}"/>
                </a:ext>
              </a:extLst>
            </p:cNvPr>
            <p:cNvSpPr/>
            <p:nvPr/>
          </p:nvSpPr>
          <p:spPr>
            <a:xfrm>
              <a:off x="5856039" y="5318268"/>
              <a:ext cx="1326777"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Finish</a:t>
              </a:r>
            </a:p>
          </p:txBody>
        </p:sp>
        <p:cxnSp>
          <p:nvCxnSpPr>
            <p:cNvPr id="196" name="Straight Arrow Connector 195">
              <a:extLst>
                <a:ext uri="{FF2B5EF4-FFF2-40B4-BE49-F238E27FC236}">
                  <a16:creationId xmlns:a16="http://schemas.microsoft.com/office/drawing/2014/main" id="{5C620143-5C06-B446-B8A8-F28C91C6CAEE}"/>
                </a:ext>
              </a:extLst>
            </p:cNvPr>
            <p:cNvCxnSpPr>
              <a:cxnSpLocks/>
            </p:cNvCxnSpPr>
            <p:nvPr/>
          </p:nvCxnSpPr>
          <p:spPr>
            <a:xfrm flipH="1">
              <a:off x="5935362" y="4190430"/>
              <a:ext cx="134471" cy="2868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2E49BAA7-A7EE-544E-8A78-2F1BDCA022BA}"/>
                </a:ext>
              </a:extLst>
            </p:cNvPr>
            <p:cNvCxnSpPr>
              <a:cxnSpLocks/>
            </p:cNvCxnSpPr>
            <p:nvPr/>
          </p:nvCxnSpPr>
          <p:spPr>
            <a:xfrm>
              <a:off x="5935362" y="5015181"/>
              <a:ext cx="134471" cy="22411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465DA7A4-5FA0-9548-910E-D7D3F13096C8}"/>
                </a:ext>
              </a:extLst>
            </p:cNvPr>
            <p:cNvCxnSpPr>
              <a:cxnSpLocks/>
            </p:cNvCxnSpPr>
            <p:nvPr/>
          </p:nvCxnSpPr>
          <p:spPr>
            <a:xfrm>
              <a:off x="6876656" y="4199092"/>
              <a:ext cx="83130" cy="27820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14708A5-FAE6-8B48-8BFD-48CC04FF573B}"/>
                </a:ext>
              </a:extLst>
            </p:cNvPr>
            <p:cNvCxnSpPr>
              <a:cxnSpLocks/>
            </p:cNvCxnSpPr>
            <p:nvPr/>
          </p:nvCxnSpPr>
          <p:spPr>
            <a:xfrm flipH="1">
              <a:off x="6876656" y="5031751"/>
              <a:ext cx="130123" cy="21194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6" name="Straight Arrow Connector 115">
            <a:extLst>
              <a:ext uri="{FF2B5EF4-FFF2-40B4-BE49-F238E27FC236}">
                <a16:creationId xmlns:a16="http://schemas.microsoft.com/office/drawing/2014/main" id="{C28A4DAB-6BF2-3540-B78C-9EF7BDA06800}"/>
              </a:ext>
            </a:extLst>
          </p:cNvPr>
          <p:cNvCxnSpPr>
            <a:cxnSpLocks/>
          </p:cNvCxnSpPr>
          <p:nvPr/>
        </p:nvCxnSpPr>
        <p:spPr>
          <a:xfrm>
            <a:off x="3144875" y="2812887"/>
            <a:ext cx="0" cy="3605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54CB83C5-01BD-4740-84B4-76001A57A232}"/>
              </a:ext>
            </a:extLst>
          </p:cNvPr>
          <p:cNvGrpSpPr/>
          <p:nvPr/>
        </p:nvGrpSpPr>
        <p:grpSpPr>
          <a:xfrm>
            <a:off x="6431658" y="3380654"/>
            <a:ext cx="2187267" cy="2043707"/>
            <a:chOff x="5056872" y="3424163"/>
            <a:chExt cx="2968404" cy="2724942"/>
          </a:xfrm>
          <a:effectLst>
            <a:outerShdw blurRad="50800" dist="38100" dir="2700000" algn="tl" rotWithShape="0">
              <a:prstClr val="black">
                <a:alpha val="40000"/>
              </a:prstClr>
            </a:outerShdw>
          </a:effectLst>
        </p:grpSpPr>
        <p:sp>
          <p:nvSpPr>
            <p:cNvPr id="156" name="Oval 155">
              <a:extLst>
                <a:ext uri="{FF2B5EF4-FFF2-40B4-BE49-F238E27FC236}">
                  <a16:creationId xmlns:a16="http://schemas.microsoft.com/office/drawing/2014/main" id="{14DE2554-2AC2-7643-AD31-CBCB37D25D35}"/>
                </a:ext>
              </a:extLst>
            </p:cNvPr>
            <p:cNvSpPr/>
            <p:nvPr/>
          </p:nvSpPr>
          <p:spPr>
            <a:xfrm>
              <a:off x="5056872" y="3424163"/>
              <a:ext cx="2968404" cy="2724942"/>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ounded Rectangle 156">
              <a:extLst>
                <a:ext uri="{FF2B5EF4-FFF2-40B4-BE49-F238E27FC236}">
                  <a16:creationId xmlns:a16="http://schemas.microsoft.com/office/drawing/2014/main" id="{E9804E76-7F0E-7A41-8D7D-F25205039F08}"/>
                </a:ext>
              </a:extLst>
            </p:cNvPr>
            <p:cNvSpPr/>
            <p:nvPr/>
          </p:nvSpPr>
          <p:spPr>
            <a:xfrm>
              <a:off x="6568733" y="4544452"/>
              <a:ext cx="1228165" cy="3905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LSF Run</a:t>
              </a:r>
            </a:p>
          </p:txBody>
        </p:sp>
        <p:sp>
          <p:nvSpPr>
            <p:cNvPr id="158" name="Rounded Rectangle 157">
              <a:extLst>
                <a:ext uri="{FF2B5EF4-FFF2-40B4-BE49-F238E27FC236}">
                  <a16:creationId xmlns:a16="http://schemas.microsoft.com/office/drawing/2014/main" id="{A2971842-3F8F-AD4B-9A2C-E0783C144B97}"/>
                </a:ext>
              </a:extLst>
            </p:cNvPr>
            <p:cNvSpPr/>
            <p:nvPr/>
          </p:nvSpPr>
          <p:spPr>
            <a:xfrm>
              <a:off x="5856039" y="3753668"/>
              <a:ext cx="1326777"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Prep</a:t>
              </a:r>
            </a:p>
          </p:txBody>
        </p:sp>
        <p:sp>
          <p:nvSpPr>
            <p:cNvPr id="159" name="Rounded Rectangle 158">
              <a:extLst>
                <a:ext uri="{FF2B5EF4-FFF2-40B4-BE49-F238E27FC236}">
                  <a16:creationId xmlns:a16="http://schemas.microsoft.com/office/drawing/2014/main" id="{475780B9-4FD4-A649-9CC4-1F621F8DCE22}"/>
                </a:ext>
              </a:extLst>
            </p:cNvPr>
            <p:cNvSpPr/>
            <p:nvPr/>
          </p:nvSpPr>
          <p:spPr>
            <a:xfrm>
              <a:off x="5241956" y="4540849"/>
              <a:ext cx="1228165" cy="3905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Slurm Run</a:t>
              </a:r>
            </a:p>
          </p:txBody>
        </p:sp>
        <p:sp>
          <p:nvSpPr>
            <p:cNvPr id="160" name="Rounded Rectangle 159">
              <a:extLst>
                <a:ext uri="{FF2B5EF4-FFF2-40B4-BE49-F238E27FC236}">
                  <a16:creationId xmlns:a16="http://schemas.microsoft.com/office/drawing/2014/main" id="{3BBB39AA-0E8C-1E40-A0F2-E93A6E0C2839}"/>
                </a:ext>
              </a:extLst>
            </p:cNvPr>
            <p:cNvSpPr/>
            <p:nvPr/>
          </p:nvSpPr>
          <p:spPr>
            <a:xfrm>
              <a:off x="5856039" y="5318268"/>
              <a:ext cx="1326777"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Finish</a:t>
              </a:r>
            </a:p>
          </p:txBody>
        </p:sp>
        <p:cxnSp>
          <p:nvCxnSpPr>
            <p:cNvPr id="161" name="Straight Arrow Connector 160">
              <a:extLst>
                <a:ext uri="{FF2B5EF4-FFF2-40B4-BE49-F238E27FC236}">
                  <a16:creationId xmlns:a16="http://schemas.microsoft.com/office/drawing/2014/main" id="{1F4B0C9A-D0A4-574F-BBBC-776B48CC933F}"/>
                </a:ext>
              </a:extLst>
            </p:cNvPr>
            <p:cNvCxnSpPr>
              <a:cxnSpLocks/>
            </p:cNvCxnSpPr>
            <p:nvPr/>
          </p:nvCxnSpPr>
          <p:spPr>
            <a:xfrm flipH="1">
              <a:off x="5935362" y="4190430"/>
              <a:ext cx="134471" cy="2868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EF0FC119-7F11-C444-91CA-4B3B2E2CA5CA}"/>
                </a:ext>
              </a:extLst>
            </p:cNvPr>
            <p:cNvCxnSpPr>
              <a:cxnSpLocks/>
            </p:cNvCxnSpPr>
            <p:nvPr/>
          </p:nvCxnSpPr>
          <p:spPr>
            <a:xfrm>
              <a:off x="5935362" y="5015181"/>
              <a:ext cx="134471" cy="22411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25865F1E-FF71-1845-9E1D-46FD52DA239F}"/>
                </a:ext>
              </a:extLst>
            </p:cNvPr>
            <p:cNvCxnSpPr>
              <a:cxnSpLocks/>
            </p:cNvCxnSpPr>
            <p:nvPr/>
          </p:nvCxnSpPr>
          <p:spPr>
            <a:xfrm>
              <a:off x="6876656" y="4199092"/>
              <a:ext cx="83130" cy="27820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6A84CC8F-EC22-9142-A475-E0E5D466E037}"/>
                </a:ext>
              </a:extLst>
            </p:cNvPr>
            <p:cNvCxnSpPr>
              <a:cxnSpLocks/>
            </p:cNvCxnSpPr>
            <p:nvPr/>
          </p:nvCxnSpPr>
          <p:spPr>
            <a:xfrm flipH="1">
              <a:off x="6876656" y="5031751"/>
              <a:ext cx="130123" cy="21194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8" name="TextBox 117">
            <a:extLst>
              <a:ext uri="{FF2B5EF4-FFF2-40B4-BE49-F238E27FC236}">
                <a16:creationId xmlns:a16="http://schemas.microsoft.com/office/drawing/2014/main" id="{B0A059A4-8B99-CB4F-9462-60E96A684246}"/>
              </a:ext>
            </a:extLst>
          </p:cNvPr>
          <p:cNvSpPr txBox="1"/>
          <p:nvPr/>
        </p:nvSpPr>
        <p:spPr>
          <a:xfrm>
            <a:off x="3203655" y="2737627"/>
            <a:ext cx="1131518" cy="507831"/>
          </a:xfrm>
          <a:prstGeom prst="rect">
            <a:avLst/>
          </a:prstGeom>
          <a:noFill/>
        </p:spPr>
        <p:txBody>
          <a:bodyPr wrap="square" rtlCol="0">
            <a:spAutoFit/>
          </a:bodyPr>
          <a:lstStyle/>
          <a:p>
            <a:r>
              <a:rPr lang="en-US" sz="1350" dirty="0"/>
              <a:t>Interacts with</a:t>
            </a:r>
          </a:p>
        </p:txBody>
      </p:sp>
      <p:grpSp>
        <p:nvGrpSpPr>
          <p:cNvPr id="145" name="Group 144">
            <a:extLst>
              <a:ext uri="{FF2B5EF4-FFF2-40B4-BE49-F238E27FC236}">
                <a16:creationId xmlns:a16="http://schemas.microsoft.com/office/drawing/2014/main" id="{B15FC91B-B3D8-D74F-B3E6-44AA959565C0}"/>
              </a:ext>
            </a:extLst>
          </p:cNvPr>
          <p:cNvGrpSpPr/>
          <p:nvPr/>
        </p:nvGrpSpPr>
        <p:grpSpPr>
          <a:xfrm>
            <a:off x="6057424" y="3380156"/>
            <a:ext cx="2187267" cy="2043707"/>
            <a:chOff x="5056872" y="3424163"/>
            <a:chExt cx="2968404" cy="2724942"/>
          </a:xfrm>
          <a:effectLst>
            <a:outerShdw blurRad="50800" dist="38100" dir="2700000" algn="tl" rotWithShape="0">
              <a:prstClr val="black">
                <a:alpha val="40000"/>
              </a:prstClr>
            </a:outerShdw>
          </a:effectLst>
        </p:grpSpPr>
        <p:sp>
          <p:nvSpPr>
            <p:cNvPr id="146" name="Oval 145">
              <a:extLst>
                <a:ext uri="{FF2B5EF4-FFF2-40B4-BE49-F238E27FC236}">
                  <a16:creationId xmlns:a16="http://schemas.microsoft.com/office/drawing/2014/main" id="{8A2F617C-8659-7849-A31B-BEA540F894E1}"/>
                </a:ext>
              </a:extLst>
            </p:cNvPr>
            <p:cNvSpPr/>
            <p:nvPr/>
          </p:nvSpPr>
          <p:spPr>
            <a:xfrm>
              <a:off x="5056872" y="3424163"/>
              <a:ext cx="2968404" cy="2724942"/>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ounded Rectangle 146">
              <a:extLst>
                <a:ext uri="{FF2B5EF4-FFF2-40B4-BE49-F238E27FC236}">
                  <a16:creationId xmlns:a16="http://schemas.microsoft.com/office/drawing/2014/main" id="{0D01E23D-DBD9-1D42-B6A3-C70EF4A8447D}"/>
                </a:ext>
              </a:extLst>
            </p:cNvPr>
            <p:cNvSpPr/>
            <p:nvPr/>
          </p:nvSpPr>
          <p:spPr>
            <a:xfrm>
              <a:off x="6568733" y="4544451"/>
              <a:ext cx="1228165" cy="53419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LSF Run</a:t>
              </a:r>
            </a:p>
          </p:txBody>
        </p:sp>
        <p:sp>
          <p:nvSpPr>
            <p:cNvPr id="148" name="Rounded Rectangle 147">
              <a:extLst>
                <a:ext uri="{FF2B5EF4-FFF2-40B4-BE49-F238E27FC236}">
                  <a16:creationId xmlns:a16="http://schemas.microsoft.com/office/drawing/2014/main" id="{CE95FF11-FCEC-9D4F-8512-A6A9132EBA06}"/>
                </a:ext>
              </a:extLst>
            </p:cNvPr>
            <p:cNvSpPr/>
            <p:nvPr/>
          </p:nvSpPr>
          <p:spPr>
            <a:xfrm>
              <a:off x="5856039" y="3753668"/>
              <a:ext cx="1326777"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Prep</a:t>
              </a:r>
            </a:p>
          </p:txBody>
        </p:sp>
        <p:sp>
          <p:nvSpPr>
            <p:cNvPr id="149" name="Rounded Rectangle 148">
              <a:extLst>
                <a:ext uri="{FF2B5EF4-FFF2-40B4-BE49-F238E27FC236}">
                  <a16:creationId xmlns:a16="http://schemas.microsoft.com/office/drawing/2014/main" id="{790C026B-48C6-EC45-AE0E-6455AD43C4AD}"/>
                </a:ext>
              </a:extLst>
            </p:cNvPr>
            <p:cNvSpPr/>
            <p:nvPr/>
          </p:nvSpPr>
          <p:spPr>
            <a:xfrm>
              <a:off x="5241956" y="4540848"/>
              <a:ext cx="1228165" cy="54291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Slurm Run</a:t>
              </a:r>
            </a:p>
          </p:txBody>
        </p:sp>
        <p:sp>
          <p:nvSpPr>
            <p:cNvPr id="150" name="Rounded Rectangle 149">
              <a:extLst>
                <a:ext uri="{FF2B5EF4-FFF2-40B4-BE49-F238E27FC236}">
                  <a16:creationId xmlns:a16="http://schemas.microsoft.com/office/drawing/2014/main" id="{7E18B3B2-8EBB-1540-92CD-15F8BB29A914}"/>
                </a:ext>
              </a:extLst>
            </p:cNvPr>
            <p:cNvSpPr/>
            <p:nvPr/>
          </p:nvSpPr>
          <p:spPr>
            <a:xfrm>
              <a:off x="5856039" y="5318268"/>
              <a:ext cx="1326777"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Finish</a:t>
              </a:r>
            </a:p>
          </p:txBody>
        </p:sp>
        <p:cxnSp>
          <p:nvCxnSpPr>
            <p:cNvPr id="151" name="Straight Arrow Connector 150">
              <a:extLst>
                <a:ext uri="{FF2B5EF4-FFF2-40B4-BE49-F238E27FC236}">
                  <a16:creationId xmlns:a16="http://schemas.microsoft.com/office/drawing/2014/main" id="{AF230D85-9316-7E46-B4B2-9A577FAB720A}"/>
                </a:ext>
              </a:extLst>
            </p:cNvPr>
            <p:cNvCxnSpPr>
              <a:cxnSpLocks/>
            </p:cNvCxnSpPr>
            <p:nvPr/>
          </p:nvCxnSpPr>
          <p:spPr>
            <a:xfrm flipH="1">
              <a:off x="5935362" y="4190430"/>
              <a:ext cx="134471" cy="2868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8F2E85E8-7CD7-A347-B504-A57B68C71A7B}"/>
                </a:ext>
              </a:extLst>
            </p:cNvPr>
            <p:cNvCxnSpPr>
              <a:cxnSpLocks/>
            </p:cNvCxnSpPr>
            <p:nvPr/>
          </p:nvCxnSpPr>
          <p:spPr>
            <a:xfrm>
              <a:off x="5935362" y="5088333"/>
              <a:ext cx="134471" cy="22411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C899011-3084-764E-AC3D-13142BEB7653}"/>
                </a:ext>
              </a:extLst>
            </p:cNvPr>
            <p:cNvCxnSpPr>
              <a:cxnSpLocks/>
            </p:cNvCxnSpPr>
            <p:nvPr/>
          </p:nvCxnSpPr>
          <p:spPr>
            <a:xfrm>
              <a:off x="6876656" y="4199092"/>
              <a:ext cx="83130" cy="27820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2CDEEAA-D7CE-194B-A790-355E21187CAC}"/>
                </a:ext>
              </a:extLst>
            </p:cNvPr>
            <p:cNvCxnSpPr>
              <a:cxnSpLocks/>
            </p:cNvCxnSpPr>
            <p:nvPr/>
          </p:nvCxnSpPr>
          <p:spPr>
            <a:xfrm flipH="1">
              <a:off x="6876656" y="5068327"/>
              <a:ext cx="130123" cy="21194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2" name="Straight Arrow Connector 221">
            <a:extLst>
              <a:ext uri="{FF2B5EF4-FFF2-40B4-BE49-F238E27FC236}">
                <a16:creationId xmlns:a16="http://schemas.microsoft.com/office/drawing/2014/main" id="{74C583D3-E92B-DA4F-B1D0-E9A0B00C5C12}"/>
              </a:ext>
            </a:extLst>
          </p:cNvPr>
          <p:cNvCxnSpPr>
            <a:cxnSpLocks/>
          </p:cNvCxnSpPr>
          <p:nvPr/>
        </p:nvCxnSpPr>
        <p:spPr>
          <a:xfrm flipH="1">
            <a:off x="7178059" y="2864386"/>
            <a:ext cx="1" cy="4111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22376C70-BBF1-D248-B5FE-7F056E5ED8E0}"/>
              </a:ext>
            </a:extLst>
          </p:cNvPr>
          <p:cNvCxnSpPr>
            <a:cxnSpLocks/>
          </p:cNvCxnSpPr>
          <p:nvPr/>
        </p:nvCxnSpPr>
        <p:spPr>
          <a:xfrm flipH="1">
            <a:off x="7552293" y="2869344"/>
            <a:ext cx="1" cy="4111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6B5C23B-3EB9-A24F-90A1-BB113CCE6D04}"/>
              </a:ext>
            </a:extLst>
          </p:cNvPr>
          <p:cNvCxnSpPr>
            <a:cxnSpLocks/>
          </p:cNvCxnSpPr>
          <p:nvPr/>
        </p:nvCxnSpPr>
        <p:spPr>
          <a:xfrm flipH="1">
            <a:off x="7926527" y="2869219"/>
            <a:ext cx="1" cy="4111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23A7F13-38F5-A54F-B926-CC4031A84175}"/>
              </a:ext>
            </a:extLst>
          </p:cNvPr>
          <p:cNvCxnSpPr>
            <a:cxnSpLocks/>
          </p:cNvCxnSpPr>
          <p:nvPr/>
        </p:nvCxnSpPr>
        <p:spPr>
          <a:xfrm flipH="1">
            <a:off x="8300761" y="2859520"/>
            <a:ext cx="1" cy="4111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Freeform 227">
            <a:extLst>
              <a:ext uri="{FF2B5EF4-FFF2-40B4-BE49-F238E27FC236}">
                <a16:creationId xmlns:a16="http://schemas.microsoft.com/office/drawing/2014/main" id="{490E4AF3-2886-5D46-BF54-150820A5F0C1}"/>
              </a:ext>
            </a:extLst>
          </p:cNvPr>
          <p:cNvSpPr/>
          <p:nvPr/>
        </p:nvSpPr>
        <p:spPr>
          <a:xfrm>
            <a:off x="3138055" y="2512868"/>
            <a:ext cx="2743200" cy="3396418"/>
          </a:xfrm>
          <a:custGeom>
            <a:avLst/>
            <a:gdLst>
              <a:gd name="connsiteX0" fmla="*/ 0 w 2743200"/>
              <a:gd name="connsiteY0" fmla="*/ 3069004 h 3396418"/>
              <a:gd name="connsiteX1" fmla="*/ 900545 w 2743200"/>
              <a:gd name="connsiteY1" fmla="*/ 3386487 h 3396418"/>
              <a:gd name="connsiteX2" fmla="*/ 1655618 w 2743200"/>
              <a:gd name="connsiteY2" fmla="*/ 3026673 h 3396418"/>
              <a:gd name="connsiteX3" fmla="*/ 1801090 w 2743200"/>
              <a:gd name="connsiteY3" fmla="*/ 515028 h 3396418"/>
              <a:gd name="connsiteX4" fmla="*/ 2743200 w 2743200"/>
              <a:gd name="connsiteY4" fmla="*/ 0 h 3396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3396418" extrusionOk="0">
                <a:moveTo>
                  <a:pt x="0" y="3069004"/>
                </a:moveTo>
                <a:cubicBezTo>
                  <a:pt x="268319" y="3204142"/>
                  <a:pt x="574851" y="3412217"/>
                  <a:pt x="900545" y="3386487"/>
                </a:cubicBezTo>
                <a:cubicBezTo>
                  <a:pt x="1187590" y="3381772"/>
                  <a:pt x="1447019" y="3507110"/>
                  <a:pt x="1655618" y="3026673"/>
                </a:cubicBezTo>
                <a:cubicBezTo>
                  <a:pt x="1737316" y="2614886"/>
                  <a:pt x="1617690" y="1031277"/>
                  <a:pt x="1801090" y="515028"/>
                </a:cubicBezTo>
                <a:cubicBezTo>
                  <a:pt x="1961649" y="-746"/>
                  <a:pt x="2630070" y="82099"/>
                  <a:pt x="2743200" y="0"/>
                </a:cubicBezTo>
              </a:path>
            </a:pathLst>
          </a:custGeom>
          <a:noFill/>
          <a:ln w="34925">
            <a:tailEnd type="triangle" w="lg" len="lg"/>
            <a:extLst>
              <a:ext uri="{C807C97D-BFC1-408E-A445-0C87EB9F89A2}">
                <ask:lineSketchStyleProps xmlns:ask="http://schemas.microsoft.com/office/drawing/2018/sketchyshapes" sd="1219033472">
                  <a:custGeom>
                    <a:avLst/>
                    <a:gdLst>
                      <a:gd name="connsiteX0" fmla="*/ 0 w 3657600"/>
                      <a:gd name="connsiteY0" fmla="*/ 4017818 h 4446454"/>
                      <a:gd name="connsiteX1" fmla="*/ 1200727 w 3657600"/>
                      <a:gd name="connsiteY1" fmla="*/ 4433454 h 4446454"/>
                      <a:gd name="connsiteX2" fmla="*/ 2207491 w 3657600"/>
                      <a:gd name="connsiteY2" fmla="*/ 3962400 h 4446454"/>
                      <a:gd name="connsiteX3" fmla="*/ 2401454 w 3657600"/>
                      <a:gd name="connsiteY3" fmla="*/ 674254 h 4446454"/>
                      <a:gd name="connsiteX4" fmla="*/ 3657600 w 3657600"/>
                      <a:gd name="connsiteY4" fmla="*/ 0 h 4446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4446454">
                        <a:moveTo>
                          <a:pt x="0" y="4017818"/>
                        </a:moveTo>
                        <a:cubicBezTo>
                          <a:pt x="416406" y="4230254"/>
                          <a:pt x="832812" y="4442690"/>
                          <a:pt x="1200727" y="4433454"/>
                        </a:cubicBezTo>
                        <a:cubicBezTo>
                          <a:pt x="1568642" y="4424218"/>
                          <a:pt x="2007370" y="4588933"/>
                          <a:pt x="2207491" y="3962400"/>
                        </a:cubicBezTo>
                        <a:cubicBezTo>
                          <a:pt x="2407612" y="3335867"/>
                          <a:pt x="2159769" y="1334654"/>
                          <a:pt x="2401454" y="674254"/>
                        </a:cubicBezTo>
                        <a:cubicBezTo>
                          <a:pt x="2643139" y="13854"/>
                          <a:pt x="3497503" y="103139"/>
                          <a:pt x="3657600" y="0"/>
                        </a:cubicBezTo>
                      </a:path>
                    </a:pathLst>
                  </a:custGeom>
                  <ask:type>
                    <ask:lineSketchCurved/>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Title 12">
            <a:extLst>
              <a:ext uri="{FF2B5EF4-FFF2-40B4-BE49-F238E27FC236}">
                <a16:creationId xmlns:a16="http://schemas.microsoft.com/office/drawing/2014/main" id="{E5EBE251-0C20-9243-88A2-981AAE5E906B}"/>
              </a:ext>
            </a:extLst>
          </p:cNvPr>
          <p:cNvSpPr>
            <a:spLocks noGrp="1"/>
          </p:cNvSpPr>
          <p:nvPr>
            <p:ph type="title"/>
          </p:nvPr>
        </p:nvSpPr>
        <p:spPr>
          <a:xfrm>
            <a:off x="1981202" y="219510"/>
            <a:ext cx="8530683" cy="1008771"/>
          </a:xfrm>
        </p:spPr>
        <p:txBody>
          <a:bodyPr/>
          <a:lstStyle/>
          <a:p>
            <a:r>
              <a:rPr lang="en-US" dirty="0"/>
              <a:t>The software architect of the ensemble manager with the traditional batch scheduling approach.</a:t>
            </a:r>
          </a:p>
        </p:txBody>
      </p:sp>
    </p:spTree>
    <p:extLst>
      <p:ext uri="{BB962C8B-B14F-4D97-AF65-F5344CB8AC3E}">
        <p14:creationId xmlns:p14="http://schemas.microsoft.com/office/powerpoint/2010/main" val="3712747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36714" y="219510"/>
            <a:ext cx="11300790" cy="1008771"/>
          </a:xfrm>
        </p:spPr>
        <p:txBody>
          <a:bodyPr/>
          <a:lstStyle/>
          <a:p>
            <a:r>
              <a:rPr lang="en-US" dirty="0">
                <a:latin typeface="Avenir Book" panose="02000503020000020003" pitchFamily="2" charset="0"/>
              </a:rPr>
              <a:t>Co-design with Flux is uniquely improving LLNL’s UQ Pipeline tool in 3 unprecedented ways</a:t>
            </a:r>
          </a:p>
        </p:txBody>
      </p:sp>
      <p:sp>
        <p:nvSpPr>
          <p:cNvPr id="8" name="Content Placeholder 1">
            <a:extLst>
              <a:ext uri="{FF2B5EF4-FFF2-40B4-BE49-F238E27FC236}">
                <a16:creationId xmlns:a16="http://schemas.microsoft.com/office/drawing/2014/main" id="{2B714AF7-EB86-7649-BF44-DD2446AB4E2E}"/>
              </a:ext>
            </a:extLst>
          </p:cNvPr>
          <p:cNvSpPr txBox="1">
            <a:spLocks/>
          </p:cNvSpPr>
          <p:nvPr/>
        </p:nvSpPr>
        <p:spPr>
          <a:xfrm>
            <a:off x="536714" y="1441524"/>
            <a:ext cx="11300790" cy="4853398"/>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r>
              <a:rPr lang="en-US" dirty="0">
                <a:latin typeface="Avenir Book" panose="02000503020000020003" pitchFamily="2" charset="0"/>
              </a:rPr>
              <a:t>Enable UQP to perform quick exploratory experiments and to generate a large ensemble from it.</a:t>
            </a:r>
          </a:p>
          <a:p>
            <a:pPr lvl="1"/>
            <a:r>
              <a:rPr lang="en-US" sz="2200" dirty="0">
                <a:latin typeface="Avenir Book" panose="02000503020000020003" pitchFamily="2" charset="0"/>
              </a:rPr>
              <a:t>Improve usability and performance.</a:t>
            </a:r>
          </a:p>
          <a:p>
            <a:r>
              <a:rPr lang="en-US" dirty="0">
                <a:latin typeface="Avenir Book" panose="02000503020000020003" pitchFamily="2" charset="0"/>
              </a:rPr>
              <a:t>Simplify the software architecture.</a:t>
            </a:r>
          </a:p>
          <a:p>
            <a:pPr lvl="1"/>
            <a:r>
              <a:rPr lang="en-US" sz="2200" dirty="0">
                <a:latin typeface="Avenir Book" panose="02000503020000020003" pitchFamily="2" charset="0"/>
              </a:rPr>
              <a:t>Reduce software complexity and increase portability.</a:t>
            </a:r>
          </a:p>
          <a:p>
            <a:r>
              <a:rPr lang="en-US" dirty="0">
                <a:latin typeface="Avenir Book" panose="02000503020000020003" pitchFamily="2" charset="0"/>
              </a:rPr>
              <a:t>Position the ensemble manager for extremely high throughput workflows.</a:t>
            </a:r>
          </a:p>
          <a:p>
            <a:pPr lvl="1"/>
            <a:r>
              <a:rPr lang="en-US" sz="2200" dirty="0">
                <a:latin typeface="Avenir Book" panose="02000503020000020003" pitchFamily="2" charset="0"/>
              </a:rPr>
              <a:t>Increase scalability and </a:t>
            </a:r>
            <a:r>
              <a:rPr lang="en-US" sz="2200" dirty="0" err="1">
                <a:latin typeface="Avenir Book" panose="02000503020000020003" pitchFamily="2" charset="0"/>
              </a:rPr>
              <a:t>exascale</a:t>
            </a:r>
            <a:r>
              <a:rPr lang="en-US" sz="2200" dirty="0">
                <a:latin typeface="Avenir Book" panose="02000503020000020003" pitchFamily="2" charset="0"/>
              </a:rPr>
              <a:t> readiness. </a:t>
            </a:r>
          </a:p>
          <a:p>
            <a:pPr marL="57150" indent="0">
              <a:buNone/>
            </a:pPr>
            <a:endParaRPr lang="en-US" dirty="0"/>
          </a:p>
          <a:p>
            <a:pPr lvl="1" defTabSz="914400"/>
            <a:endParaRPr lang="en-US" dirty="0"/>
          </a:p>
        </p:txBody>
      </p:sp>
      <p:sp>
        <p:nvSpPr>
          <p:cNvPr id="4" name="Rounded Rectangle 3">
            <a:extLst>
              <a:ext uri="{FF2B5EF4-FFF2-40B4-BE49-F238E27FC236}">
                <a16:creationId xmlns:a16="http://schemas.microsoft.com/office/drawing/2014/main" id="{F7BDF2CF-701F-AC4F-83BC-0D45F4863299}"/>
              </a:ext>
            </a:extLst>
          </p:cNvPr>
          <p:cNvSpPr/>
          <p:nvPr/>
        </p:nvSpPr>
        <p:spPr bwMode="auto">
          <a:xfrm>
            <a:off x="180" y="5450970"/>
            <a:ext cx="12189424" cy="9275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2200" b="1" dirty="0">
                <a:solidFill>
                  <a:srgbClr val="FF0000"/>
                </a:solidFill>
                <a:latin typeface="Avenir Book"/>
              </a:rPr>
              <a:t>We will present more details</a:t>
            </a:r>
            <a:endParaRPr lang="en-US" dirty="0">
              <a:latin typeface="Avenir Book"/>
            </a:endParaRPr>
          </a:p>
          <a:p>
            <a:pPr algn="ctr">
              <a:spcBef>
                <a:spcPct val="0"/>
              </a:spcBef>
            </a:pPr>
            <a:r>
              <a:rPr lang="en-US" sz="2200" b="1" dirty="0">
                <a:solidFill>
                  <a:srgbClr val="FF0000"/>
                </a:solidFill>
                <a:latin typeface="Avenir Book"/>
              </a:rPr>
              <a:t> at 1:30PM today</a:t>
            </a:r>
            <a:endParaRPr lang="en-US">
              <a:latin typeface="Avenir Book"/>
            </a:endParaRPr>
          </a:p>
        </p:txBody>
      </p:sp>
    </p:spTree>
    <p:extLst>
      <p:ext uri="{BB962C8B-B14F-4D97-AF65-F5344CB8AC3E}">
        <p14:creationId xmlns:p14="http://schemas.microsoft.com/office/powerpoint/2010/main" val="42918373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BEE72A3-625B-2A4F-92FC-DC2E5ED8BD13}"/>
              </a:ext>
            </a:extLst>
          </p:cNvPr>
          <p:cNvSpPr/>
          <p:nvPr/>
        </p:nvSpPr>
        <p:spPr>
          <a:xfrm>
            <a:off x="1831197" y="2048097"/>
            <a:ext cx="2638133" cy="368530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ounded Rectangle 4">
            <a:extLst>
              <a:ext uri="{FF2B5EF4-FFF2-40B4-BE49-F238E27FC236}">
                <a16:creationId xmlns:a16="http://schemas.microsoft.com/office/drawing/2014/main" id="{486A2A15-0FFA-ED48-9D87-D22D6E6E9DFB}"/>
              </a:ext>
            </a:extLst>
          </p:cNvPr>
          <p:cNvSpPr/>
          <p:nvPr/>
        </p:nvSpPr>
        <p:spPr>
          <a:xfrm>
            <a:off x="5212040" y="2041997"/>
            <a:ext cx="5148765" cy="369140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ounded Rectangle 2">
            <a:extLst>
              <a:ext uri="{FF2B5EF4-FFF2-40B4-BE49-F238E27FC236}">
                <a16:creationId xmlns:a16="http://schemas.microsoft.com/office/drawing/2014/main" id="{8098DF6B-8DCB-8E42-BEB6-016DCF0FAB10}"/>
              </a:ext>
            </a:extLst>
          </p:cNvPr>
          <p:cNvSpPr/>
          <p:nvPr/>
        </p:nvSpPr>
        <p:spPr>
          <a:xfrm>
            <a:off x="2447289" y="3205549"/>
            <a:ext cx="1402303" cy="511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UQP API</a:t>
            </a:r>
          </a:p>
        </p:txBody>
      </p:sp>
      <p:cxnSp>
        <p:nvCxnSpPr>
          <p:cNvPr id="10" name="Straight Arrow Connector 9">
            <a:extLst>
              <a:ext uri="{FF2B5EF4-FFF2-40B4-BE49-F238E27FC236}">
                <a16:creationId xmlns:a16="http://schemas.microsoft.com/office/drawing/2014/main" id="{BAAD258B-1DB6-3843-8798-AF1A70080254}"/>
              </a:ext>
            </a:extLst>
          </p:cNvPr>
          <p:cNvCxnSpPr>
            <a:cxnSpLocks/>
          </p:cNvCxnSpPr>
          <p:nvPr/>
        </p:nvCxnSpPr>
        <p:spPr>
          <a:xfrm flipH="1">
            <a:off x="3150263" y="3783152"/>
            <a:ext cx="1" cy="4235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03D8A4C1-BB37-6941-B1D5-0D84D21260E9}"/>
              </a:ext>
            </a:extLst>
          </p:cNvPr>
          <p:cNvSpPr/>
          <p:nvPr/>
        </p:nvSpPr>
        <p:spPr>
          <a:xfrm>
            <a:off x="5969345" y="2291124"/>
            <a:ext cx="1494859" cy="5075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 short UQP script</a:t>
            </a:r>
          </a:p>
        </p:txBody>
      </p:sp>
      <p:sp>
        <p:nvSpPr>
          <p:cNvPr id="21" name="TextBox 20">
            <a:extLst>
              <a:ext uri="{FF2B5EF4-FFF2-40B4-BE49-F238E27FC236}">
                <a16:creationId xmlns:a16="http://schemas.microsoft.com/office/drawing/2014/main" id="{1A33919C-4A16-E348-8114-5FC46AB9B37A}"/>
              </a:ext>
            </a:extLst>
          </p:cNvPr>
          <p:cNvSpPr txBox="1"/>
          <p:nvPr/>
        </p:nvSpPr>
        <p:spPr>
          <a:xfrm>
            <a:off x="4592975" y="2800193"/>
            <a:ext cx="801407" cy="300082"/>
          </a:xfrm>
          <a:prstGeom prst="rect">
            <a:avLst/>
          </a:prstGeom>
          <a:noFill/>
        </p:spPr>
        <p:txBody>
          <a:bodyPr wrap="square" rtlCol="0">
            <a:spAutoFit/>
          </a:bodyPr>
          <a:lstStyle/>
          <a:p>
            <a:r>
              <a:rPr lang="en-US" sz="1350" dirty="0"/>
              <a:t>Starts</a:t>
            </a:r>
          </a:p>
        </p:txBody>
      </p:sp>
      <p:sp>
        <p:nvSpPr>
          <p:cNvPr id="67" name="TextBox 66">
            <a:extLst>
              <a:ext uri="{FF2B5EF4-FFF2-40B4-BE49-F238E27FC236}">
                <a16:creationId xmlns:a16="http://schemas.microsoft.com/office/drawing/2014/main" id="{06128829-98D4-8846-B051-0A6DEF8FB2C8}"/>
              </a:ext>
            </a:extLst>
          </p:cNvPr>
          <p:cNvSpPr txBox="1"/>
          <p:nvPr/>
        </p:nvSpPr>
        <p:spPr>
          <a:xfrm>
            <a:off x="8279630" y="2913006"/>
            <a:ext cx="1671804" cy="646331"/>
          </a:xfrm>
          <a:prstGeom prst="rect">
            <a:avLst/>
          </a:prstGeom>
          <a:noFill/>
        </p:spPr>
        <p:txBody>
          <a:bodyPr wrap="square" rtlCol="0">
            <a:spAutoFit/>
          </a:bodyPr>
          <a:lstStyle/>
          <a:p>
            <a:pPr algn="ctr"/>
            <a:r>
              <a:rPr lang="en-US" dirty="0"/>
              <a:t>Bundles and submits</a:t>
            </a:r>
          </a:p>
        </p:txBody>
      </p:sp>
      <p:sp>
        <p:nvSpPr>
          <p:cNvPr id="111" name="TextBox 110">
            <a:extLst>
              <a:ext uri="{FF2B5EF4-FFF2-40B4-BE49-F238E27FC236}">
                <a16:creationId xmlns:a16="http://schemas.microsoft.com/office/drawing/2014/main" id="{CD10D853-D07A-C140-81FF-C47317DE9E93}"/>
              </a:ext>
            </a:extLst>
          </p:cNvPr>
          <p:cNvSpPr txBox="1"/>
          <p:nvPr/>
        </p:nvSpPr>
        <p:spPr>
          <a:xfrm>
            <a:off x="1831196" y="1722999"/>
            <a:ext cx="2638133" cy="323165"/>
          </a:xfrm>
          <a:prstGeom prst="rect">
            <a:avLst/>
          </a:prstGeom>
          <a:noFill/>
        </p:spPr>
        <p:txBody>
          <a:bodyPr wrap="square" rtlCol="0">
            <a:spAutoFit/>
          </a:bodyPr>
          <a:lstStyle/>
          <a:p>
            <a:pPr algn="ctr"/>
            <a:r>
              <a:rPr lang="en-US" sz="1500" dirty="0"/>
              <a:t>Login Nodes</a:t>
            </a:r>
          </a:p>
        </p:txBody>
      </p:sp>
      <p:sp>
        <p:nvSpPr>
          <p:cNvPr id="112" name="TextBox 111">
            <a:extLst>
              <a:ext uri="{FF2B5EF4-FFF2-40B4-BE49-F238E27FC236}">
                <a16:creationId xmlns:a16="http://schemas.microsoft.com/office/drawing/2014/main" id="{E78E364B-CC48-5A48-B3FD-558CAA5BDFDF}"/>
              </a:ext>
            </a:extLst>
          </p:cNvPr>
          <p:cNvSpPr txBox="1"/>
          <p:nvPr/>
        </p:nvSpPr>
        <p:spPr>
          <a:xfrm>
            <a:off x="5212039" y="1733575"/>
            <a:ext cx="5252472" cy="323165"/>
          </a:xfrm>
          <a:prstGeom prst="rect">
            <a:avLst/>
          </a:prstGeom>
          <a:noFill/>
          <a:ln>
            <a:noFill/>
          </a:ln>
        </p:spPr>
        <p:txBody>
          <a:bodyPr wrap="square" rtlCol="0">
            <a:spAutoFit/>
          </a:bodyPr>
          <a:lstStyle/>
          <a:p>
            <a:pPr algn="ctr"/>
            <a:r>
              <a:rPr lang="en-US" sz="1500" dirty="0"/>
              <a:t>Compute Nodes</a:t>
            </a:r>
          </a:p>
        </p:txBody>
      </p:sp>
      <p:sp>
        <p:nvSpPr>
          <p:cNvPr id="114" name="Oval 113">
            <a:extLst>
              <a:ext uri="{FF2B5EF4-FFF2-40B4-BE49-F238E27FC236}">
                <a16:creationId xmlns:a16="http://schemas.microsoft.com/office/drawing/2014/main" id="{D3563F4A-18F4-5F40-9DAF-D41FFFCBA36D}"/>
              </a:ext>
            </a:extLst>
          </p:cNvPr>
          <p:cNvSpPr/>
          <p:nvPr/>
        </p:nvSpPr>
        <p:spPr>
          <a:xfrm>
            <a:off x="2585726" y="2223978"/>
            <a:ext cx="1131834" cy="52647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User</a:t>
            </a:r>
          </a:p>
        </p:txBody>
      </p:sp>
      <p:cxnSp>
        <p:nvCxnSpPr>
          <p:cNvPr id="116" name="Straight Arrow Connector 115">
            <a:extLst>
              <a:ext uri="{FF2B5EF4-FFF2-40B4-BE49-F238E27FC236}">
                <a16:creationId xmlns:a16="http://schemas.microsoft.com/office/drawing/2014/main" id="{C28A4DAB-6BF2-3540-B78C-9EF7BDA06800}"/>
              </a:ext>
            </a:extLst>
          </p:cNvPr>
          <p:cNvCxnSpPr>
            <a:cxnSpLocks/>
          </p:cNvCxnSpPr>
          <p:nvPr/>
        </p:nvCxnSpPr>
        <p:spPr>
          <a:xfrm>
            <a:off x="3144875" y="2812887"/>
            <a:ext cx="0" cy="3605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0A059A4-8B99-CB4F-9462-60E96A684246}"/>
              </a:ext>
            </a:extLst>
          </p:cNvPr>
          <p:cNvSpPr txBox="1"/>
          <p:nvPr/>
        </p:nvSpPr>
        <p:spPr>
          <a:xfrm>
            <a:off x="3210715" y="2745997"/>
            <a:ext cx="1131518" cy="507831"/>
          </a:xfrm>
          <a:prstGeom prst="rect">
            <a:avLst/>
          </a:prstGeom>
          <a:noFill/>
        </p:spPr>
        <p:txBody>
          <a:bodyPr wrap="square" rtlCol="0">
            <a:spAutoFit/>
          </a:bodyPr>
          <a:lstStyle/>
          <a:p>
            <a:r>
              <a:rPr lang="en-US" sz="1350" dirty="0"/>
              <a:t>Interacts with</a:t>
            </a:r>
          </a:p>
        </p:txBody>
      </p:sp>
      <p:grpSp>
        <p:nvGrpSpPr>
          <p:cNvPr id="6" name="Group 5">
            <a:extLst>
              <a:ext uri="{FF2B5EF4-FFF2-40B4-BE49-F238E27FC236}">
                <a16:creationId xmlns:a16="http://schemas.microsoft.com/office/drawing/2014/main" id="{6405C4F0-DD54-EC4E-ABAC-4D414AFECFC0}"/>
              </a:ext>
            </a:extLst>
          </p:cNvPr>
          <p:cNvGrpSpPr/>
          <p:nvPr/>
        </p:nvGrpSpPr>
        <p:grpSpPr>
          <a:xfrm>
            <a:off x="6909300" y="3676036"/>
            <a:ext cx="1754243" cy="1646114"/>
            <a:chOff x="6253179" y="3671777"/>
            <a:chExt cx="2338990" cy="2194818"/>
          </a:xfrm>
        </p:grpSpPr>
        <p:sp>
          <p:nvSpPr>
            <p:cNvPr id="146" name="Oval 145">
              <a:extLst>
                <a:ext uri="{FF2B5EF4-FFF2-40B4-BE49-F238E27FC236}">
                  <a16:creationId xmlns:a16="http://schemas.microsoft.com/office/drawing/2014/main" id="{8A2F617C-8659-7849-A31B-BEA540F894E1}"/>
                </a:ext>
              </a:extLst>
            </p:cNvPr>
            <p:cNvSpPr/>
            <p:nvPr/>
          </p:nvSpPr>
          <p:spPr>
            <a:xfrm>
              <a:off x="6253179" y="3671777"/>
              <a:ext cx="2338990" cy="2194818"/>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ounded Rectangle 147">
              <a:extLst>
                <a:ext uri="{FF2B5EF4-FFF2-40B4-BE49-F238E27FC236}">
                  <a16:creationId xmlns:a16="http://schemas.microsoft.com/office/drawing/2014/main" id="{CE95FF11-FCEC-9D4F-8512-A6A9132EBA06}"/>
                </a:ext>
              </a:extLst>
            </p:cNvPr>
            <p:cNvSpPr/>
            <p:nvPr/>
          </p:nvSpPr>
          <p:spPr>
            <a:xfrm>
              <a:off x="6770919" y="4155970"/>
              <a:ext cx="1303513"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Prep</a:t>
              </a:r>
            </a:p>
          </p:txBody>
        </p:sp>
        <p:sp>
          <p:nvSpPr>
            <p:cNvPr id="149" name="Rounded Rectangle 148">
              <a:extLst>
                <a:ext uri="{FF2B5EF4-FFF2-40B4-BE49-F238E27FC236}">
                  <a16:creationId xmlns:a16="http://schemas.microsoft.com/office/drawing/2014/main" id="{790C026B-48C6-EC45-AE0E-6455AD43C4AD}"/>
                </a:ext>
              </a:extLst>
            </p:cNvPr>
            <p:cNvSpPr/>
            <p:nvPr/>
          </p:nvSpPr>
          <p:spPr>
            <a:xfrm>
              <a:off x="6774188" y="4555809"/>
              <a:ext cx="1300243" cy="3905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Flux Run</a:t>
              </a:r>
            </a:p>
          </p:txBody>
        </p:sp>
        <p:sp>
          <p:nvSpPr>
            <p:cNvPr id="150" name="Rounded Rectangle 149">
              <a:extLst>
                <a:ext uri="{FF2B5EF4-FFF2-40B4-BE49-F238E27FC236}">
                  <a16:creationId xmlns:a16="http://schemas.microsoft.com/office/drawing/2014/main" id="{7E18B3B2-8EBB-1540-92CD-15F8BB29A914}"/>
                </a:ext>
              </a:extLst>
            </p:cNvPr>
            <p:cNvSpPr/>
            <p:nvPr/>
          </p:nvSpPr>
          <p:spPr>
            <a:xfrm>
              <a:off x="6770918" y="4964339"/>
              <a:ext cx="1303513"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Finish</a:t>
              </a:r>
            </a:p>
          </p:txBody>
        </p:sp>
      </p:grpSp>
      <p:sp>
        <p:nvSpPr>
          <p:cNvPr id="8" name="Curved Up Arrow 7">
            <a:extLst>
              <a:ext uri="{FF2B5EF4-FFF2-40B4-BE49-F238E27FC236}">
                <a16:creationId xmlns:a16="http://schemas.microsoft.com/office/drawing/2014/main" id="{F8ED09DA-3A3E-144B-A886-368B4F2691DB}"/>
              </a:ext>
            </a:extLst>
          </p:cNvPr>
          <p:cNvSpPr/>
          <p:nvPr/>
        </p:nvSpPr>
        <p:spPr>
          <a:xfrm>
            <a:off x="7076377" y="2883194"/>
            <a:ext cx="1420091" cy="665226"/>
          </a:xfrm>
          <a:prstGeom prst="curved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69" name="Rounded Rectangle 68">
            <a:extLst>
              <a:ext uri="{FF2B5EF4-FFF2-40B4-BE49-F238E27FC236}">
                <a16:creationId xmlns:a16="http://schemas.microsoft.com/office/drawing/2014/main" id="{18DD41C7-A09B-B443-881D-14205F3DE18E}"/>
              </a:ext>
            </a:extLst>
          </p:cNvPr>
          <p:cNvSpPr/>
          <p:nvPr/>
        </p:nvSpPr>
        <p:spPr>
          <a:xfrm>
            <a:off x="8111417" y="2288782"/>
            <a:ext cx="1494859" cy="507525"/>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Flux Instance</a:t>
            </a:r>
          </a:p>
        </p:txBody>
      </p:sp>
      <p:sp>
        <p:nvSpPr>
          <p:cNvPr id="13" name="Rounded Rectangle 12">
            <a:extLst>
              <a:ext uri="{FF2B5EF4-FFF2-40B4-BE49-F238E27FC236}">
                <a16:creationId xmlns:a16="http://schemas.microsoft.com/office/drawing/2014/main" id="{FD8A5C6E-BACC-384A-824E-F54EC85C71E1}"/>
              </a:ext>
            </a:extLst>
          </p:cNvPr>
          <p:cNvSpPr/>
          <p:nvPr/>
        </p:nvSpPr>
        <p:spPr>
          <a:xfrm>
            <a:off x="2423879" y="4279834"/>
            <a:ext cx="1452767" cy="556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Flux Bootstrap</a:t>
            </a:r>
          </a:p>
        </p:txBody>
      </p:sp>
      <p:sp>
        <p:nvSpPr>
          <p:cNvPr id="73" name="TextBox 72">
            <a:extLst>
              <a:ext uri="{FF2B5EF4-FFF2-40B4-BE49-F238E27FC236}">
                <a16:creationId xmlns:a16="http://schemas.microsoft.com/office/drawing/2014/main" id="{2752C4AB-8CCB-CD43-BC69-2020033F8B79}"/>
              </a:ext>
            </a:extLst>
          </p:cNvPr>
          <p:cNvSpPr txBox="1"/>
          <p:nvPr/>
        </p:nvSpPr>
        <p:spPr>
          <a:xfrm>
            <a:off x="3178635" y="3837076"/>
            <a:ext cx="820259" cy="300082"/>
          </a:xfrm>
          <a:prstGeom prst="rect">
            <a:avLst/>
          </a:prstGeom>
          <a:noFill/>
        </p:spPr>
        <p:txBody>
          <a:bodyPr wrap="square" rtlCol="0">
            <a:spAutoFit/>
          </a:bodyPr>
          <a:lstStyle/>
          <a:p>
            <a:r>
              <a:rPr lang="en-US" sz="1350" dirty="0"/>
              <a:t>Executes</a:t>
            </a:r>
          </a:p>
        </p:txBody>
      </p:sp>
      <p:cxnSp>
        <p:nvCxnSpPr>
          <p:cNvPr id="15" name="Curved Connector 14">
            <a:extLst>
              <a:ext uri="{FF2B5EF4-FFF2-40B4-BE49-F238E27FC236}">
                <a16:creationId xmlns:a16="http://schemas.microsoft.com/office/drawing/2014/main" id="{1B120D98-9438-294B-B931-2FD50DBEFCBE}"/>
              </a:ext>
            </a:extLst>
          </p:cNvPr>
          <p:cNvCxnSpPr>
            <a:cxnSpLocks/>
          </p:cNvCxnSpPr>
          <p:nvPr/>
        </p:nvCxnSpPr>
        <p:spPr>
          <a:xfrm flipV="1">
            <a:off x="3978786" y="2619192"/>
            <a:ext cx="1909733" cy="1904177"/>
          </a:xfrm>
          <a:prstGeom prst="curvedConnector3">
            <a:avLst>
              <a:gd name="adj1" fmla="val 50000"/>
            </a:avLst>
          </a:prstGeom>
          <a:ln w="34925" cap="flat">
            <a:solidFill>
              <a:schemeClr val="accent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sp>
        <p:nvSpPr>
          <p:cNvPr id="28" name="Title 12">
            <a:extLst>
              <a:ext uri="{FF2B5EF4-FFF2-40B4-BE49-F238E27FC236}">
                <a16:creationId xmlns:a16="http://schemas.microsoft.com/office/drawing/2014/main" id="{6B55CE6A-27FD-4048-9508-1EE0ADC48C47}"/>
              </a:ext>
            </a:extLst>
          </p:cNvPr>
          <p:cNvSpPr>
            <a:spLocks noGrp="1"/>
          </p:cNvSpPr>
          <p:nvPr>
            <p:ph type="title"/>
          </p:nvPr>
        </p:nvSpPr>
        <p:spPr>
          <a:xfrm>
            <a:off x="1981202" y="219510"/>
            <a:ext cx="8530683" cy="1008771"/>
          </a:xfrm>
        </p:spPr>
        <p:txBody>
          <a:bodyPr/>
          <a:lstStyle/>
          <a:p>
            <a:r>
              <a:rPr lang="en-US" dirty="0"/>
              <a:t>Flux significantly reduces the software complexity of UQP and improves its portability.</a:t>
            </a:r>
          </a:p>
        </p:txBody>
      </p:sp>
    </p:spTree>
    <p:extLst>
      <p:ext uri="{BB962C8B-B14F-4D97-AF65-F5344CB8AC3E}">
        <p14:creationId xmlns:p14="http://schemas.microsoft.com/office/powerpoint/2010/main" val="218904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405C4F0-DD54-EC4E-ABAC-4D414AFECFC0}"/>
              </a:ext>
            </a:extLst>
          </p:cNvPr>
          <p:cNvGrpSpPr/>
          <p:nvPr/>
        </p:nvGrpSpPr>
        <p:grpSpPr>
          <a:xfrm>
            <a:off x="2204204" y="3433612"/>
            <a:ext cx="1754243" cy="1646114"/>
            <a:chOff x="6253179" y="3671777"/>
            <a:chExt cx="2338990" cy="2194818"/>
          </a:xfrm>
        </p:grpSpPr>
        <p:sp>
          <p:nvSpPr>
            <p:cNvPr id="146" name="Oval 145">
              <a:extLst>
                <a:ext uri="{FF2B5EF4-FFF2-40B4-BE49-F238E27FC236}">
                  <a16:creationId xmlns:a16="http://schemas.microsoft.com/office/drawing/2014/main" id="{8A2F617C-8659-7849-A31B-BEA540F894E1}"/>
                </a:ext>
              </a:extLst>
            </p:cNvPr>
            <p:cNvSpPr/>
            <p:nvPr/>
          </p:nvSpPr>
          <p:spPr>
            <a:xfrm>
              <a:off x="6253179" y="3671777"/>
              <a:ext cx="2338990" cy="2194818"/>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ounded Rectangle 147">
              <a:extLst>
                <a:ext uri="{FF2B5EF4-FFF2-40B4-BE49-F238E27FC236}">
                  <a16:creationId xmlns:a16="http://schemas.microsoft.com/office/drawing/2014/main" id="{CE95FF11-FCEC-9D4F-8512-A6A9132EBA06}"/>
                </a:ext>
              </a:extLst>
            </p:cNvPr>
            <p:cNvSpPr/>
            <p:nvPr/>
          </p:nvSpPr>
          <p:spPr>
            <a:xfrm>
              <a:off x="6770919" y="4155970"/>
              <a:ext cx="1303513"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Prep</a:t>
              </a:r>
            </a:p>
          </p:txBody>
        </p:sp>
        <p:sp>
          <p:nvSpPr>
            <p:cNvPr id="149" name="Rounded Rectangle 148">
              <a:extLst>
                <a:ext uri="{FF2B5EF4-FFF2-40B4-BE49-F238E27FC236}">
                  <a16:creationId xmlns:a16="http://schemas.microsoft.com/office/drawing/2014/main" id="{790C026B-48C6-EC45-AE0E-6455AD43C4AD}"/>
                </a:ext>
              </a:extLst>
            </p:cNvPr>
            <p:cNvSpPr/>
            <p:nvPr/>
          </p:nvSpPr>
          <p:spPr>
            <a:xfrm>
              <a:off x="6774188" y="4555809"/>
              <a:ext cx="1300243" cy="3905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Flux Run</a:t>
              </a:r>
            </a:p>
          </p:txBody>
        </p:sp>
        <p:sp>
          <p:nvSpPr>
            <p:cNvPr id="150" name="Rounded Rectangle 149">
              <a:extLst>
                <a:ext uri="{FF2B5EF4-FFF2-40B4-BE49-F238E27FC236}">
                  <a16:creationId xmlns:a16="http://schemas.microsoft.com/office/drawing/2014/main" id="{7E18B3B2-8EBB-1540-92CD-15F8BB29A914}"/>
                </a:ext>
              </a:extLst>
            </p:cNvPr>
            <p:cNvSpPr/>
            <p:nvPr/>
          </p:nvSpPr>
          <p:spPr>
            <a:xfrm>
              <a:off x="6770918" y="4964339"/>
              <a:ext cx="1303513"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Finish</a:t>
              </a:r>
            </a:p>
          </p:txBody>
        </p:sp>
      </p:grpSp>
      <p:sp>
        <p:nvSpPr>
          <p:cNvPr id="69" name="Rounded Rectangle 68">
            <a:extLst>
              <a:ext uri="{FF2B5EF4-FFF2-40B4-BE49-F238E27FC236}">
                <a16:creationId xmlns:a16="http://schemas.microsoft.com/office/drawing/2014/main" id="{18DD41C7-A09B-B443-881D-14205F3DE18E}"/>
              </a:ext>
            </a:extLst>
          </p:cNvPr>
          <p:cNvSpPr/>
          <p:nvPr/>
        </p:nvSpPr>
        <p:spPr>
          <a:xfrm>
            <a:off x="5565017" y="1381013"/>
            <a:ext cx="1494859" cy="507525"/>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Flux Instance</a:t>
            </a:r>
          </a:p>
        </p:txBody>
      </p:sp>
      <p:grpSp>
        <p:nvGrpSpPr>
          <p:cNvPr id="25" name="Group 24">
            <a:extLst>
              <a:ext uri="{FF2B5EF4-FFF2-40B4-BE49-F238E27FC236}">
                <a16:creationId xmlns:a16="http://schemas.microsoft.com/office/drawing/2014/main" id="{F2FD4E06-2246-8845-93F3-5B9AA14D9C08}"/>
              </a:ext>
            </a:extLst>
          </p:cNvPr>
          <p:cNvGrpSpPr/>
          <p:nvPr/>
        </p:nvGrpSpPr>
        <p:grpSpPr>
          <a:xfrm>
            <a:off x="4087705" y="3447194"/>
            <a:ext cx="1754243" cy="1646114"/>
            <a:chOff x="6253179" y="3671777"/>
            <a:chExt cx="2338990" cy="2194818"/>
          </a:xfrm>
        </p:grpSpPr>
        <p:sp>
          <p:nvSpPr>
            <p:cNvPr id="26" name="Oval 25">
              <a:extLst>
                <a:ext uri="{FF2B5EF4-FFF2-40B4-BE49-F238E27FC236}">
                  <a16:creationId xmlns:a16="http://schemas.microsoft.com/office/drawing/2014/main" id="{A7F94C51-736B-294F-B0D7-043C1F34703D}"/>
                </a:ext>
              </a:extLst>
            </p:cNvPr>
            <p:cNvSpPr/>
            <p:nvPr/>
          </p:nvSpPr>
          <p:spPr>
            <a:xfrm>
              <a:off x="6253179" y="3671777"/>
              <a:ext cx="2338990" cy="2194818"/>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Rounded Rectangle 26">
              <a:extLst>
                <a:ext uri="{FF2B5EF4-FFF2-40B4-BE49-F238E27FC236}">
                  <a16:creationId xmlns:a16="http://schemas.microsoft.com/office/drawing/2014/main" id="{E6B66A05-6D74-AC4A-89C4-5C7AAAB188AB}"/>
                </a:ext>
              </a:extLst>
            </p:cNvPr>
            <p:cNvSpPr/>
            <p:nvPr/>
          </p:nvSpPr>
          <p:spPr>
            <a:xfrm>
              <a:off x="6770919" y="4155970"/>
              <a:ext cx="1303513"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Prep</a:t>
              </a:r>
            </a:p>
          </p:txBody>
        </p:sp>
        <p:sp>
          <p:nvSpPr>
            <p:cNvPr id="28" name="Rounded Rectangle 27">
              <a:extLst>
                <a:ext uri="{FF2B5EF4-FFF2-40B4-BE49-F238E27FC236}">
                  <a16:creationId xmlns:a16="http://schemas.microsoft.com/office/drawing/2014/main" id="{7C33C85D-7845-EB44-BFAD-7C4572304EAA}"/>
                </a:ext>
              </a:extLst>
            </p:cNvPr>
            <p:cNvSpPr/>
            <p:nvPr/>
          </p:nvSpPr>
          <p:spPr>
            <a:xfrm>
              <a:off x="6774188" y="4555809"/>
              <a:ext cx="1300243" cy="3905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Flux Run</a:t>
              </a:r>
            </a:p>
          </p:txBody>
        </p:sp>
        <p:sp>
          <p:nvSpPr>
            <p:cNvPr id="29" name="Rounded Rectangle 28">
              <a:extLst>
                <a:ext uri="{FF2B5EF4-FFF2-40B4-BE49-F238E27FC236}">
                  <a16:creationId xmlns:a16="http://schemas.microsoft.com/office/drawing/2014/main" id="{38D6C00D-B8B6-F945-AC03-6CA6CB51B678}"/>
                </a:ext>
              </a:extLst>
            </p:cNvPr>
            <p:cNvSpPr/>
            <p:nvPr/>
          </p:nvSpPr>
          <p:spPr>
            <a:xfrm>
              <a:off x="6770918" y="4964339"/>
              <a:ext cx="1303513"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Finish</a:t>
              </a:r>
            </a:p>
          </p:txBody>
        </p:sp>
      </p:grpSp>
      <p:grpSp>
        <p:nvGrpSpPr>
          <p:cNvPr id="35" name="Group 34">
            <a:extLst>
              <a:ext uri="{FF2B5EF4-FFF2-40B4-BE49-F238E27FC236}">
                <a16:creationId xmlns:a16="http://schemas.microsoft.com/office/drawing/2014/main" id="{85382058-99CC-394E-AB80-BA1D2761D0B8}"/>
              </a:ext>
            </a:extLst>
          </p:cNvPr>
          <p:cNvGrpSpPr/>
          <p:nvPr/>
        </p:nvGrpSpPr>
        <p:grpSpPr>
          <a:xfrm>
            <a:off x="6440512" y="3447194"/>
            <a:ext cx="1754243" cy="1646114"/>
            <a:chOff x="6253179" y="3671777"/>
            <a:chExt cx="2338990" cy="2194818"/>
          </a:xfrm>
        </p:grpSpPr>
        <p:sp>
          <p:nvSpPr>
            <p:cNvPr id="36" name="Oval 35">
              <a:extLst>
                <a:ext uri="{FF2B5EF4-FFF2-40B4-BE49-F238E27FC236}">
                  <a16:creationId xmlns:a16="http://schemas.microsoft.com/office/drawing/2014/main" id="{349CA555-1667-9449-86C9-7E334A2D5E78}"/>
                </a:ext>
              </a:extLst>
            </p:cNvPr>
            <p:cNvSpPr/>
            <p:nvPr/>
          </p:nvSpPr>
          <p:spPr>
            <a:xfrm>
              <a:off x="6253179" y="3671777"/>
              <a:ext cx="2338990" cy="2194818"/>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ounded Rectangle 36">
              <a:extLst>
                <a:ext uri="{FF2B5EF4-FFF2-40B4-BE49-F238E27FC236}">
                  <a16:creationId xmlns:a16="http://schemas.microsoft.com/office/drawing/2014/main" id="{9288FCBF-BE2E-3341-8927-87C6285B0785}"/>
                </a:ext>
              </a:extLst>
            </p:cNvPr>
            <p:cNvSpPr/>
            <p:nvPr/>
          </p:nvSpPr>
          <p:spPr>
            <a:xfrm>
              <a:off x="6770919" y="4155970"/>
              <a:ext cx="1303513"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Prep</a:t>
              </a:r>
            </a:p>
          </p:txBody>
        </p:sp>
        <p:sp>
          <p:nvSpPr>
            <p:cNvPr id="38" name="Rounded Rectangle 37">
              <a:extLst>
                <a:ext uri="{FF2B5EF4-FFF2-40B4-BE49-F238E27FC236}">
                  <a16:creationId xmlns:a16="http://schemas.microsoft.com/office/drawing/2014/main" id="{848B32C3-AEC2-BC48-9982-8CE06C71A32C}"/>
                </a:ext>
              </a:extLst>
            </p:cNvPr>
            <p:cNvSpPr/>
            <p:nvPr/>
          </p:nvSpPr>
          <p:spPr>
            <a:xfrm>
              <a:off x="6774188" y="4555809"/>
              <a:ext cx="1300243" cy="3905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Flux Run</a:t>
              </a:r>
            </a:p>
          </p:txBody>
        </p:sp>
        <p:sp>
          <p:nvSpPr>
            <p:cNvPr id="39" name="Rounded Rectangle 38">
              <a:extLst>
                <a:ext uri="{FF2B5EF4-FFF2-40B4-BE49-F238E27FC236}">
                  <a16:creationId xmlns:a16="http://schemas.microsoft.com/office/drawing/2014/main" id="{455E44DF-5B9B-2F41-8446-00657DB50E37}"/>
                </a:ext>
              </a:extLst>
            </p:cNvPr>
            <p:cNvSpPr/>
            <p:nvPr/>
          </p:nvSpPr>
          <p:spPr>
            <a:xfrm>
              <a:off x="6770918" y="4964339"/>
              <a:ext cx="1303513"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Finish</a:t>
              </a:r>
            </a:p>
          </p:txBody>
        </p:sp>
      </p:grpSp>
      <p:grpSp>
        <p:nvGrpSpPr>
          <p:cNvPr id="40" name="Group 39">
            <a:extLst>
              <a:ext uri="{FF2B5EF4-FFF2-40B4-BE49-F238E27FC236}">
                <a16:creationId xmlns:a16="http://schemas.microsoft.com/office/drawing/2014/main" id="{43DF43FF-9FCA-4A4F-B9F6-2BB33BC6649E}"/>
              </a:ext>
            </a:extLst>
          </p:cNvPr>
          <p:cNvGrpSpPr/>
          <p:nvPr/>
        </p:nvGrpSpPr>
        <p:grpSpPr>
          <a:xfrm>
            <a:off x="8583059" y="3378214"/>
            <a:ext cx="1754243" cy="1646114"/>
            <a:chOff x="6253179" y="3671777"/>
            <a:chExt cx="2338990" cy="2194818"/>
          </a:xfrm>
        </p:grpSpPr>
        <p:sp>
          <p:nvSpPr>
            <p:cNvPr id="41" name="Oval 40">
              <a:extLst>
                <a:ext uri="{FF2B5EF4-FFF2-40B4-BE49-F238E27FC236}">
                  <a16:creationId xmlns:a16="http://schemas.microsoft.com/office/drawing/2014/main" id="{5D46F77F-D6FF-EE4A-85AD-3301B51EB405}"/>
                </a:ext>
              </a:extLst>
            </p:cNvPr>
            <p:cNvSpPr/>
            <p:nvPr/>
          </p:nvSpPr>
          <p:spPr>
            <a:xfrm>
              <a:off x="6253179" y="3671777"/>
              <a:ext cx="2338990" cy="2194818"/>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ounded Rectangle 41">
              <a:extLst>
                <a:ext uri="{FF2B5EF4-FFF2-40B4-BE49-F238E27FC236}">
                  <a16:creationId xmlns:a16="http://schemas.microsoft.com/office/drawing/2014/main" id="{9C7068E7-13C7-854C-A8DD-1CF0FBB46D4A}"/>
                </a:ext>
              </a:extLst>
            </p:cNvPr>
            <p:cNvSpPr/>
            <p:nvPr/>
          </p:nvSpPr>
          <p:spPr>
            <a:xfrm>
              <a:off x="6770919" y="4155970"/>
              <a:ext cx="1303513"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Prep</a:t>
              </a:r>
            </a:p>
          </p:txBody>
        </p:sp>
        <p:sp>
          <p:nvSpPr>
            <p:cNvPr id="43" name="Rounded Rectangle 42">
              <a:extLst>
                <a:ext uri="{FF2B5EF4-FFF2-40B4-BE49-F238E27FC236}">
                  <a16:creationId xmlns:a16="http://schemas.microsoft.com/office/drawing/2014/main" id="{29D48A56-5FA0-8444-A271-A78B14BDAABE}"/>
                </a:ext>
              </a:extLst>
            </p:cNvPr>
            <p:cNvSpPr/>
            <p:nvPr/>
          </p:nvSpPr>
          <p:spPr>
            <a:xfrm>
              <a:off x="6774188" y="4555809"/>
              <a:ext cx="1300243" cy="3905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Flux Run</a:t>
              </a:r>
            </a:p>
          </p:txBody>
        </p:sp>
        <p:sp>
          <p:nvSpPr>
            <p:cNvPr id="44" name="Rounded Rectangle 43">
              <a:extLst>
                <a:ext uri="{FF2B5EF4-FFF2-40B4-BE49-F238E27FC236}">
                  <a16:creationId xmlns:a16="http://schemas.microsoft.com/office/drawing/2014/main" id="{02E08075-AC1D-F54F-ADF7-5C77B26CF6AB}"/>
                </a:ext>
              </a:extLst>
            </p:cNvPr>
            <p:cNvSpPr/>
            <p:nvPr/>
          </p:nvSpPr>
          <p:spPr>
            <a:xfrm>
              <a:off x="6770918" y="4964339"/>
              <a:ext cx="1303513" cy="3905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Finish</a:t>
              </a:r>
            </a:p>
          </p:txBody>
        </p:sp>
      </p:grpSp>
      <p:sp>
        <p:nvSpPr>
          <p:cNvPr id="45" name="Rounded Rectangle 44">
            <a:extLst>
              <a:ext uri="{FF2B5EF4-FFF2-40B4-BE49-F238E27FC236}">
                <a16:creationId xmlns:a16="http://schemas.microsoft.com/office/drawing/2014/main" id="{E8FD9A14-9505-714C-8BAB-32A02CB256A4}"/>
              </a:ext>
            </a:extLst>
          </p:cNvPr>
          <p:cNvSpPr/>
          <p:nvPr/>
        </p:nvSpPr>
        <p:spPr>
          <a:xfrm>
            <a:off x="3415058" y="2354566"/>
            <a:ext cx="1494859" cy="507525"/>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Flux Instance</a:t>
            </a:r>
          </a:p>
        </p:txBody>
      </p:sp>
      <p:sp>
        <p:nvSpPr>
          <p:cNvPr id="46" name="Rounded Rectangle 45">
            <a:extLst>
              <a:ext uri="{FF2B5EF4-FFF2-40B4-BE49-F238E27FC236}">
                <a16:creationId xmlns:a16="http://schemas.microsoft.com/office/drawing/2014/main" id="{6C9499E3-3322-2148-A2A0-4CBA5CFD5076}"/>
              </a:ext>
            </a:extLst>
          </p:cNvPr>
          <p:cNvSpPr/>
          <p:nvPr/>
        </p:nvSpPr>
        <p:spPr>
          <a:xfrm>
            <a:off x="7557452" y="2354566"/>
            <a:ext cx="1494859" cy="507525"/>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Flux Instance</a:t>
            </a:r>
          </a:p>
        </p:txBody>
      </p:sp>
      <p:cxnSp>
        <p:nvCxnSpPr>
          <p:cNvPr id="47" name="Curved Connector 46">
            <a:extLst>
              <a:ext uri="{FF2B5EF4-FFF2-40B4-BE49-F238E27FC236}">
                <a16:creationId xmlns:a16="http://schemas.microsoft.com/office/drawing/2014/main" id="{62038033-1F0F-FA4A-B7F1-48A133A82991}"/>
              </a:ext>
            </a:extLst>
          </p:cNvPr>
          <p:cNvCxnSpPr>
            <a:cxnSpLocks/>
            <a:stCxn id="69" idx="2"/>
            <a:endCxn id="45" idx="0"/>
          </p:cNvCxnSpPr>
          <p:nvPr/>
        </p:nvCxnSpPr>
        <p:spPr>
          <a:xfrm rot="5400000">
            <a:off x="5004453" y="1046573"/>
            <a:ext cx="466028" cy="2149959"/>
          </a:xfrm>
          <a:prstGeom prst="curvedConnector3">
            <a:avLst>
              <a:gd name="adj1" fmla="val 50000"/>
            </a:avLst>
          </a:prstGeom>
          <a:ln w="34925" cap="flat">
            <a:solidFill>
              <a:schemeClr val="accent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E25F90EB-D662-B445-982C-1CE434CA22CC}"/>
              </a:ext>
            </a:extLst>
          </p:cNvPr>
          <p:cNvCxnSpPr>
            <a:cxnSpLocks/>
            <a:stCxn id="69" idx="2"/>
            <a:endCxn id="46" idx="0"/>
          </p:cNvCxnSpPr>
          <p:nvPr/>
        </p:nvCxnSpPr>
        <p:spPr>
          <a:xfrm rot="16200000" flipH="1">
            <a:off x="7075649" y="1125334"/>
            <a:ext cx="466028" cy="1992435"/>
          </a:xfrm>
          <a:prstGeom prst="curvedConnector3">
            <a:avLst>
              <a:gd name="adj1" fmla="val 50000"/>
            </a:avLst>
          </a:prstGeom>
          <a:ln w="34925" cap="flat">
            <a:solidFill>
              <a:schemeClr val="accent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F7C16684-2639-4043-8EC4-56AC64EDD60B}"/>
              </a:ext>
            </a:extLst>
          </p:cNvPr>
          <p:cNvCxnSpPr>
            <a:cxnSpLocks/>
            <a:stCxn id="45" idx="2"/>
            <a:endCxn id="146" idx="0"/>
          </p:cNvCxnSpPr>
          <p:nvPr/>
        </p:nvCxnSpPr>
        <p:spPr>
          <a:xfrm rot="5400000">
            <a:off x="3336145" y="2607270"/>
            <a:ext cx="571522" cy="1081162"/>
          </a:xfrm>
          <a:prstGeom prst="curvedConnector3">
            <a:avLst>
              <a:gd name="adj1" fmla="val 50000"/>
            </a:avLst>
          </a:prstGeom>
          <a:ln w="34925" cap="flat">
            <a:solidFill>
              <a:schemeClr val="accent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7847649B-5D81-194A-90FB-D55E6BD82A13}"/>
              </a:ext>
            </a:extLst>
          </p:cNvPr>
          <p:cNvCxnSpPr>
            <a:cxnSpLocks/>
            <a:stCxn id="45" idx="2"/>
            <a:endCxn id="26" idx="0"/>
          </p:cNvCxnSpPr>
          <p:nvPr/>
        </p:nvCxnSpPr>
        <p:spPr>
          <a:xfrm rot="16200000" flipH="1">
            <a:off x="4271104" y="2753473"/>
            <a:ext cx="585104" cy="802339"/>
          </a:xfrm>
          <a:prstGeom prst="curvedConnector3">
            <a:avLst>
              <a:gd name="adj1" fmla="val 50000"/>
            </a:avLst>
          </a:prstGeom>
          <a:ln w="34925" cap="flat">
            <a:solidFill>
              <a:schemeClr val="accent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D66E8FB0-B701-BF4C-93D9-6ACFC93C1E1E}"/>
              </a:ext>
            </a:extLst>
          </p:cNvPr>
          <p:cNvCxnSpPr>
            <a:cxnSpLocks/>
            <a:stCxn id="46" idx="2"/>
            <a:endCxn id="36" idx="0"/>
          </p:cNvCxnSpPr>
          <p:nvPr/>
        </p:nvCxnSpPr>
        <p:spPr>
          <a:xfrm rot="5400000">
            <a:off x="7518705" y="2661018"/>
            <a:ext cx="585104" cy="987248"/>
          </a:xfrm>
          <a:prstGeom prst="curvedConnector3">
            <a:avLst>
              <a:gd name="adj1" fmla="val 50000"/>
            </a:avLst>
          </a:prstGeom>
          <a:ln w="34925" cap="flat">
            <a:solidFill>
              <a:schemeClr val="accent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6E2D3693-01C3-DD4E-9048-CC4F81CF33D3}"/>
              </a:ext>
            </a:extLst>
          </p:cNvPr>
          <p:cNvCxnSpPr>
            <a:cxnSpLocks/>
            <a:stCxn id="46" idx="2"/>
            <a:endCxn id="41" idx="0"/>
          </p:cNvCxnSpPr>
          <p:nvPr/>
        </p:nvCxnSpPr>
        <p:spPr>
          <a:xfrm rot="16200000" flipH="1">
            <a:off x="8624468" y="2542503"/>
            <a:ext cx="516124" cy="1155299"/>
          </a:xfrm>
          <a:prstGeom prst="curvedConnector3">
            <a:avLst>
              <a:gd name="adj1" fmla="val 50000"/>
            </a:avLst>
          </a:prstGeom>
          <a:ln w="34925" cap="flat">
            <a:solidFill>
              <a:schemeClr val="accent1">
                <a:lumMod val="75000"/>
              </a:schemeClr>
            </a:solidFill>
            <a:bevel/>
            <a:tailEnd type="triangle"/>
          </a:ln>
        </p:spPr>
        <p:style>
          <a:lnRef idx="1">
            <a:schemeClr val="accent1"/>
          </a:lnRef>
          <a:fillRef idx="0">
            <a:schemeClr val="accent1"/>
          </a:fillRef>
          <a:effectRef idx="0">
            <a:schemeClr val="accent1"/>
          </a:effectRef>
          <a:fontRef idx="minor">
            <a:schemeClr val="tx1"/>
          </a:fontRef>
        </p:style>
      </p:cxnSp>
      <p:sp>
        <p:nvSpPr>
          <p:cNvPr id="70" name="Title 12">
            <a:extLst>
              <a:ext uri="{FF2B5EF4-FFF2-40B4-BE49-F238E27FC236}">
                <a16:creationId xmlns:a16="http://schemas.microsoft.com/office/drawing/2014/main" id="{9A5CABEF-AC33-7E4D-A8E9-0069D446F3BB}"/>
              </a:ext>
            </a:extLst>
          </p:cNvPr>
          <p:cNvSpPr>
            <a:spLocks noGrp="1"/>
          </p:cNvSpPr>
          <p:nvPr>
            <p:ph type="title"/>
          </p:nvPr>
        </p:nvSpPr>
        <p:spPr>
          <a:xfrm>
            <a:off x="1981202" y="219510"/>
            <a:ext cx="8530683" cy="1008771"/>
          </a:xfrm>
        </p:spPr>
        <p:txBody>
          <a:bodyPr/>
          <a:lstStyle/>
          <a:p>
            <a:r>
              <a:rPr lang="en-US" dirty="0"/>
              <a:t>Flux positions UQP for extremely high-throughput workflows towards </a:t>
            </a:r>
            <a:r>
              <a:rPr lang="en-US" dirty="0" err="1"/>
              <a:t>exascale</a:t>
            </a:r>
            <a:r>
              <a:rPr lang="en-US" dirty="0"/>
              <a:t> computing.</a:t>
            </a:r>
          </a:p>
        </p:txBody>
      </p:sp>
      <p:sp>
        <p:nvSpPr>
          <p:cNvPr id="75" name="Content Placeholder 1">
            <a:extLst>
              <a:ext uri="{FF2B5EF4-FFF2-40B4-BE49-F238E27FC236}">
                <a16:creationId xmlns:a16="http://schemas.microsoft.com/office/drawing/2014/main" id="{28C9EBD2-BA26-7942-9C20-08675B2C3597}"/>
              </a:ext>
            </a:extLst>
          </p:cNvPr>
          <p:cNvSpPr txBox="1">
            <a:spLocks/>
          </p:cNvSpPr>
          <p:nvPr/>
        </p:nvSpPr>
        <p:spPr>
          <a:xfrm>
            <a:off x="1672280" y="5085016"/>
            <a:ext cx="9045146" cy="1333265"/>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r>
              <a:rPr lang="en-US" dirty="0">
                <a:latin typeface="Calibri"/>
                <a:cs typeface="Calibri"/>
              </a:rPr>
              <a:t>As simple as: </a:t>
            </a:r>
            <a:r>
              <a:rPr lang="en-US" dirty="0">
                <a:latin typeface="Courier"/>
                <a:cs typeface="Calibri"/>
              </a:rPr>
              <a:t>flux tree -N 4 –n4 –T2 -J4 ./script.sh</a:t>
            </a:r>
          </a:p>
          <a:p>
            <a:r>
              <a:rPr lang="en-US" dirty="0">
                <a:latin typeface="Calibri"/>
                <a:cs typeface="Calibri"/>
              </a:rPr>
              <a:t>E.g. deeper tree by specifying the hierarchical policy (-T 2x2x2)</a:t>
            </a:r>
          </a:p>
        </p:txBody>
      </p:sp>
      <p:sp>
        <p:nvSpPr>
          <p:cNvPr id="2" name="Rectangle 1">
            <a:extLst>
              <a:ext uri="{FF2B5EF4-FFF2-40B4-BE49-F238E27FC236}">
                <a16:creationId xmlns:a16="http://schemas.microsoft.com/office/drawing/2014/main" id="{4917FC4F-FB99-B041-A090-B8DC8261454E}"/>
              </a:ext>
            </a:extLst>
          </p:cNvPr>
          <p:cNvSpPr/>
          <p:nvPr/>
        </p:nvSpPr>
        <p:spPr>
          <a:xfrm>
            <a:off x="1673357" y="1282803"/>
            <a:ext cx="3394084" cy="1107996"/>
          </a:xfrm>
          <a:prstGeom prst="rect">
            <a:avLst/>
          </a:prstGeom>
        </p:spPr>
        <p:txBody>
          <a:bodyPr wrap="square">
            <a:spAutoFit/>
          </a:bodyPr>
          <a:lstStyle/>
          <a:p>
            <a:r>
              <a:rPr lang="en-US" sz="2200" b="1" i="1" dirty="0">
                <a:solidFill>
                  <a:srgbClr val="FF0000"/>
                </a:solidFill>
              </a:rPr>
              <a:t>Already at pre-</a:t>
            </a:r>
            <a:r>
              <a:rPr lang="en-US" sz="2200" b="1" i="1" dirty="0" err="1">
                <a:solidFill>
                  <a:srgbClr val="FF0000"/>
                </a:solidFill>
              </a:rPr>
              <a:t>exascale</a:t>
            </a:r>
            <a:r>
              <a:rPr lang="en-US" sz="2200" b="1" i="1" dirty="0">
                <a:solidFill>
                  <a:srgbClr val="FF0000"/>
                </a:solidFill>
              </a:rPr>
              <a:t>, users want to run a billion short-running jobs!</a:t>
            </a:r>
          </a:p>
        </p:txBody>
      </p:sp>
    </p:spTree>
    <p:extLst>
      <p:ext uri="{BB962C8B-B14F-4D97-AF65-F5344CB8AC3E}">
        <p14:creationId xmlns:p14="http://schemas.microsoft.com/office/powerpoint/2010/main" val="18869117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981202" y="219510"/>
            <a:ext cx="8530683" cy="1008771"/>
          </a:xfrm>
        </p:spPr>
        <p:txBody>
          <a:bodyPr/>
          <a:lstStyle/>
          <a:p>
            <a:r>
              <a:rPr lang="en-US" sz="3000" dirty="0"/>
              <a:t>The novel scheduling model of Flux is uniquely enabling UQP.</a:t>
            </a:r>
          </a:p>
        </p:txBody>
      </p:sp>
      <p:sp>
        <p:nvSpPr>
          <p:cNvPr id="8" name="Content Placeholder 1">
            <a:extLst>
              <a:ext uri="{FF2B5EF4-FFF2-40B4-BE49-F238E27FC236}">
                <a16:creationId xmlns:a16="http://schemas.microsoft.com/office/drawing/2014/main" id="{2B714AF7-EB86-7649-BF44-DD2446AB4E2E}"/>
              </a:ext>
            </a:extLst>
          </p:cNvPr>
          <p:cNvSpPr txBox="1">
            <a:spLocks/>
          </p:cNvSpPr>
          <p:nvPr/>
        </p:nvSpPr>
        <p:spPr>
          <a:xfrm>
            <a:off x="2047192" y="1441524"/>
            <a:ext cx="8332709" cy="4395072"/>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r>
              <a:rPr lang="en-US" dirty="0">
                <a:latin typeface="Calibri"/>
                <a:cs typeface="Calibri"/>
              </a:rPr>
              <a:t>DOE is increasingly interested in uncertainty quantification (UQ).</a:t>
            </a:r>
          </a:p>
          <a:p>
            <a:r>
              <a:rPr lang="en-US" dirty="0"/>
              <a:t>UQP is a highly important workflow management tool for LLNL.</a:t>
            </a:r>
          </a:p>
          <a:p>
            <a:r>
              <a:rPr lang="en-US" dirty="0"/>
              <a:t>Flux-UQP co-design is enabling UQP in 3 unprecedented ways.</a:t>
            </a:r>
          </a:p>
          <a:p>
            <a:pPr lvl="1"/>
            <a:r>
              <a:rPr lang="en-US" sz="2200" dirty="0"/>
              <a:t>Enable UPQ to run users’ batch scripts with no modification.</a:t>
            </a:r>
          </a:p>
          <a:p>
            <a:pPr lvl="1"/>
            <a:r>
              <a:rPr lang="en-US" sz="2200" dirty="0"/>
              <a:t>Simplify the software architecture of UQP.</a:t>
            </a:r>
          </a:p>
          <a:p>
            <a:pPr lvl="1"/>
            <a:r>
              <a:rPr lang="en-US" sz="2200" dirty="0"/>
              <a:t>Position UPQ for extremely high throughput workloads.</a:t>
            </a:r>
            <a:endParaRPr lang="en-US" dirty="0"/>
          </a:p>
          <a:p>
            <a:pPr lvl="1" defTabSz="914400"/>
            <a:endParaRPr lang="en-US" dirty="0"/>
          </a:p>
        </p:txBody>
      </p:sp>
    </p:spTree>
    <p:extLst>
      <p:ext uri="{BB962C8B-B14F-4D97-AF65-F5344CB8AC3E}">
        <p14:creationId xmlns:p14="http://schemas.microsoft.com/office/powerpoint/2010/main" val="4732989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1" y="4527171"/>
            <a:ext cx="4399351" cy="1569660"/>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dirty="0">
              <a:solidFill>
                <a:schemeClr val="bg1"/>
              </a:solidFill>
              <a:latin typeface="Open Sans" panose="020B0606030504020204" pitchFamily="34" charset="0"/>
            </a:endParaRPr>
          </a:p>
        </p:txBody>
      </p:sp>
    </p:spTree>
    <p:extLst>
      <p:ext uri="{BB962C8B-B14F-4D97-AF65-F5344CB8AC3E}">
        <p14:creationId xmlns:p14="http://schemas.microsoft.com/office/powerpoint/2010/main" val="2985130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4F3B-2F45-0245-B17D-6427379FA038}"/>
              </a:ext>
            </a:extLst>
          </p:cNvPr>
          <p:cNvSpPr>
            <a:spLocks noGrp="1"/>
          </p:cNvSpPr>
          <p:nvPr>
            <p:ph type="title"/>
          </p:nvPr>
        </p:nvSpPr>
        <p:spPr>
          <a:xfrm>
            <a:off x="622300" y="676777"/>
            <a:ext cx="10998200" cy="715034"/>
          </a:xfrm>
        </p:spPr>
        <p:txBody>
          <a:bodyPr/>
          <a:lstStyle/>
          <a:p>
            <a:r>
              <a:rPr lang="en-US" dirty="0">
                <a:latin typeface="+mj-lt"/>
              </a:rPr>
              <a:t>Future Flux developments: not nebulous, but a bit cloudy</a:t>
            </a:r>
          </a:p>
        </p:txBody>
      </p:sp>
      <p:sp>
        <p:nvSpPr>
          <p:cNvPr id="3" name="Text Placeholder 2">
            <a:extLst>
              <a:ext uri="{FF2B5EF4-FFF2-40B4-BE49-F238E27FC236}">
                <a16:creationId xmlns:a16="http://schemas.microsoft.com/office/drawing/2014/main" id="{05381D42-ADFF-FB46-AC3E-A03B55F46ACB}"/>
              </a:ext>
            </a:extLst>
          </p:cNvPr>
          <p:cNvSpPr>
            <a:spLocks noGrp="1"/>
          </p:cNvSpPr>
          <p:nvPr>
            <p:ph type="body" sz="quarter" idx="13"/>
          </p:nvPr>
        </p:nvSpPr>
        <p:spPr>
          <a:xfrm>
            <a:off x="609600" y="2065546"/>
            <a:ext cx="7505699" cy="369888"/>
          </a:xfrm>
        </p:spPr>
        <p:txBody>
          <a:bodyPr/>
          <a:lstStyle/>
          <a:p>
            <a:r>
              <a:rPr lang="en-US" dirty="0"/>
              <a:t>2020 ECP Annual Meeting Tutorial</a:t>
            </a:r>
          </a:p>
        </p:txBody>
      </p:sp>
      <p:sp>
        <p:nvSpPr>
          <p:cNvPr id="4" name="Text Placeholder 3">
            <a:extLst>
              <a:ext uri="{FF2B5EF4-FFF2-40B4-BE49-F238E27FC236}">
                <a16:creationId xmlns:a16="http://schemas.microsoft.com/office/drawing/2014/main" id="{9F15ED72-12F5-E64F-B1F7-609082D1E11E}"/>
              </a:ext>
            </a:extLst>
          </p:cNvPr>
          <p:cNvSpPr>
            <a:spLocks noGrp="1"/>
          </p:cNvSpPr>
          <p:nvPr>
            <p:ph type="body" sz="quarter" idx="15"/>
          </p:nvPr>
        </p:nvSpPr>
        <p:spPr>
          <a:xfrm>
            <a:off x="2365513" y="2845264"/>
            <a:ext cx="9242287" cy="245866"/>
          </a:xfrm>
        </p:spPr>
        <p:txBody>
          <a:bodyPr/>
          <a:lstStyle/>
          <a:p>
            <a:r>
              <a:rPr lang="en-US" sz="1800" dirty="0"/>
              <a:t>Anthony </a:t>
            </a:r>
            <a:r>
              <a:rPr lang="en-US" sz="1800" dirty="0" err="1"/>
              <a:t>Agelastos</a:t>
            </a:r>
            <a:r>
              <a:rPr lang="en-US" sz="1800" dirty="0"/>
              <a:t>, Dong </a:t>
            </a:r>
            <a:r>
              <a:rPr lang="en-US" sz="1800" dirty="0" err="1"/>
              <a:t>Ahn</a:t>
            </a:r>
            <a:r>
              <a:rPr lang="en-US" sz="1800" dirty="0"/>
              <a:t>, Francesco Di Natale, Stephen </a:t>
            </a:r>
            <a:r>
              <a:rPr lang="en-US" sz="1800" dirty="0" err="1"/>
              <a:t>Herbein</a:t>
            </a:r>
            <a:r>
              <a:rPr lang="en-US" sz="1800" dirty="0"/>
              <a:t>, </a:t>
            </a:r>
            <a:r>
              <a:rPr lang="en-US" sz="1800" b="1" dirty="0"/>
              <a:t>Daniel Milroy</a:t>
            </a:r>
            <a:r>
              <a:rPr lang="en-US" sz="1800" dirty="0"/>
              <a:t>, </a:t>
            </a:r>
            <a:r>
              <a:rPr lang="en-US" sz="1800" dirty="0" err="1"/>
              <a:t>Tapasya</a:t>
            </a:r>
            <a:r>
              <a:rPr lang="en-US" sz="1800" dirty="0"/>
              <a:t> </a:t>
            </a:r>
            <a:r>
              <a:rPr lang="en-US" sz="1800" dirty="0" err="1"/>
              <a:t>Patki</a:t>
            </a:r>
            <a:endParaRPr lang="en-US" sz="1800" dirty="0"/>
          </a:p>
        </p:txBody>
      </p:sp>
      <p:sp>
        <p:nvSpPr>
          <p:cNvPr id="5" name="Text Placeholder 4">
            <a:extLst>
              <a:ext uri="{FF2B5EF4-FFF2-40B4-BE49-F238E27FC236}">
                <a16:creationId xmlns:a16="http://schemas.microsoft.com/office/drawing/2014/main" id="{C4373149-1F1E-D54F-88A5-4FF2E902B6C9}"/>
              </a:ext>
            </a:extLst>
          </p:cNvPr>
          <p:cNvSpPr>
            <a:spLocks noGrp="1"/>
          </p:cNvSpPr>
          <p:nvPr>
            <p:ph type="body" sz="quarter" idx="16"/>
          </p:nvPr>
        </p:nvSpPr>
        <p:spPr/>
        <p:txBody>
          <a:bodyPr/>
          <a:lstStyle/>
          <a:p>
            <a:r>
              <a:rPr lang="en-US" dirty="0"/>
              <a:t>02/06/2020</a:t>
            </a:r>
          </a:p>
        </p:txBody>
      </p:sp>
    </p:spTree>
    <p:extLst>
      <p:ext uri="{BB962C8B-B14F-4D97-AF65-F5344CB8AC3E}">
        <p14:creationId xmlns:p14="http://schemas.microsoft.com/office/powerpoint/2010/main" val="28827658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Containers are becoming common in HPC</a:t>
            </a:r>
          </a:p>
          <a:p>
            <a:r>
              <a:rPr lang="en-US" dirty="0"/>
              <a:t>Kubernetes (k8s): container management</a:t>
            </a:r>
          </a:p>
          <a:p>
            <a:r>
              <a:rPr lang="en-US" dirty="0"/>
              <a:t>Challenges for converged k8s-HPC</a:t>
            </a:r>
          </a:p>
          <a:p>
            <a:r>
              <a:rPr lang="en-US" dirty="0"/>
              <a:t>Flux in the cloud</a:t>
            </a:r>
          </a:p>
        </p:txBody>
      </p:sp>
      <p:sp>
        <p:nvSpPr>
          <p:cNvPr id="13" name="Title 12"/>
          <p:cNvSpPr>
            <a:spLocks noGrp="1"/>
          </p:cNvSpPr>
          <p:nvPr>
            <p:ph type="title"/>
          </p:nvPr>
        </p:nvSpPr>
        <p:spPr>
          <a:xfrm>
            <a:off x="609600" y="219514"/>
            <a:ext cx="9902289" cy="1008771"/>
          </a:xfrm>
        </p:spPr>
        <p:txBody>
          <a:bodyPr/>
          <a:lstStyle/>
          <a:p>
            <a:r>
              <a:rPr lang="en-US" dirty="0"/>
              <a:t>Outline</a:t>
            </a:r>
            <a:endParaRPr lang="en-US" sz="2400" b="0" dirty="0"/>
          </a:p>
        </p:txBody>
      </p:sp>
      <p:sp>
        <p:nvSpPr>
          <p:cNvPr id="5" name="Rectangle 7"/>
          <p:cNvSpPr>
            <a:spLocks noChangeArrowheads="1"/>
          </p:cNvSpPr>
          <p:nvPr/>
        </p:nvSpPr>
        <p:spPr bwMode="auto">
          <a:xfrm>
            <a:off x="0" y="5983850"/>
            <a:ext cx="12192000" cy="369332"/>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94958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Containerized computing in widespread use</a:t>
            </a:r>
          </a:p>
        </p:txBody>
      </p:sp>
      <p:sp>
        <p:nvSpPr>
          <p:cNvPr id="6" name="Content Placeholder 5"/>
          <p:cNvSpPr>
            <a:spLocks noGrp="1"/>
          </p:cNvSpPr>
          <p:nvPr>
            <p:ph idx="1"/>
          </p:nvPr>
        </p:nvSpPr>
        <p:spPr>
          <a:xfrm>
            <a:off x="609600" y="1329820"/>
            <a:ext cx="4911537" cy="4964016"/>
          </a:xfrm>
        </p:spPr>
        <p:txBody>
          <a:bodyPr>
            <a:normAutofit/>
          </a:bodyPr>
          <a:lstStyle/>
          <a:p>
            <a:pPr marL="57150" indent="0">
              <a:buNone/>
            </a:pPr>
            <a:r>
              <a:rPr lang="en-US" dirty="0"/>
              <a:t>A lot of interest in containers because:</a:t>
            </a:r>
          </a:p>
          <a:p>
            <a:r>
              <a:rPr lang="en-US" dirty="0"/>
              <a:t>portable</a:t>
            </a:r>
          </a:p>
          <a:p>
            <a:pPr lvl="1"/>
            <a:r>
              <a:rPr lang="en-US" dirty="0"/>
              <a:t>packages software and dependencies</a:t>
            </a:r>
          </a:p>
          <a:p>
            <a:r>
              <a:rPr lang="en-US" dirty="0"/>
              <a:t>charge by use</a:t>
            </a:r>
          </a:p>
          <a:p>
            <a:r>
              <a:rPr lang="en-US" dirty="0"/>
              <a:t>lightweight</a:t>
            </a:r>
          </a:p>
          <a:p>
            <a:pPr lvl="1"/>
            <a:r>
              <a:rPr lang="en-US" dirty="0"/>
              <a:t>share OS kernel</a:t>
            </a:r>
          </a:p>
          <a:p>
            <a:pPr lvl="1"/>
            <a:r>
              <a:rPr lang="en-US" dirty="0"/>
              <a:t>no need for OS virtualization</a:t>
            </a:r>
          </a:p>
          <a:p>
            <a:r>
              <a:rPr lang="en-US" dirty="0"/>
              <a:t>low/negligible performance impact</a:t>
            </a:r>
          </a:p>
          <a:p>
            <a:pPr lvl="1"/>
            <a:r>
              <a:rPr lang="en-US" dirty="0"/>
              <a:t>(CANOPIE 2019, etc.)</a:t>
            </a:r>
          </a:p>
          <a:p>
            <a:r>
              <a:rPr lang="en-US" dirty="0"/>
              <a:t>elasticity</a:t>
            </a:r>
          </a:p>
        </p:txBody>
      </p:sp>
      <p:pic>
        <p:nvPicPr>
          <p:cNvPr id="4" name="Picture 3">
            <a:extLst>
              <a:ext uri="{FF2B5EF4-FFF2-40B4-BE49-F238E27FC236}">
                <a16:creationId xmlns:a16="http://schemas.microsoft.com/office/drawing/2014/main" id="{FBFEEA99-4AFC-254B-B524-F9E712DB6C5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176683" y="1582284"/>
            <a:ext cx="5651818" cy="4102801"/>
          </a:xfrm>
          <a:prstGeom prst="rect">
            <a:avLst/>
          </a:prstGeom>
        </p:spPr>
      </p:pic>
    </p:spTree>
    <p:extLst>
      <p:ext uri="{BB962C8B-B14F-4D97-AF65-F5344CB8AC3E}">
        <p14:creationId xmlns:p14="http://schemas.microsoft.com/office/powerpoint/2010/main" val="41180428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Managing containers</a:t>
            </a:r>
          </a:p>
        </p:txBody>
      </p:sp>
      <p:sp>
        <p:nvSpPr>
          <p:cNvPr id="6" name="Content Placeholder 5"/>
          <p:cNvSpPr>
            <a:spLocks noGrp="1"/>
          </p:cNvSpPr>
          <p:nvPr>
            <p:ph idx="1"/>
          </p:nvPr>
        </p:nvSpPr>
        <p:spPr>
          <a:xfrm>
            <a:off x="609600" y="1342012"/>
            <a:ext cx="5181600" cy="4964016"/>
          </a:xfrm>
        </p:spPr>
        <p:txBody>
          <a:bodyPr>
            <a:normAutofit/>
          </a:bodyPr>
          <a:lstStyle/>
          <a:p>
            <a:pPr marL="57150" indent="0">
              <a:buNone/>
            </a:pPr>
            <a:r>
              <a:rPr lang="en-US" dirty="0"/>
              <a:t>“Container orchestration” via Kubernetes</a:t>
            </a:r>
          </a:p>
          <a:p>
            <a:r>
              <a:rPr lang="en-US" dirty="0"/>
              <a:t>manage container lifecycle</a:t>
            </a:r>
          </a:p>
          <a:p>
            <a:r>
              <a:rPr lang="en-US" dirty="0"/>
              <a:t>manage container networking</a:t>
            </a:r>
          </a:p>
          <a:p>
            <a:r>
              <a:rPr lang="en-US" dirty="0"/>
              <a:t>declarative management</a:t>
            </a:r>
          </a:p>
          <a:p>
            <a:r>
              <a:rPr lang="en-US" dirty="0"/>
              <a:t>auto scaling</a:t>
            </a:r>
          </a:p>
          <a:p>
            <a:r>
              <a:rPr lang="en-US" dirty="0"/>
              <a:t>cloud integration</a:t>
            </a:r>
          </a:p>
        </p:txBody>
      </p:sp>
      <p:pic>
        <p:nvPicPr>
          <p:cNvPr id="4" name="Picture 3">
            <a:extLst>
              <a:ext uri="{FF2B5EF4-FFF2-40B4-BE49-F238E27FC236}">
                <a16:creationId xmlns:a16="http://schemas.microsoft.com/office/drawing/2014/main" id="{FBFEEA99-4AFC-254B-B524-F9E712DB6C5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910889" y="3206496"/>
            <a:ext cx="8285634" cy="2999547"/>
          </a:xfrm>
          <a:prstGeom prst="rect">
            <a:avLst/>
          </a:prstGeom>
        </p:spPr>
      </p:pic>
    </p:spTree>
    <p:extLst>
      <p:ext uri="{BB962C8B-B14F-4D97-AF65-F5344CB8AC3E}">
        <p14:creationId xmlns:p14="http://schemas.microsoft.com/office/powerpoint/2010/main" val="33166274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FEEA99-4AFC-254B-B524-F9E712DB6C55}"/>
              </a:ext>
            </a:extLst>
          </p:cNvPr>
          <p:cNvPicPr>
            <a:picLocks noChangeAspect="1"/>
          </p:cNvPicPr>
          <p:nvPr/>
        </p:nvPicPr>
        <p:blipFill>
          <a:blip r:embed="rId2"/>
          <a:srcRect/>
          <a:stretch/>
        </p:blipFill>
        <p:spPr>
          <a:xfrm>
            <a:off x="4661646" y="1912204"/>
            <a:ext cx="7530353" cy="4473441"/>
          </a:xfrm>
          <a:prstGeom prst="rect">
            <a:avLst/>
          </a:prstGeom>
        </p:spPr>
      </p:pic>
      <p:sp>
        <p:nvSpPr>
          <p:cNvPr id="5" name="Title 4"/>
          <p:cNvSpPr>
            <a:spLocks noGrp="1"/>
          </p:cNvSpPr>
          <p:nvPr>
            <p:ph type="title"/>
          </p:nvPr>
        </p:nvSpPr>
        <p:spPr/>
        <p:txBody>
          <a:bodyPr/>
          <a:lstStyle/>
          <a:p>
            <a:r>
              <a:rPr lang="en-US" dirty="0"/>
              <a:t>Substantial, growing interest + HPC</a:t>
            </a:r>
          </a:p>
        </p:txBody>
      </p:sp>
      <p:sp>
        <p:nvSpPr>
          <p:cNvPr id="6" name="Content Placeholder 5"/>
          <p:cNvSpPr>
            <a:spLocks noGrp="1"/>
          </p:cNvSpPr>
          <p:nvPr>
            <p:ph idx="1"/>
          </p:nvPr>
        </p:nvSpPr>
        <p:spPr>
          <a:xfrm>
            <a:off x="98612" y="1354204"/>
            <a:ext cx="4831976" cy="4964016"/>
          </a:xfrm>
        </p:spPr>
        <p:txBody>
          <a:bodyPr>
            <a:normAutofit/>
          </a:bodyPr>
          <a:lstStyle/>
          <a:p>
            <a:r>
              <a:rPr lang="en-US" dirty="0" err="1"/>
              <a:t>KubeCon</a:t>
            </a:r>
            <a:r>
              <a:rPr lang="en-US" dirty="0"/>
              <a:t> + </a:t>
            </a:r>
            <a:r>
              <a:rPr lang="en-US" dirty="0" err="1"/>
              <a:t>CloudNativeCon</a:t>
            </a:r>
            <a:r>
              <a:rPr lang="en-US" dirty="0"/>
              <a:t> NA 2019</a:t>
            </a:r>
          </a:p>
          <a:p>
            <a:pPr lvl="1"/>
            <a:r>
              <a:rPr lang="en-US" dirty="0"/>
              <a:t>12,000 attendees (50% increase from 2018, 200% increase from 2017)</a:t>
            </a:r>
          </a:p>
          <a:p>
            <a:r>
              <a:rPr lang="en-US" dirty="0"/>
              <a:t>Containers in HPC (SC19 </a:t>
            </a:r>
            <a:r>
              <a:rPr lang="en-US" dirty="0" err="1"/>
              <a:t>BoF</a:t>
            </a:r>
            <a:r>
              <a:rPr lang="en-US" dirty="0"/>
              <a:t>)</a:t>
            </a:r>
          </a:p>
        </p:txBody>
      </p:sp>
    </p:spTree>
    <p:extLst>
      <p:ext uri="{BB962C8B-B14F-4D97-AF65-F5344CB8AC3E}">
        <p14:creationId xmlns:p14="http://schemas.microsoft.com/office/powerpoint/2010/main" val="23482175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Converged k8s and HPC</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7083" y="1417451"/>
            <a:ext cx="9674231" cy="4721221"/>
          </a:xfrm>
          <a:prstGeom prst="rect">
            <a:avLst/>
          </a:prstGeom>
        </p:spPr>
      </p:pic>
    </p:spTree>
    <p:extLst>
      <p:ext uri="{BB962C8B-B14F-4D97-AF65-F5344CB8AC3E}">
        <p14:creationId xmlns:p14="http://schemas.microsoft.com/office/powerpoint/2010/main" val="4241702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MSLI team successfully ran 100Million short-running jobs thanks to Flux.</a:t>
            </a:r>
            <a:endParaRPr lang="en-US" dirty="0"/>
          </a:p>
        </p:txBody>
      </p:sp>
      <p:pic>
        <p:nvPicPr>
          <p:cNvPr id="3" name="Picture 2">
            <a:extLst>
              <a:ext uri="{FF2B5EF4-FFF2-40B4-BE49-F238E27FC236}">
                <a16:creationId xmlns:a16="http://schemas.microsoft.com/office/drawing/2014/main" id="{8FD79BF0-2F7A-334E-97F5-010B09C9DBB9}"/>
              </a:ext>
            </a:extLst>
          </p:cNvPr>
          <p:cNvPicPr>
            <a:picLocks noChangeAspect="1"/>
          </p:cNvPicPr>
          <p:nvPr/>
        </p:nvPicPr>
        <p:blipFill>
          <a:blip r:embed="rId2"/>
          <a:stretch>
            <a:fillRect/>
          </a:stretch>
        </p:blipFill>
        <p:spPr>
          <a:xfrm>
            <a:off x="1698171" y="1509793"/>
            <a:ext cx="8164286" cy="4599267"/>
          </a:xfrm>
          <a:prstGeom prst="rect">
            <a:avLst/>
          </a:prstGeom>
        </p:spPr>
      </p:pic>
    </p:spTree>
    <p:extLst>
      <p:ext uri="{BB962C8B-B14F-4D97-AF65-F5344CB8AC3E}">
        <p14:creationId xmlns:p14="http://schemas.microsoft.com/office/powerpoint/2010/main" val="1508333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Converged k8s and HPC: static partitions</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42399" y="1411356"/>
            <a:ext cx="11837986" cy="3187148"/>
          </a:xfrm>
          <a:prstGeom prst="rect">
            <a:avLst/>
          </a:prstGeom>
        </p:spPr>
      </p:pic>
    </p:spTree>
    <p:extLst>
      <p:ext uri="{BB962C8B-B14F-4D97-AF65-F5344CB8AC3E}">
        <p14:creationId xmlns:p14="http://schemas.microsoft.com/office/powerpoint/2010/main" val="30518537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Static partitions challenge: inefficiency</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9117" y="1411355"/>
            <a:ext cx="12562833" cy="4949688"/>
          </a:xfrm>
          <a:prstGeom prst="rect">
            <a:avLst/>
          </a:prstGeom>
        </p:spPr>
      </p:pic>
    </p:spTree>
    <p:extLst>
      <p:ext uri="{BB962C8B-B14F-4D97-AF65-F5344CB8AC3E}">
        <p14:creationId xmlns:p14="http://schemas.microsoft.com/office/powerpoint/2010/main" val="5538105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Converged k8s and HPC: resource broker</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4148" y="1669774"/>
            <a:ext cx="12270403" cy="4340087"/>
          </a:xfrm>
          <a:prstGeom prst="rect">
            <a:avLst/>
          </a:prstGeom>
        </p:spPr>
      </p:pic>
    </p:spTree>
    <p:extLst>
      <p:ext uri="{BB962C8B-B14F-4D97-AF65-F5344CB8AC3E}">
        <p14:creationId xmlns:p14="http://schemas.microsoft.com/office/powerpoint/2010/main" val="39232308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Converged k8s and HPC: resource broker</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0" y="1182527"/>
            <a:ext cx="12038934" cy="5260945"/>
          </a:xfrm>
          <a:prstGeom prst="rect">
            <a:avLst/>
          </a:prstGeom>
        </p:spPr>
      </p:pic>
    </p:spTree>
    <p:extLst>
      <p:ext uri="{BB962C8B-B14F-4D97-AF65-F5344CB8AC3E}">
        <p14:creationId xmlns:p14="http://schemas.microsoft.com/office/powerpoint/2010/main" val="34307647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Resource broker challenge: synchronization</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5751" y="1146048"/>
            <a:ext cx="11989175" cy="5388863"/>
          </a:xfrm>
          <a:prstGeom prst="rect">
            <a:avLst/>
          </a:prstGeom>
        </p:spPr>
      </p:pic>
    </p:spTree>
    <p:extLst>
      <p:ext uri="{BB962C8B-B14F-4D97-AF65-F5344CB8AC3E}">
        <p14:creationId xmlns:p14="http://schemas.microsoft.com/office/powerpoint/2010/main" val="21816003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Converged k8s and HPC: shared state</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08432" y="1014420"/>
            <a:ext cx="11173968" cy="5653924"/>
          </a:xfrm>
          <a:prstGeom prst="rect">
            <a:avLst/>
          </a:prstGeom>
        </p:spPr>
      </p:pic>
    </p:spTree>
    <p:extLst>
      <p:ext uri="{BB962C8B-B14F-4D97-AF65-F5344CB8AC3E}">
        <p14:creationId xmlns:p14="http://schemas.microsoft.com/office/powerpoint/2010/main" val="30353121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Shared state challenge: conflict</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09600" y="1118676"/>
            <a:ext cx="10631780" cy="5580148"/>
          </a:xfrm>
          <a:prstGeom prst="rect">
            <a:avLst/>
          </a:prstGeom>
        </p:spPr>
      </p:pic>
    </p:spTree>
    <p:extLst>
      <p:ext uri="{BB962C8B-B14F-4D97-AF65-F5344CB8AC3E}">
        <p14:creationId xmlns:p14="http://schemas.microsoft.com/office/powerpoint/2010/main" val="12227866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Converged k8s and HPC: subordinate manager</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2323" y="1411355"/>
            <a:ext cx="11284984" cy="5121967"/>
          </a:xfrm>
          <a:prstGeom prst="rect">
            <a:avLst/>
          </a:prstGeom>
        </p:spPr>
      </p:pic>
    </p:spTree>
    <p:extLst>
      <p:ext uri="{BB962C8B-B14F-4D97-AF65-F5344CB8AC3E}">
        <p14:creationId xmlns:p14="http://schemas.microsoft.com/office/powerpoint/2010/main" val="32749437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Converged k8s and HPC: subordinate manager</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62539" y="1091849"/>
            <a:ext cx="8607287" cy="5622399"/>
          </a:xfrm>
          <a:prstGeom prst="rect">
            <a:avLst/>
          </a:prstGeom>
        </p:spPr>
      </p:pic>
    </p:spTree>
    <p:extLst>
      <p:ext uri="{BB962C8B-B14F-4D97-AF65-F5344CB8AC3E}">
        <p14:creationId xmlns:p14="http://schemas.microsoft.com/office/powerpoint/2010/main" val="18230218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Converged k8s and HPC: subordinate manager</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401309" y="1069239"/>
            <a:ext cx="9498604" cy="5568625"/>
          </a:xfrm>
          <a:prstGeom prst="rect">
            <a:avLst/>
          </a:prstGeom>
        </p:spPr>
      </p:pic>
    </p:spTree>
    <p:extLst>
      <p:ext uri="{BB962C8B-B14F-4D97-AF65-F5344CB8AC3E}">
        <p14:creationId xmlns:p14="http://schemas.microsoft.com/office/powerpoint/2010/main" val="328746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The changes in resource types are equally challenging.</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6321201" cy="4854782"/>
          </a:xfrm>
          <a:prstGeom prst="rect">
            <a:avLst/>
          </a:prstGeom>
        </p:spPr>
        <p:txBody>
          <a:bodyPr anchor="t"/>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a:cs typeface="Calibri"/>
              </a:rPr>
              <a:t>Problems are not just confined to the workload/workflow challenge.</a:t>
            </a:r>
          </a:p>
          <a:p>
            <a:pPr defTabSz="914400"/>
            <a:r>
              <a:rPr lang="en-US" dirty="0">
                <a:latin typeface="Avenir Roman"/>
                <a:cs typeface="Calibri"/>
              </a:rPr>
              <a:t>Resource types and their relationships are also becoming increasingly complex.</a:t>
            </a:r>
          </a:p>
          <a:p>
            <a:pPr defTabSz="914400"/>
            <a:r>
              <a:rPr lang="en-US" dirty="0">
                <a:latin typeface="Avenir Roman"/>
                <a:cs typeface="Calibri"/>
              </a:rPr>
              <a:t>Much beyond compute nodes and cores...</a:t>
            </a:r>
          </a:p>
          <a:p>
            <a:pPr lvl="1" defTabSz="914400"/>
            <a:r>
              <a:rPr lang="en-US" dirty="0">
                <a:latin typeface="Avenir Roman" panose="02000503020000020003" pitchFamily="2" charset="0"/>
              </a:rPr>
              <a:t>GPGPUs</a:t>
            </a:r>
          </a:p>
          <a:p>
            <a:pPr lvl="1" defTabSz="914400"/>
            <a:r>
              <a:rPr lang="en-US" dirty="0">
                <a:latin typeface="Avenir Roman" panose="02000503020000020003" pitchFamily="2" charset="0"/>
              </a:rPr>
              <a:t>Burst buffers</a:t>
            </a:r>
          </a:p>
          <a:p>
            <a:pPr lvl="1" defTabSz="914400"/>
            <a:r>
              <a:rPr lang="en-US" dirty="0">
                <a:latin typeface="Avenir Roman" panose="02000503020000020003" pitchFamily="2" charset="0"/>
              </a:rPr>
              <a:t>I/O and network bandwidth</a:t>
            </a:r>
          </a:p>
          <a:p>
            <a:pPr lvl="1" defTabSz="914400"/>
            <a:r>
              <a:rPr lang="en-US" dirty="0">
                <a:latin typeface="Avenir Roman" panose="02000503020000020003" pitchFamily="2" charset="0"/>
              </a:rPr>
              <a:t>Network locality</a:t>
            </a:r>
          </a:p>
          <a:p>
            <a:pPr lvl="1" defTabSz="914400"/>
            <a:r>
              <a:rPr lang="en-US" dirty="0">
                <a:latin typeface="Avenir Roman" panose="02000503020000020003" pitchFamily="2" charset="0"/>
              </a:rPr>
              <a:t>Power</a:t>
            </a:r>
          </a:p>
          <a:p>
            <a:pPr defTabSz="914400"/>
            <a:r>
              <a:rPr lang="en-US" dirty="0">
                <a:latin typeface="Avenir Roman"/>
                <a:cs typeface="Calibri"/>
              </a:rPr>
              <a:t>Will be worse for </a:t>
            </a:r>
            <a:r>
              <a:rPr lang="en-US" dirty="0" err="1">
                <a:latin typeface="Avenir Roman"/>
                <a:cs typeface="Calibri"/>
              </a:rPr>
              <a:t>exascale</a:t>
            </a:r>
            <a:r>
              <a:rPr lang="en-US" dirty="0">
                <a:latin typeface="Avenir Roman"/>
                <a:cs typeface="Calibri"/>
              </a:rPr>
              <a:t> computing.</a:t>
            </a:r>
          </a:p>
          <a:p>
            <a:pPr defTabSz="914400"/>
            <a:endParaRPr lang="en-US" dirty="0">
              <a:latin typeface="Avenir Roman" panose="02000503020000020003" pitchFamily="2" charset="0"/>
            </a:endParaRPr>
          </a:p>
          <a:p>
            <a:pPr lvl="1" defTabSz="914400"/>
            <a:endParaRPr lang="en-US" dirty="0">
              <a:latin typeface="Avenir Roman" panose="02000503020000020003" pitchFamily="2" charset="0"/>
            </a:endParaRPr>
          </a:p>
        </p:txBody>
      </p:sp>
      <p:grpSp>
        <p:nvGrpSpPr>
          <p:cNvPr id="2" name="Group 1">
            <a:extLst>
              <a:ext uri="{FF2B5EF4-FFF2-40B4-BE49-F238E27FC236}">
                <a16:creationId xmlns:a16="http://schemas.microsoft.com/office/drawing/2014/main" id="{F9901B03-E0C4-6C49-ACA7-55853FDCF4A6}"/>
              </a:ext>
            </a:extLst>
          </p:cNvPr>
          <p:cNvGrpSpPr/>
          <p:nvPr/>
        </p:nvGrpSpPr>
        <p:grpSpPr>
          <a:xfrm>
            <a:off x="6860276" y="2869586"/>
            <a:ext cx="5331724" cy="3542299"/>
            <a:chOff x="6505575" y="3012061"/>
            <a:chExt cx="5076825" cy="3331587"/>
          </a:xfrm>
        </p:grpSpPr>
        <p:pic>
          <p:nvPicPr>
            <p:cNvPr id="6" name="Picture 5">
              <a:extLst>
                <a:ext uri="{FF2B5EF4-FFF2-40B4-BE49-F238E27FC236}">
                  <a16:creationId xmlns:a16="http://schemas.microsoft.com/office/drawing/2014/main" id="{608230CF-8527-1E48-B85B-CE156A220E6B}"/>
                </a:ext>
              </a:extLst>
            </p:cNvPr>
            <p:cNvPicPr>
              <a:picLocks noChangeAspect="1"/>
            </p:cNvPicPr>
            <p:nvPr/>
          </p:nvPicPr>
          <p:blipFill rotWithShape="1">
            <a:blip r:embed="rId2">
              <a:extLst>
                <a:ext uri="{28A0092B-C50C-407E-A947-70E740481C1C}">
                  <a14:useLocalDpi xmlns:a14="http://schemas.microsoft.com/office/drawing/2010/main" val="0"/>
                </a:ext>
              </a:extLst>
            </a:blip>
            <a:srcRect b="1861"/>
            <a:stretch/>
          </p:blipFill>
          <p:spPr>
            <a:xfrm>
              <a:off x="6505575" y="3012061"/>
              <a:ext cx="4657723" cy="3331587"/>
            </a:xfrm>
            <a:prstGeom prst="rect">
              <a:avLst/>
            </a:prstGeom>
          </p:spPr>
        </p:pic>
        <p:sp>
          <p:nvSpPr>
            <p:cNvPr id="7" name="TextBox 6">
              <a:extLst>
                <a:ext uri="{FF2B5EF4-FFF2-40B4-BE49-F238E27FC236}">
                  <a16:creationId xmlns:a16="http://schemas.microsoft.com/office/drawing/2014/main" id="{1A1C86B5-3CB1-A641-8F66-874AAEB9F9D0}"/>
                </a:ext>
              </a:extLst>
            </p:cNvPr>
            <p:cNvSpPr txBox="1"/>
            <p:nvPr/>
          </p:nvSpPr>
          <p:spPr>
            <a:xfrm>
              <a:off x="8117388" y="3668677"/>
              <a:ext cx="3465012" cy="377895"/>
            </a:xfrm>
            <a:prstGeom prst="rect">
              <a:avLst/>
            </a:prstGeom>
            <a:noFill/>
          </p:spPr>
          <p:txBody>
            <a:bodyPr wrap="square" rtlCol="0">
              <a:spAutoFit/>
            </a:bodyPr>
            <a:lstStyle/>
            <a:p>
              <a:r>
                <a:rPr lang="en-US" dirty="0"/>
                <a:t>PFS BW Capacity</a:t>
              </a:r>
            </a:p>
          </p:txBody>
        </p:sp>
      </p:grpSp>
      <p:pic>
        <p:nvPicPr>
          <p:cNvPr id="8" name="Picture 7">
            <a:extLst>
              <a:ext uri="{FF2B5EF4-FFF2-40B4-BE49-F238E27FC236}">
                <a16:creationId xmlns:a16="http://schemas.microsoft.com/office/drawing/2014/main" id="{632509D1-B304-EB4C-B1C1-312CE7F3986C}"/>
              </a:ext>
            </a:extLst>
          </p:cNvPr>
          <p:cNvPicPr>
            <a:picLocks noChangeAspect="1"/>
          </p:cNvPicPr>
          <p:nvPr/>
        </p:nvPicPr>
        <p:blipFill>
          <a:blip r:embed="rId3"/>
          <a:stretch>
            <a:fillRect/>
          </a:stretch>
        </p:blipFill>
        <p:spPr>
          <a:xfrm>
            <a:off x="7803488" y="1380336"/>
            <a:ext cx="2836667" cy="1489250"/>
          </a:xfrm>
          <a:prstGeom prst="rect">
            <a:avLst/>
          </a:prstGeom>
        </p:spPr>
      </p:pic>
    </p:spTree>
    <p:extLst>
      <p:ext uri="{BB962C8B-B14F-4D97-AF65-F5344CB8AC3E}">
        <p14:creationId xmlns:p14="http://schemas.microsoft.com/office/powerpoint/2010/main" val="14363723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Subordinate manager challenge: resource management</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16158" y="993233"/>
            <a:ext cx="8925338" cy="5757036"/>
          </a:xfrm>
          <a:prstGeom prst="rect">
            <a:avLst/>
          </a:prstGeom>
        </p:spPr>
      </p:pic>
    </p:spTree>
    <p:extLst>
      <p:ext uri="{BB962C8B-B14F-4D97-AF65-F5344CB8AC3E}">
        <p14:creationId xmlns:p14="http://schemas.microsoft.com/office/powerpoint/2010/main" val="41283314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Current investigations in converged k8s and HPC</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828801" y="1093009"/>
            <a:ext cx="8479046" cy="5422645"/>
          </a:xfrm>
          <a:prstGeom prst="rect">
            <a:avLst/>
          </a:prstGeom>
        </p:spPr>
      </p:pic>
    </p:spTree>
    <p:extLst>
      <p:ext uri="{BB962C8B-B14F-4D97-AF65-F5344CB8AC3E}">
        <p14:creationId xmlns:p14="http://schemas.microsoft.com/office/powerpoint/2010/main" val="2441335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Current investigations in converged k8s and HPC</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850587" y="1120317"/>
            <a:ext cx="8435474" cy="5368029"/>
          </a:xfrm>
          <a:prstGeom prst="rect">
            <a:avLst/>
          </a:prstGeom>
        </p:spPr>
      </p:pic>
    </p:spTree>
    <p:extLst>
      <p:ext uri="{BB962C8B-B14F-4D97-AF65-F5344CB8AC3E}">
        <p14:creationId xmlns:p14="http://schemas.microsoft.com/office/powerpoint/2010/main" val="8288629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Current investigations in converged k8s and HPC</a:t>
            </a:r>
          </a:p>
        </p:txBody>
      </p:sp>
      <p:pic>
        <p:nvPicPr>
          <p:cNvPr id="9" name="Picture 8">
            <a:extLst>
              <a:ext uri="{FF2B5EF4-FFF2-40B4-BE49-F238E27FC236}">
                <a16:creationId xmlns:a16="http://schemas.microsoft.com/office/drawing/2014/main" id="{F024CC27-33A6-0347-AA3F-8DE174570D4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59510" y="1187580"/>
            <a:ext cx="9179056" cy="4948085"/>
          </a:xfrm>
          <a:prstGeom prst="rect">
            <a:avLst/>
          </a:prstGeom>
        </p:spPr>
      </p:pic>
      <p:sp>
        <p:nvSpPr>
          <p:cNvPr id="2" name="TextBox 1">
            <a:extLst>
              <a:ext uri="{FF2B5EF4-FFF2-40B4-BE49-F238E27FC236}">
                <a16:creationId xmlns:a16="http://schemas.microsoft.com/office/drawing/2014/main" id="{B28935F3-C4FC-0E41-9AFA-D5216401A9A7}"/>
              </a:ext>
            </a:extLst>
          </p:cNvPr>
          <p:cNvSpPr txBox="1"/>
          <p:nvPr/>
        </p:nvSpPr>
        <p:spPr>
          <a:xfrm>
            <a:off x="265471" y="5263051"/>
            <a:ext cx="5683045" cy="830997"/>
          </a:xfrm>
          <a:prstGeom prst="rect">
            <a:avLst/>
          </a:prstGeom>
          <a:noFill/>
        </p:spPr>
        <p:txBody>
          <a:bodyPr wrap="square" rtlCol="0">
            <a:spAutoFit/>
          </a:bodyPr>
          <a:lstStyle/>
          <a:p>
            <a:r>
              <a:rPr lang="en-US" sz="2400" dirty="0"/>
              <a:t>Run top-level Flux within k8s on master nodes, flux brokers on compute nodes</a:t>
            </a:r>
          </a:p>
        </p:txBody>
      </p:sp>
    </p:spTree>
    <p:extLst>
      <p:ext uri="{BB962C8B-B14F-4D97-AF65-F5344CB8AC3E}">
        <p14:creationId xmlns:p14="http://schemas.microsoft.com/office/powerpoint/2010/main" val="2531041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sz="4800" dirty="0"/>
              <a:t>Flux in the cloud</a:t>
            </a:r>
          </a:p>
        </p:txBody>
      </p:sp>
      <p:pic>
        <p:nvPicPr>
          <p:cNvPr id="3" name="Picture 2">
            <a:extLst>
              <a:ext uri="{FF2B5EF4-FFF2-40B4-BE49-F238E27FC236}">
                <a16:creationId xmlns:a16="http://schemas.microsoft.com/office/drawing/2014/main" id="{8C3481A1-9238-534C-86F6-FBEB09A42225}"/>
              </a:ext>
            </a:extLst>
          </p:cNvPr>
          <p:cNvPicPr>
            <a:picLocks noChangeAspect="1"/>
          </p:cNvPicPr>
          <p:nvPr/>
        </p:nvPicPr>
        <p:blipFill>
          <a:blip r:embed="rId2"/>
          <a:stretch>
            <a:fillRect/>
          </a:stretch>
        </p:blipFill>
        <p:spPr>
          <a:xfrm>
            <a:off x="4755777" y="2663483"/>
            <a:ext cx="2457179" cy="1128588"/>
          </a:xfrm>
          <a:prstGeom prst="rect">
            <a:avLst/>
          </a:prstGeom>
        </p:spPr>
      </p:pic>
      <p:pic>
        <p:nvPicPr>
          <p:cNvPr id="6" name="Graphic 5">
            <a:extLst>
              <a:ext uri="{FF2B5EF4-FFF2-40B4-BE49-F238E27FC236}">
                <a16:creationId xmlns:a16="http://schemas.microsoft.com/office/drawing/2014/main" id="{803A97E6-9891-7E47-9260-3EF6D1D282D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53394" y="1630017"/>
            <a:ext cx="6085212" cy="4490792"/>
          </a:xfrm>
          <a:prstGeom prst="rect">
            <a:avLst/>
          </a:prstGeom>
        </p:spPr>
      </p:pic>
    </p:spTree>
    <p:extLst>
      <p:ext uri="{BB962C8B-B14F-4D97-AF65-F5344CB8AC3E}">
        <p14:creationId xmlns:p14="http://schemas.microsoft.com/office/powerpoint/2010/main" val="42808927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Flux graph-based resource model is powerful</a:t>
            </a:r>
          </a:p>
        </p:txBody>
      </p:sp>
      <p:pic>
        <p:nvPicPr>
          <p:cNvPr id="3" name="Picture 2">
            <a:extLst>
              <a:ext uri="{FF2B5EF4-FFF2-40B4-BE49-F238E27FC236}">
                <a16:creationId xmlns:a16="http://schemas.microsoft.com/office/drawing/2014/main" id="{0BB65248-7CB6-5B47-BD3D-DE7DE345BC66}"/>
              </a:ext>
            </a:extLst>
          </p:cNvPr>
          <p:cNvPicPr>
            <a:picLocks noChangeAspect="1"/>
          </p:cNvPicPr>
          <p:nvPr/>
        </p:nvPicPr>
        <p:blipFill>
          <a:blip r:embed="rId2"/>
          <a:stretch>
            <a:fillRect/>
          </a:stretch>
        </p:blipFill>
        <p:spPr>
          <a:xfrm>
            <a:off x="5200650" y="1333499"/>
            <a:ext cx="6991350" cy="4984742"/>
          </a:xfrm>
          <a:prstGeom prst="rect">
            <a:avLst/>
          </a:prstGeom>
        </p:spPr>
      </p:pic>
      <p:sp>
        <p:nvSpPr>
          <p:cNvPr id="6" name="Content Placeholder 5"/>
          <p:cNvSpPr>
            <a:spLocks noGrp="1"/>
          </p:cNvSpPr>
          <p:nvPr>
            <p:ph idx="1"/>
          </p:nvPr>
        </p:nvSpPr>
        <p:spPr>
          <a:xfrm>
            <a:off x="522488" y="1436688"/>
            <a:ext cx="5053560" cy="4881532"/>
          </a:xfrm>
        </p:spPr>
        <p:txBody>
          <a:bodyPr>
            <a:normAutofit/>
          </a:bodyPr>
          <a:lstStyle/>
          <a:p>
            <a:r>
              <a:rPr lang="en-US" sz="2800" dirty="0"/>
              <a:t>naturally expresses relationships</a:t>
            </a:r>
          </a:p>
          <a:p>
            <a:pPr lvl="1"/>
            <a:r>
              <a:rPr lang="en-US" sz="2800" dirty="0"/>
              <a:t>can be dynamic</a:t>
            </a:r>
          </a:p>
          <a:p>
            <a:pPr lvl="1"/>
            <a:r>
              <a:rPr lang="en-US" sz="2800" dirty="0"/>
              <a:t>naturally expresses hierarchies</a:t>
            </a:r>
          </a:p>
          <a:p>
            <a:r>
              <a:rPr lang="en-US" sz="2800" dirty="0"/>
              <a:t>facilitates elasticity</a:t>
            </a:r>
          </a:p>
          <a:p>
            <a:r>
              <a:rPr lang="en-US" sz="2800" dirty="0"/>
              <a:t>opportunities for scheduling research</a:t>
            </a:r>
          </a:p>
        </p:txBody>
      </p:sp>
    </p:spTree>
    <p:extLst>
      <p:ext uri="{BB962C8B-B14F-4D97-AF65-F5344CB8AC3E}">
        <p14:creationId xmlns:p14="http://schemas.microsoft.com/office/powerpoint/2010/main" val="42467370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73127F-F914-644F-ADCA-6CC74619544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243719" y="960085"/>
            <a:ext cx="8306090" cy="5794509"/>
          </a:xfrm>
          <a:prstGeom prst="rect">
            <a:avLst/>
          </a:prstGeom>
        </p:spPr>
      </p:pic>
      <p:sp>
        <p:nvSpPr>
          <p:cNvPr id="5" name="Title 4"/>
          <p:cNvSpPr>
            <a:spLocks noGrp="1"/>
          </p:cNvSpPr>
          <p:nvPr>
            <p:ph type="title"/>
          </p:nvPr>
        </p:nvSpPr>
        <p:spPr/>
        <p:txBody>
          <a:bodyPr/>
          <a:lstStyle/>
          <a:p>
            <a:r>
              <a:rPr lang="en-US" dirty="0"/>
              <a:t>Flux facilitates elasticity</a:t>
            </a:r>
          </a:p>
        </p:txBody>
      </p:sp>
      <p:sp>
        <p:nvSpPr>
          <p:cNvPr id="6" name="Content Placeholder 5"/>
          <p:cNvSpPr>
            <a:spLocks noGrp="1"/>
          </p:cNvSpPr>
          <p:nvPr>
            <p:ph idx="1"/>
          </p:nvPr>
        </p:nvSpPr>
        <p:spPr>
          <a:xfrm>
            <a:off x="0" y="1436688"/>
            <a:ext cx="5595730" cy="1709924"/>
          </a:xfrm>
        </p:spPr>
        <p:txBody>
          <a:bodyPr>
            <a:normAutofit/>
          </a:bodyPr>
          <a:lstStyle/>
          <a:p>
            <a:r>
              <a:rPr lang="en-US" sz="2800" dirty="0"/>
              <a:t>traditional schedulers not designed for dynamic resources</a:t>
            </a:r>
          </a:p>
          <a:p>
            <a:pPr lvl="1"/>
            <a:r>
              <a:rPr lang="en-US" sz="2400" dirty="0"/>
              <a:t>hard to add new relationships without scheduler modification</a:t>
            </a:r>
          </a:p>
        </p:txBody>
      </p:sp>
    </p:spTree>
    <p:extLst>
      <p:ext uri="{BB962C8B-B14F-4D97-AF65-F5344CB8AC3E}">
        <p14:creationId xmlns:p14="http://schemas.microsoft.com/office/powerpoint/2010/main" val="29996345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73127F-F914-644F-ADCA-6CC74619544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459356" y="926955"/>
            <a:ext cx="8024493" cy="5642665"/>
          </a:xfrm>
          <a:prstGeom prst="rect">
            <a:avLst/>
          </a:prstGeom>
        </p:spPr>
      </p:pic>
      <p:sp>
        <p:nvSpPr>
          <p:cNvPr id="5" name="Title 4"/>
          <p:cNvSpPr>
            <a:spLocks noGrp="1"/>
          </p:cNvSpPr>
          <p:nvPr>
            <p:ph type="title"/>
          </p:nvPr>
        </p:nvSpPr>
        <p:spPr/>
        <p:txBody>
          <a:bodyPr/>
          <a:lstStyle/>
          <a:p>
            <a:r>
              <a:rPr lang="en-US" dirty="0"/>
              <a:t>Flux facilitates elasticity</a:t>
            </a:r>
          </a:p>
        </p:txBody>
      </p:sp>
      <p:sp>
        <p:nvSpPr>
          <p:cNvPr id="6" name="Content Placeholder 5"/>
          <p:cNvSpPr>
            <a:spLocks noGrp="1"/>
          </p:cNvSpPr>
          <p:nvPr>
            <p:ph idx="1"/>
          </p:nvPr>
        </p:nvSpPr>
        <p:spPr>
          <a:xfrm>
            <a:off x="0" y="1436688"/>
            <a:ext cx="5595730" cy="1709924"/>
          </a:xfrm>
        </p:spPr>
        <p:txBody>
          <a:bodyPr>
            <a:normAutofit/>
          </a:bodyPr>
          <a:lstStyle/>
          <a:p>
            <a:r>
              <a:rPr lang="en-US" sz="2800" dirty="0"/>
              <a:t>traditional schedulers not designed for dynamic resources</a:t>
            </a:r>
          </a:p>
          <a:p>
            <a:pPr lvl="1"/>
            <a:r>
              <a:rPr lang="en-US" sz="2400" dirty="0"/>
              <a:t>hard to change relationships without scheduler modification</a:t>
            </a:r>
          </a:p>
        </p:txBody>
      </p:sp>
    </p:spTree>
    <p:extLst>
      <p:ext uri="{BB962C8B-B14F-4D97-AF65-F5344CB8AC3E}">
        <p14:creationId xmlns:p14="http://schemas.microsoft.com/office/powerpoint/2010/main" val="31540250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73127F-F914-644F-ADCA-6CC74619544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395902" y="1013792"/>
            <a:ext cx="8081322" cy="5378162"/>
          </a:xfrm>
          <a:prstGeom prst="rect">
            <a:avLst/>
          </a:prstGeom>
        </p:spPr>
      </p:pic>
      <p:sp>
        <p:nvSpPr>
          <p:cNvPr id="5" name="Title 4"/>
          <p:cNvSpPr>
            <a:spLocks noGrp="1"/>
          </p:cNvSpPr>
          <p:nvPr>
            <p:ph type="title"/>
          </p:nvPr>
        </p:nvSpPr>
        <p:spPr/>
        <p:txBody>
          <a:bodyPr/>
          <a:lstStyle/>
          <a:p>
            <a:r>
              <a:rPr lang="en-US" dirty="0"/>
              <a:t>Flux facilitates elasticity</a:t>
            </a:r>
          </a:p>
        </p:txBody>
      </p:sp>
      <p:sp>
        <p:nvSpPr>
          <p:cNvPr id="6" name="Content Placeholder 5"/>
          <p:cNvSpPr>
            <a:spLocks noGrp="1"/>
          </p:cNvSpPr>
          <p:nvPr>
            <p:ph idx="1"/>
          </p:nvPr>
        </p:nvSpPr>
        <p:spPr>
          <a:xfrm>
            <a:off x="0" y="1436688"/>
            <a:ext cx="5595730" cy="1709924"/>
          </a:xfrm>
        </p:spPr>
        <p:txBody>
          <a:bodyPr>
            <a:normAutofit/>
          </a:bodyPr>
          <a:lstStyle/>
          <a:p>
            <a:r>
              <a:rPr lang="en-US" sz="2800" dirty="0"/>
              <a:t>traditional schedulers not designed for dynamic resources</a:t>
            </a:r>
          </a:p>
          <a:p>
            <a:pPr lvl="1"/>
            <a:r>
              <a:rPr lang="en-US" sz="2400" dirty="0"/>
              <a:t>hard to change relationships without scheduler modification</a:t>
            </a:r>
          </a:p>
        </p:txBody>
      </p:sp>
    </p:spTree>
    <p:extLst>
      <p:ext uri="{BB962C8B-B14F-4D97-AF65-F5344CB8AC3E}">
        <p14:creationId xmlns:p14="http://schemas.microsoft.com/office/powerpoint/2010/main" val="34129366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200" dirty="0"/>
              <a:t>Containerized workflows are increasingly common in HPC</a:t>
            </a:r>
          </a:p>
          <a:p>
            <a:r>
              <a:rPr lang="en-US" sz="3200" dirty="0"/>
              <a:t>Flux facilitates converged k8s-HPC: we’re taking the subordinate manager approach</a:t>
            </a:r>
          </a:p>
          <a:p>
            <a:r>
              <a:rPr lang="en-US" sz="3200" dirty="0"/>
              <a:t>HA Flux-k8s for </a:t>
            </a:r>
            <a:r>
              <a:rPr lang="en-US" sz="3200" dirty="0" err="1"/>
              <a:t>Exascale</a:t>
            </a:r>
            <a:r>
              <a:rPr lang="en-US" sz="3200" dirty="0"/>
              <a:t> at LLNL</a:t>
            </a:r>
          </a:p>
          <a:p>
            <a:r>
              <a:rPr lang="en-US" sz="3200" dirty="0"/>
              <a:t>We’re putting Flux in the cloud!</a:t>
            </a:r>
          </a:p>
        </p:txBody>
      </p:sp>
      <p:sp>
        <p:nvSpPr>
          <p:cNvPr id="13" name="Title 12"/>
          <p:cNvSpPr>
            <a:spLocks noGrp="1"/>
          </p:cNvSpPr>
          <p:nvPr>
            <p:ph type="title"/>
          </p:nvPr>
        </p:nvSpPr>
        <p:spPr>
          <a:xfrm>
            <a:off x="609600" y="219514"/>
            <a:ext cx="9902289" cy="1008771"/>
          </a:xfrm>
        </p:spPr>
        <p:txBody>
          <a:bodyPr/>
          <a:lstStyle/>
          <a:p>
            <a:r>
              <a:rPr lang="en-US" dirty="0"/>
              <a:t>Summary</a:t>
            </a:r>
            <a:endParaRPr lang="en-US" sz="2400" b="0" dirty="0"/>
          </a:p>
        </p:txBody>
      </p:sp>
      <p:sp>
        <p:nvSpPr>
          <p:cNvPr id="5" name="Rectangle 7"/>
          <p:cNvSpPr>
            <a:spLocks noChangeArrowheads="1"/>
          </p:cNvSpPr>
          <p:nvPr/>
        </p:nvSpPr>
        <p:spPr bwMode="auto">
          <a:xfrm>
            <a:off x="0" y="5983850"/>
            <a:ext cx="12192000" cy="369332"/>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8300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uses a graph-based resource data model to represent schedulable resources and their relationships.</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0" y="1436687"/>
            <a:ext cx="5889030" cy="298622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A graph consists of a set of vertices and edges</a:t>
            </a:r>
          </a:p>
          <a:p>
            <a:pPr lvl="1" defTabSz="914400"/>
            <a:r>
              <a:rPr lang="en-US" dirty="0">
                <a:latin typeface="Avenir Roman" panose="02000503020000020003" pitchFamily="2" charset="0"/>
              </a:rPr>
              <a:t>Vertex: a resource</a:t>
            </a:r>
          </a:p>
          <a:p>
            <a:pPr lvl="1" defTabSz="914400"/>
            <a:r>
              <a:rPr lang="en-US" dirty="0">
                <a:latin typeface="Avenir Roman" panose="02000503020000020003" pitchFamily="2" charset="0"/>
              </a:rPr>
              <a:t>Edge: a relationship between two resources</a:t>
            </a:r>
          </a:p>
          <a:p>
            <a:pPr defTabSz="914400"/>
            <a:r>
              <a:rPr lang="en-US" dirty="0">
                <a:latin typeface="Avenir Roman" panose="02000503020000020003" pitchFamily="2" charset="0"/>
              </a:rPr>
              <a:t>Highly composable to support a graph with arbitrary complexity</a:t>
            </a:r>
          </a:p>
          <a:p>
            <a:pPr defTabSz="914400"/>
            <a:r>
              <a:rPr lang="en-US" dirty="0">
                <a:latin typeface="Avenir Roman" panose="02000503020000020003" pitchFamily="2" charset="0"/>
              </a:rPr>
              <a:t>The scheduler remains to be a highly generic graph code.</a:t>
            </a:r>
          </a:p>
          <a:p>
            <a:pPr marL="57150" indent="0" defTabSz="914400">
              <a:buNone/>
            </a:pPr>
            <a:endParaRPr lang="en-US" dirty="0">
              <a:latin typeface="Avenir Roman" panose="02000503020000020003" pitchFamily="2" charset="0"/>
            </a:endParaRPr>
          </a:p>
        </p:txBody>
      </p:sp>
      <p:sp>
        <p:nvSpPr>
          <p:cNvPr id="8" name="Rectangle 7">
            <a:extLst>
              <a:ext uri="{FF2B5EF4-FFF2-40B4-BE49-F238E27FC236}">
                <a16:creationId xmlns:a16="http://schemas.microsoft.com/office/drawing/2014/main" id="{5A30B318-33A7-604D-B578-065728AC4450}"/>
              </a:ext>
            </a:extLst>
          </p:cNvPr>
          <p:cNvSpPr/>
          <p:nvPr/>
        </p:nvSpPr>
        <p:spPr bwMode="auto">
          <a:xfrm>
            <a:off x="6495499" y="1310474"/>
            <a:ext cx="2591906" cy="276268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4C6010E2-3655-C74B-BBB4-4C66EED0F757}"/>
              </a:ext>
            </a:extLst>
          </p:cNvPr>
          <p:cNvSpPr/>
          <p:nvPr/>
        </p:nvSpPr>
        <p:spPr bwMode="auto">
          <a:xfrm>
            <a:off x="8948558" y="3271431"/>
            <a:ext cx="2506436" cy="276268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 name="Rectangle 1">
            <a:extLst>
              <a:ext uri="{FF2B5EF4-FFF2-40B4-BE49-F238E27FC236}">
                <a16:creationId xmlns:a16="http://schemas.microsoft.com/office/drawing/2014/main" id="{D29E0664-C3F4-8244-9F78-62EC8E76F5C6}"/>
              </a:ext>
            </a:extLst>
          </p:cNvPr>
          <p:cNvSpPr/>
          <p:nvPr/>
        </p:nvSpPr>
        <p:spPr>
          <a:xfrm>
            <a:off x="6269620" y="4199367"/>
            <a:ext cx="2678938" cy="369332"/>
          </a:xfrm>
          <a:prstGeom prst="rect">
            <a:avLst/>
          </a:prstGeom>
        </p:spPr>
        <p:txBody>
          <a:bodyPr wrap="none">
            <a:spAutoFit/>
          </a:bodyPr>
          <a:lstStyle/>
          <a:p>
            <a:r>
              <a:rPr lang="en-US" i="1" dirty="0">
                <a:latin typeface="Avenir Roman" panose="02000503020000020003" pitchFamily="2" charset="0"/>
              </a:rPr>
              <a:t>Containment subsystem</a:t>
            </a:r>
            <a:endParaRPr lang="en-US" i="1" dirty="0"/>
          </a:p>
        </p:txBody>
      </p:sp>
      <p:sp>
        <p:nvSpPr>
          <p:cNvPr id="11" name="Rectangle 10">
            <a:extLst>
              <a:ext uri="{FF2B5EF4-FFF2-40B4-BE49-F238E27FC236}">
                <a16:creationId xmlns:a16="http://schemas.microsoft.com/office/drawing/2014/main" id="{1D9FBC16-CE12-AD4F-8ABD-B41EF6584BBD}"/>
              </a:ext>
            </a:extLst>
          </p:cNvPr>
          <p:cNvSpPr/>
          <p:nvPr/>
        </p:nvSpPr>
        <p:spPr>
          <a:xfrm>
            <a:off x="8661610" y="6124142"/>
            <a:ext cx="3530390" cy="369332"/>
          </a:xfrm>
          <a:prstGeom prst="rect">
            <a:avLst/>
          </a:prstGeom>
        </p:spPr>
        <p:txBody>
          <a:bodyPr wrap="none">
            <a:spAutoFit/>
          </a:bodyPr>
          <a:lstStyle/>
          <a:p>
            <a:r>
              <a:rPr lang="en-US" i="1" dirty="0">
                <a:latin typeface="Avenir Roman" panose="02000503020000020003" pitchFamily="2" charset="0"/>
              </a:rPr>
              <a:t>Network connectivity subsystem</a:t>
            </a:r>
            <a:endParaRPr lang="en-US" i="1" dirty="0"/>
          </a:p>
        </p:txBody>
      </p:sp>
      <p:pic>
        <p:nvPicPr>
          <p:cNvPr id="5" name="Picture 4">
            <a:extLst>
              <a:ext uri="{FF2B5EF4-FFF2-40B4-BE49-F238E27FC236}">
                <a16:creationId xmlns:a16="http://schemas.microsoft.com/office/drawing/2014/main" id="{3E7637BD-0EC5-3046-9BC3-2298AD0B13DA}"/>
              </a:ext>
            </a:extLst>
          </p:cNvPr>
          <p:cNvPicPr>
            <a:picLocks noChangeAspect="1"/>
          </p:cNvPicPr>
          <p:nvPr/>
        </p:nvPicPr>
        <p:blipFill>
          <a:blip r:embed="rId2"/>
          <a:stretch>
            <a:fillRect/>
          </a:stretch>
        </p:blipFill>
        <p:spPr>
          <a:xfrm>
            <a:off x="6756402" y="1616050"/>
            <a:ext cx="2070100" cy="2146300"/>
          </a:xfrm>
          <a:prstGeom prst="rect">
            <a:avLst/>
          </a:prstGeom>
        </p:spPr>
      </p:pic>
      <p:pic>
        <p:nvPicPr>
          <p:cNvPr id="9" name="Picture 8">
            <a:extLst>
              <a:ext uri="{FF2B5EF4-FFF2-40B4-BE49-F238E27FC236}">
                <a16:creationId xmlns:a16="http://schemas.microsoft.com/office/drawing/2014/main" id="{092E0E4D-9EF9-2947-B9A4-1DCE66102241}"/>
              </a:ext>
            </a:extLst>
          </p:cNvPr>
          <p:cNvPicPr>
            <a:picLocks noChangeAspect="1"/>
          </p:cNvPicPr>
          <p:nvPr/>
        </p:nvPicPr>
        <p:blipFill>
          <a:blip r:embed="rId3"/>
          <a:stretch>
            <a:fillRect/>
          </a:stretch>
        </p:blipFill>
        <p:spPr>
          <a:xfrm>
            <a:off x="9174437" y="3479133"/>
            <a:ext cx="2260600" cy="2527300"/>
          </a:xfrm>
          <a:prstGeom prst="rect">
            <a:avLst/>
          </a:prstGeom>
        </p:spPr>
      </p:pic>
      <p:pic>
        <p:nvPicPr>
          <p:cNvPr id="10" name="Picture 9">
            <a:extLst>
              <a:ext uri="{FF2B5EF4-FFF2-40B4-BE49-F238E27FC236}">
                <a16:creationId xmlns:a16="http://schemas.microsoft.com/office/drawing/2014/main" id="{936D0876-914D-0441-8B11-6514BA5A5B7F}"/>
              </a:ext>
            </a:extLst>
          </p:cNvPr>
          <p:cNvPicPr>
            <a:picLocks noChangeAspect="1"/>
          </p:cNvPicPr>
          <p:nvPr/>
        </p:nvPicPr>
        <p:blipFill>
          <a:blip r:embed="rId4"/>
          <a:stretch>
            <a:fillRect/>
          </a:stretch>
        </p:blipFill>
        <p:spPr>
          <a:xfrm>
            <a:off x="10346635" y="1468497"/>
            <a:ext cx="1334238" cy="1489733"/>
          </a:xfrm>
          <a:prstGeom prst="rect">
            <a:avLst/>
          </a:prstGeom>
        </p:spPr>
      </p:pic>
      <p:sp>
        <p:nvSpPr>
          <p:cNvPr id="14" name="Rounded Rectangle 13">
            <a:extLst>
              <a:ext uri="{FF2B5EF4-FFF2-40B4-BE49-F238E27FC236}">
                <a16:creationId xmlns:a16="http://schemas.microsoft.com/office/drawing/2014/main" id="{7FE51DA3-00B0-6D41-AFD5-60776DA55092}"/>
              </a:ext>
            </a:extLst>
          </p:cNvPr>
          <p:cNvSpPr/>
          <p:nvPr/>
        </p:nvSpPr>
        <p:spPr bwMode="auto">
          <a:xfrm>
            <a:off x="539846" y="5034959"/>
            <a:ext cx="7884631" cy="772708"/>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2200" b="1" dirty="0">
                <a:solidFill>
                  <a:srgbClr val="FF0000"/>
                </a:solidFill>
                <a:latin typeface="Avenir Book"/>
              </a:rPr>
              <a:t>We will present the graph-based resource modeling work at 3:30PM today</a:t>
            </a:r>
          </a:p>
        </p:txBody>
      </p:sp>
    </p:spTree>
    <p:extLst>
      <p:ext uri="{BB962C8B-B14F-4D97-AF65-F5344CB8AC3E}">
        <p14:creationId xmlns:p14="http://schemas.microsoft.com/office/powerpoint/2010/main" val="42829441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7150" indent="0" algn="ctr">
              <a:buNone/>
            </a:pPr>
            <a:r>
              <a:rPr lang="en-US" sz="3600" b="1" dirty="0">
                <a:solidFill>
                  <a:schemeClr val="accent1">
                    <a:lumMod val="75000"/>
                  </a:schemeClr>
                </a:solidFill>
              </a:rPr>
              <a:t>Questions?</a:t>
            </a:r>
          </a:p>
          <a:p>
            <a:pPr marL="57150" indent="0" algn="ctr">
              <a:buNone/>
            </a:pPr>
            <a:endParaRPr lang="en-US" sz="3600" b="1" dirty="0">
              <a:solidFill>
                <a:schemeClr val="accent1">
                  <a:lumMod val="75000"/>
                </a:schemeClr>
              </a:solidFill>
            </a:endParaRPr>
          </a:p>
          <a:p>
            <a:pPr marL="57150" indent="0" algn="ctr">
              <a:buNone/>
            </a:pPr>
            <a:r>
              <a:rPr lang="en-US" sz="3600" b="1" dirty="0">
                <a:solidFill>
                  <a:schemeClr val="accent1">
                    <a:lumMod val="75000"/>
                  </a:schemeClr>
                </a:solidFill>
              </a:rPr>
              <a:t>Feature requests/workflow support?</a:t>
            </a:r>
          </a:p>
        </p:txBody>
      </p:sp>
      <p:sp>
        <p:nvSpPr>
          <p:cNvPr id="13" name="Title 12"/>
          <p:cNvSpPr>
            <a:spLocks noGrp="1"/>
          </p:cNvSpPr>
          <p:nvPr>
            <p:ph type="title"/>
          </p:nvPr>
        </p:nvSpPr>
        <p:spPr>
          <a:xfrm>
            <a:off x="609600" y="219514"/>
            <a:ext cx="9902289" cy="1008771"/>
          </a:xfrm>
        </p:spPr>
        <p:txBody>
          <a:bodyPr/>
          <a:lstStyle/>
          <a:p>
            <a:r>
              <a:rPr lang="en-US" dirty="0"/>
              <a:t>Audience feedback</a:t>
            </a:r>
            <a:endParaRPr lang="en-US" sz="2400" b="0" dirty="0"/>
          </a:p>
        </p:txBody>
      </p:sp>
      <p:sp>
        <p:nvSpPr>
          <p:cNvPr id="5" name="Rectangle 7"/>
          <p:cNvSpPr>
            <a:spLocks noChangeArrowheads="1"/>
          </p:cNvSpPr>
          <p:nvPr/>
        </p:nvSpPr>
        <p:spPr bwMode="auto">
          <a:xfrm>
            <a:off x="0" y="5983850"/>
            <a:ext cx="12192000" cy="369332"/>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33923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3321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30268" y="577287"/>
            <a:ext cx="11186160" cy="1447576"/>
          </a:xfrm>
        </p:spPr>
        <p:txBody>
          <a:bodyPr/>
          <a:lstStyle/>
          <a:p>
            <a:br>
              <a:rPr lang="en-US" sz="2800" dirty="0">
                <a:latin typeface="Avenir Roman" panose="02000503020000020003" pitchFamily="2" charset="0"/>
                <a:cs typeface="Calibri" panose="020F0502020204030204" pitchFamily="34" charset="0"/>
              </a:rPr>
            </a:br>
            <a:br>
              <a:rPr lang="en-US" sz="2800" dirty="0">
                <a:latin typeface="Avenir Roman" panose="02000503020000020003" pitchFamily="2" charset="0"/>
                <a:cs typeface="Calibri" panose="020F0502020204030204" pitchFamily="34" charset="0"/>
              </a:rPr>
            </a:br>
            <a:r>
              <a:rPr lang="en-US" sz="2800" dirty="0">
                <a:latin typeface="Avenir Roman"/>
                <a:cs typeface="Calibri"/>
              </a:rPr>
              <a:t>         </a:t>
            </a:r>
            <a:br>
              <a:rPr lang="en-US" sz="2800" dirty="0">
                <a:latin typeface="Avenir Roman"/>
                <a:cs typeface="Calibri"/>
              </a:rPr>
            </a:br>
            <a:r>
              <a:rPr lang="en-US" sz="2800" dirty="0">
                <a:latin typeface="Avenir Roman"/>
                <a:cs typeface="Calibri"/>
              </a:rPr>
              <a:t>Fluxion: A Scalable Graph-Based Resource Model to Multifaceted HPC Scheduling Challenges</a:t>
            </a:r>
            <a:br>
              <a:rPr lang="en-US" sz="2800" dirty="0">
                <a:latin typeface="Avenir Roman" panose="02000503020000020003" pitchFamily="2" charset="0"/>
                <a:cs typeface="Calibri" panose="020F0502020204030204" pitchFamily="34" charset="0"/>
              </a:rPr>
            </a:br>
            <a:endParaRPr lang="en-US" sz="2800" dirty="0">
              <a:latin typeface="Avenir Roman" panose="02000503020000020003" pitchFamily="2" charset="0"/>
              <a:cs typeface="Calibri" panose="020F0502020204030204" pitchFamily="34" charset="0"/>
            </a:endParaRPr>
          </a:p>
        </p:txBody>
      </p:sp>
      <p:sp>
        <p:nvSpPr>
          <p:cNvPr id="11" name="Text Placeholder 10"/>
          <p:cNvSpPr>
            <a:spLocks noGrp="1"/>
          </p:cNvSpPr>
          <p:nvPr>
            <p:ph type="body" sz="quarter" idx="13"/>
          </p:nvPr>
        </p:nvSpPr>
        <p:spPr>
          <a:xfrm>
            <a:off x="730268" y="1654975"/>
            <a:ext cx="9456750" cy="369888"/>
          </a:xfrm>
        </p:spPr>
        <p:txBody>
          <a:bodyPr/>
          <a:lstStyle/>
          <a:p>
            <a:pPr marL="58738" indent="-1588"/>
            <a:r>
              <a:rPr lang="en-US" sz="1600" dirty="0">
                <a:latin typeface="Avenir Roman" panose="02000503020000020003" pitchFamily="2" charset="0"/>
                <a:cs typeface="Calibri" panose="020F0502020204030204" pitchFamily="34" charset="0"/>
              </a:rPr>
              <a:t>Flux Tutorial at ECP Annual Meeting, Feb 6, 2020</a:t>
            </a:r>
          </a:p>
        </p:txBody>
      </p:sp>
      <p:sp>
        <p:nvSpPr>
          <p:cNvPr id="5" name="Text Placeholder 4"/>
          <p:cNvSpPr>
            <a:spLocks noGrp="1"/>
          </p:cNvSpPr>
          <p:nvPr>
            <p:ph type="body" sz="quarter" idx="14"/>
          </p:nvPr>
        </p:nvSpPr>
        <p:spPr>
          <a:xfrm>
            <a:off x="1577789" y="2949934"/>
            <a:ext cx="10338640" cy="624619"/>
          </a:xfrm>
        </p:spPr>
        <p:txBody>
          <a:bodyPr/>
          <a:lstStyle/>
          <a:p>
            <a:pPr lvl="0"/>
            <a:r>
              <a:rPr lang="en-US" b="1" dirty="0">
                <a:latin typeface="Avenir Roman" panose="02000503020000020003" pitchFamily="2" charset="0"/>
              </a:rPr>
              <a:t>Dong H. </a:t>
            </a:r>
            <a:r>
              <a:rPr lang="en-US" b="1" dirty="0" err="1">
                <a:latin typeface="Avenir Roman" panose="02000503020000020003" pitchFamily="2" charset="0"/>
              </a:rPr>
              <a:t>Ahn</a:t>
            </a:r>
            <a:r>
              <a:rPr lang="en-US" dirty="0">
                <a:latin typeface="Avenir Roman" panose="02000503020000020003" pitchFamily="2" charset="0"/>
              </a:rPr>
              <a:t>, </a:t>
            </a:r>
            <a:r>
              <a:rPr lang="en-US" dirty="0" err="1">
                <a:latin typeface="Avenir Roman" panose="02000503020000020003" pitchFamily="2" charset="0"/>
              </a:rPr>
              <a:t>Tapasya</a:t>
            </a:r>
            <a:r>
              <a:rPr lang="en-US" dirty="0">
                <a:latin typeface="Avenir Roman" panose="02000503020000020003" pitchFamily="2" charset="0"/>
              </a:rPr>
              <a:t> </a:t>
            </a:r>
            <a:r>
              <a:rPr lang="en-US" dirty="0" err="1">
                <a:latin typeface="Avenir Roman" panose="02000503020000020003" pitchFamily="2" charset="0"/>
              </a:rPr>
              <a:t>Patki</a:t>
            </a:r>
            <a:r>
              <a:rPr lang="en-US" dirty="0">
                <a:latin typeface="Avenir Roman" panose="02000503020000020003" pitchFamily="2" charset="0"/>
              </a:rPr>
              <a:t>, Stephen </a:t>
            </a:r>
            <a:r>
              <a:rPr lang="en-US" dirty="0" err="1">
                <a:latin typeface="Avenir Roman" panose="02000503020000020003" pitchFamily="2" charset="0"/>
              </a:rPr>
              <a:t>Herbein</a:t>
            </a:r>
            <a:r>
              <a:rPr lang="en-US" dirty="0">
                <a:latin typeface="Avenir Roman" panose="02000503020000020003" pitchFamily="2" charset="0"/>
              </a:rPr>
              <a:t>, Daniel Milroy, Bruce </a:t>
            </a:r>
            <a:r>
              <a:rPr lang="en-US" dirty="0" err="1">
                <a:latin typeface="Avenir Roman" panose="02000503020000020003" pitchFamily="2" charset="0"/>
              </a:rPr>
              <a:t>D’Amora</a:t>
            </a:r>
            <a:r>
              <a:rPr lang="en-US" dirty="0">
                <a:latin typeface="Avenir Roman" panose="02000503020000020003" pitchFamily="2" charset="0"/>
              </a:rPr>
              <a:t> (IBM), Claudia </a:t>
            </a:r>
            <a:r>
              <a:rPr lang="en-US" dirty="0" err="1">
                <a:latin typeface="Avenir Roman" panose="02000503020000020003" pitchFamily="2" charset="0"/>
              </a:rPr>
              <a:t>Misale</a:t>
            </a:r>
            <a:r>
              <a:rPr lang="en-US" dirty="0">
                <a:latin typeface="Avenir Roman" panose="02000503020000020003" pitchFamily="2" charset="0"/>
              </a:rPr>
              <a:t> (IBM)</a:t>
            </a:r>
          </a:p>
        </p:txBody>
      </p:sp>
    </p:spTree>
    <p:extLst>
      <p:ext uri="{BB962C8B-B14F-4D97-AF65-F5344CB8AC3E}">
        <p14:creationId xmlns:p14="http://schemas.microsoft.com/office/powerpoint/2010/main" val="7693217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The changes in resource types are equally challenging.</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6321201" cy="379722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Problems are not just confined to the workload/workflow challenge.</a:t>
            </a:r>
          </a:p>
          <a:p>
            <a:pPr defTabSz="914400"/>
            <a:r>
              <a:rPr lang="en-US" dirty="0">
                <a:latin typeface="Avenir Roman" panose="02000503020000020003" pitchFamily="2" charset="0"/>
              </a:rPr>
              <a:t>Resource types and their relationships are also becoming increasingly complex.</a:t>
            </a:r>
          </a:p>
          <a:p>
            <a:pPr defTabSz="914400"/>
            <a:r>
              <a:rPr lang="en-US" dirty="0">
                <a:latin typeface="Avenir Roman" panose="02000503020000020003" pitchFamily="2" charset="0"/>
              </a:rPr>
              <a:t>Much beyond compute nodes and cores...</a:t>
            </a:r>
          </a:p>
          <a:p>
            <a:pPr lvl="1" defTabSz="914400"/>
            <a:r>
              <a:rPr lang="en-US" dirty="0">
                <a:latin typeface="Avenir Roman" panose="02000503020000020003" pitchFamily="2" charset="0"/>
              </a:rPr>
              <a:t>GPGPUs</a:t>
            </a:r>
          </a:p>
          <a:p>
            <a:pPr lvl="1" defTabSz="914400"/>
            <a:r>
              <a:rPr lang="en-US" dirty="0">
                <a:latin typeface="Avenir Roman" panose="02000503020000020003" pitchFamily="2" charset="0"/>
              </a:rPr>
              <a:t>Burst buffers</a:t>
            </a:r>
          </a:p>
          <a:p>
            <a:pPr lvl="1" defTabSz="914400"/>
            <a:r>
              <a:rPr lang="en-US" dirty="0">
                <a:latin typeface="Avenir Roman" panose="02000503020000020003" pitchFamily="2" charset="0"/>
              </a:rPr>
              <a:t>I/O and network bandwidth</a:t>
            </a:r>
          </a:p>
          <a:p>
            <a:pPr lvl="1" defTabSz="914400"/>
            <a:r>
              <a:rPr lang="en-US" dirty="0">
                <a:latin typeface="Avenir Roman" panose="02000503020000020003" pitchFamily="2" charset="0"/>
              </a:rPr>
              <a:t>Network locality</a:t>
            </a:r>
          </a:p>
          <a:p>
            <a:pPr lvl="1" defTabSz="914400"/>
            <a:r>
              <a:rPr lang="en-US" dirty="0">
                <a:latin typeface="Avenir Roman" panose="02000503020000020003" pitchFamily="2" charset="0"/>
              </a:rPr>
              <a:t>Power</a:t>
            </a:r>
          </a:p>
          <a:p>
            <a:pPr lvl="1" defTabSz="914400"/>
            <a:endParaRPr lang="en-US" dirty="0">
              <a:latin typeface="Avenir Roman" panose="02000503020000020003" pitchFamily="2" charset="0"/>
            </a:endParaRPr>
          </a:p>
        </p:txBody>
      </p:sp>
      <p:grpSp>
        <p:nvGrpSpPr>
          <p:cNvPr id="2" name="Group 1">
            <a:extLst>
              <a:ext uri="{FF2B5EF4-FFF2-40B4-BE49-F238E27FC236}">
                <a16:creationId xmlns:a16="http://schemas.microsoft.com/office/drawing/2014/main" id="{F9901B03-E0C4-6C49-ACA7-55853FDCF4A6}"/>
              </a:ext>
            </a:extLst>
          </p:cNvPr>
          <p:cNvGrpSpPr/>
          <p:nvPr/>
        </p:nvGrpSpPr>
        <p:grpSpPr>
          <a:xfrm>
            <a:off x="6860276" y="2869586"/>
            <a:ext cx="5331724" cy="3542299"/>
            <a:chOff x="6505575" y="3012061"/>
            <a:chExt cx="5076825" cy="3331587"/>
          </a:xfrm>
        </p:grpSpPr>
        <p:pic>
          <p:nvPicPr>
            <p:cNvPr id="6" name="Picture 5">
              <a:extLst>
                <a:ext uri="{FF2B5EF4-FFF2-40B4-BE49-F238E27FC236}">
                  <a16:creationId xmlns:a16="http://schemas.microsoft.com/office/drawing/2014/main" id="{608230CF-8527-1E48-B85B-CE156A220E6B}"/>
                </a:ext>
              </a:extLst>
            </p:cNvPr>
            <p:cNvPicPr>
              <a:picLocks noChangeAspect="1"/>
            </p:cNvPicPr>
            <p:nvPr/>
          </p:nvPicPr>
          <p:blipFill rotWithShape="1">
            <a:blip r:embed="rId2">
              <a:extLst>
                <a:ext uri="{28A0092B-C50C-407E-A947-70E740481C1C}">
                  <a14:useLocalDpi xmlns:a14="http://schemas.microsoft.com/office/drawing/2010/main" val="0"/>
                </a:ext>
              </a:extLst>
            </a:blip>
            <a:srcRect b="1861"/>
            <a:stretch/>
          </p:blipFill>
          <p:spPr>
            <a:xfrm>
              <a:off x="6505575" y="3012061"/>
              <a:ext cx="4657723" cy="3331587"/>
            </a:xfrm>
            <a:prstGeom prst="rect">
              <a:avLst/>
            </a:prstGeom>
          </p:spPr>
        </p:pic>
        <p:sp>
          <p:nvSpPr>
            <p:cNvPr id="7" name="TextBox 6">
              <a:extLst>
                <a:ext uri="{FF2B5EF4-FFF2-40B4-BE49-F238E27FC236}">
                  <a16:creationId xmlns:a16="http://schemas.microsoft.com/office/drawing/2014/main" id="{1A1C86B5-3CB1-A641-8F66-874AAEB9F9D0}"/>
                </a:ext>
              </a:extLst>
            </p:cNvPr>
            <p:cNvSpPr txBox="1"/>
            <p:nvPr/>
          </p:nvSpPr>
          <p:spPr>
            <a:xfrm>
              <a:off x="8117388" y="3668677"/>
              <a:ext cx="3465012" cy="377895"/>
            </a:xfrm>
            <a:prstGeom prst="rect">
              <a:avLst/>
            </a:prstGeom>
            <a:noFill/>
          </p:spPr>
          <p:txBody>
            <a:bodyPr wrap="square" rtlCol="0">
              <a:spAutoFit/>
            </a:bodyPr>
            <a:lstStyle/>
            <a:p>
              <a:r>
                <a:rPr lang="en-US" dirty="0"/>
                <a:t>PFS BW Capacity</a:t>
              </a:r>
            </a:p>
          </p:txBody>
        </p:sp>
      </p:grpSp>
      <p:pic>
        <p:nvPicPr>
          <p:cNvPr id="8" name="Picture 7">
            <a:extLst>
              <a:ext uri="{FF2B5EF4-FFF2-40B4-BE49-F238E27FC236}">
                <a16:creationId xmlns:a16="http://schemas.microsoft.com/office/drawing/2014/main" id="{632509D1-B304-EB4C-B1C1-312CE7F3986C}"/>
              </a:ext>
            </a:extLst>
          </p:cNvPr>
          <p:cNvPicPr>
            <a:picLocks noChangeAspect="1"/>
          </p:cNvPicPr>
          <p:nvPr/>
        </p:nvPicPr>
        <p:blipFill>
          <a:blip r:embed="rId3"/>
          <a:stretch>
            <a:fillRect/>
          </a:stretch>
        </p:blipFill>
        <p:spPr>
          <a:xfrm>
            <a:off x="7803488" y="1380336"/>
            <a:ext cx="2836667" cy="1489250"/>
          </a:xfrm>
          <a:prstGeom prst="rect">
            <a:avLst/>
          </a:prstGeom>
        </p:spPr>
      </p:pic>
    </p:spTree>
    <p:extLst>
      <p:ext uri="{BB962C8B-B14F-4D97-AF65-F5344CB8AC3E}">
        <p14:creationId xmlns:p14="http://schemas.microsoft.com/office/powerpoint/2010/main" val="27948504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The traditional resource data models are largely ineffective to cope with the resource challenge.</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099" y="1436688"/>
            <a:ext cx="11228929" cy="489137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Designed when the systems are much simpler</a:t>
            </a:r>
          </a:p>
          <a:p>
            <a:pPr lvl="1" defTabSz="914400"/>
            <a:r>
              <a:rPr lang="en-US" dirty="0">
                <a:latin typeface="Avenir Roman" panose="02000503020000020003" pitchFamily="2" charset="0"/>
              </a:rPr>
              <a:t>Node-centric models</a:t>
            </a:r>
          </a:p>
          <a:p>
            <a:pPr lvl="1" defTabSz="914400"/>
            <a:r>
              <a:rPr lang="en-US" dirty="0">
                <a:latin typeface="Avenir Roman" panose="02000503020000020003" pitchFamily="2" charset="0"/>
              </a:rPr>
              <a:t>SLURM: bitmaps to represent a set of compute nodes</a:t>
            </a:r>
          </a:p>
          <a:p>
            <a:pPr lvl="1" defTabSz="914400"/>
            <a:r>
              <a:rPr lang="en-US" dirty="0" err="1">
                <a:latin typeface="Avenir Roman" panose="02000503020000020003" pitchFamily="2" charset="0"/>
              </a:rPr>
              <a:t>PBSPro</a:t>
            </a:r>
            <a:r>
              <a:rPr lang="en-US" dirty="0">
                <a:latin typeface="Avenir Roman" panose="02000503020000020003" pitchFamily="2" charset="0"/>
              </a:rPr>
              <a:t>: a linked-list of nodes</a:t>
            </a:r>
          </a:p>
          <a:p>
            <a:pPr defTabSz="914400"/>
            <a:r>
              <a:rPr lang="en-US" dirty="0">
                <a:latin typeface="Avenir Roman" panose="02000503020000020003" pitchFamily="2" charset="0"/>
              </a:rPr>
              <a:t>HPC has become far more complex </a:t>
            </a:r>
          </a:p>
          <a:p>
            <a:pPr lvl="1" defTabSz="914400"/>
            <a:r>
              <a:rPr lang="en-US" dirty="0">
                <a:latin typeface="Avenir Roman" panose="02000503020000020003" pitchFamily="2" charset="0"/>
              </a:rPr>
              <a:t>Evolutionary approach to cope with the increased complexity</a:t>
            </a:r>
          </a:p>
          <a:p>
            <a:pPr lvl="1" defTabSz="914400"/>
            <a:r>
              <a:rPr lang="en-US" dirty="0">
                <a:latin typeface="Avenir Roman" panose="02000503020000020003" pitchFamily="2" charset="0"/>
              </a:rPr>
              <a:t>E.g., add auxiliary data structures on top of the node-centric data model</a:t>
            </a:r>
          </a:p>
          <a:p>
            <a:pPr defTabSz="914400"/>
            <a:r>
              <a:rPr lang="en-US" dirty="0">
                <a:latin typeface="Avenir Roman" panose="02000503020000020003" pitchFamily="2" charset="0"/>
              </a:rPr>
              <a:t>Can be quickly unwieldy</a:t>
            </a:r>
          </a:p>
          <a:p>
            <a:pPr lvl="1" defTabSz="914400"/>
            <a:r>
              <a:rPr lang="en-US" dirty="0">
                <a:latin typeface="Avenir Roman" panose="02000503020000020003" pitchFamily="2" charset="0"/>
              </a:rPr>
              <a:t>Every new resource type requires new a user-defined type</a:t>
            </a:r>
          </a:p>
          <a:p>
            <a:pPr lvl="1" defTabSz="914400"/>
            <a:r>
              <a:rPr lang="en-US" dirty="0">
                <a:latin typeface="Avenir Roman" panose="02000503020000020003" pitchFamily="2" charset="0"/>
              </a:rPr>
              <a:t>A new relationship requires a complex set of pointers cross-referencing different types.</a:t>
            </a:r>
          </a:p>
        </p:txBody>
      </p:sp>
      <p:pic>
        <p:nvPicPr>
          <p:cNvPr id="7" name="Picture 6">
            <a:extLst>
              <a:ext uri="{FF2B5EF4-FFF2-40B4-BE49-F238E27FC236}">
                <a16:creationId xmlns:a16="http://schemas.microsoft.com/office/drawing/2014/main" id="{B0B86D6A-59C5-0148-AC54-BE15213EE8FD}"/>
              </a:ext>
            </a:extLst>
          </p:cNvPr>
          <p:cNvPicPr>
            <a:picLocks noChangeAspect="1"/>
          </p:cNvPicPr>
          <p:nvPr/>
        </p:nvPicPr>
        <p:blipFill>
          <a:blip r:embed="rId2"/>
          <a:stretch>
            <a:fillRect/>
          </a:stretch>
        </p:blipFill>
        <p:spPr>
          <a:xfrm>
            <a:off x="7605152" y="1436688"/>
            <a:ext cx="4370606" cy="1801504"/>
          </a:xfrm>
          <a:prstGeom prst="rect">
            <a:avLst/>
          </a:prstGeom>
        </p:spPr>
      </p:pic>
    </p:spTree>
    <p:extLst>
      <p:ext uri="{BB962C8B-B14F-4D97-AF65-F5344CB8AC3E}">
        <p14:creationId xmlns:p14="http://schemas.microsoft.com/office/powerpoint/2010/main" val="9492099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uses a graph-based resource data model to represent schedulable resources and their relationships.</a:t>
            </a:r>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0" y="1436687"/>
            <a:ext cx="5889030" cy="2986226"/>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A graph consists of a set of vertices and edges</a:t>
            </a:r>
          </a:p>
          <a:p>
            <a:pPr lvl="1" defTabSz="914400"/>
            <a:r>
              <a:rPr lang="en-US" dirty="0">
                <a:latin typeface="Avenir Roman" panose="02000503020000020003" pitchFamily="2" charset="0"/>
              </a:rPr>
              <a:t>Vertex: a resource</a:t>
            </a:r>
          </a:p>
          <a:p>
            <a:pPr lvl="1" defTabSz="914400"/>
            <a:r>
              <a:rPr lang="en-US" dirty="0">
                <a:latin typeface="Avenir Roman" panose="02000503020000020003" pitchFamily="2" charset="0"/>
              </a:rPr>
              <a:t>Edge: a relationship between two resources</a:t>
            </a:r>
          </a:p>
          <a:p>
            <a:pPr defTabSz="914400"/>
            <a:r>
              <a:rPr lang="en-US" dirty="0">
                <a:latin typeface="Avenir Roman" panose="02000503020000020003" pitchFamily="2" charset="0"/>
              </a:rPr>
              <a:t>Highly composable to support a graph with arbitrary complexity</a:t>
            </a:r>
          </a:p>
          <a:p>
            <a:pPr defTabSz="914400"/>
            <a:r>
              <a:rPr lang="en-US" dirty="0">
                <a:latin typeface="Avenir Roman" panose="02000503020000020003" pitchFamily="2" charset="0"/>
              </a:rPr>
              <a:t>The scheduler remains to be a highly generic graph code.</a:t>
            </a:r>
          </a:p>
          <a:p>
            <a:pPr marL="57150" indent="0" defTabSz="914400">
              <a:buNone/>
            </a:pPr>
            <a:endParaRPr lang="en-US" dirty="0">
              <a:latin typeface="Avenir Roman" panose="02000503020000020003" pitchFamily="2" charset="0"/>
            </a:endParaRPr>
          </a:p>
        </p:txBody>
      </p:sp>
      <p:sp>
        <p:nvSpPr>
          <p:cNvPr id="8" name="Rectangle 7">
            <a:extLst>
              <a:ext uri="{FF2B5EF4-FFF2-40B4-BE49-F238E27FC236}">
                <a16:creationId xmlns:a16="http://schemas.microsoft.com/office/drawing/2014/main" id="{5A30B318-33A7-604D-B578-065728AC4450}"/>
              </a:ext>
            </a:extLst>
          </p:cNvPr>
          <p:cNvSpPr/>
          <p:nvPr/>
        </p:nvSpPr>
        <p:spPr bwMode="auto">
          <a:xfrm>
            <a:off x="6495499" y="1310474"/>
            <a:ext cx="2591906" cy="276268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4C6010E2-3655-C74B-BBB4-4C66EED0F757}"/>
              </a:ext>
            </a:extLst>
          </p:cNvPr>
          <p:cNvSpPr/>
          <p:nvPr/>
        </p:nvSpPr>
        <p:spPr bwMode="auto">
          <a:xfrm>
            <a:off x="8948558" y="3271431"/>
            <a:ext cx="2506436" cy="276268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 name="Rectangle 1">
            <a:extLst>
              <a:ext uri="{FF2B5EF4-FFF2-40B4-BE49-F238E27FC236}">
                <a16:creationId xmlns:a16="http://schemas.microsoft.com/office/drawing/2014/main" id="{D29E0664-C3F4-8244-9F78-62EC8E76F5C6}"/>
              </a:ext>
            </a:extLst>
          </p:cNvPr>
          <p:cNvSpPr/>
          <p:nvPr/>
        </p:nvSpPr>
        <p:spPr>
          <a:xfrm>
            <a:off x="6269620" y="4199367"/>
            <a:ext cx="2678938" cy="369332"/>
          </a:xfrm>
          <a:prstGeom prst="rect">
            <a:avLst/>
          </a:prstGeom>
        </p:spPr>
        <p:txBody>
          <a:bodyPr wrap="none">
            <a:spAutoFit/>
          </a:bodyPr>
          <a:lstStyle/>
          <a:p>
            <a:r>
              <a:rPr lang="en-US" i="1" dirty="0">
                <a:latin typeface="Avenir Roman" panose="02000503020000020003" pitchFamily="2" charset="0"/>
              </a:rPr>
              <a:t>Containment subsystem</a:t>
            </a:r>
            <a:endParaRPr lang="en-US" i="1" dirty="0"/>
          </a:p>
        </p:txBody>
      </p:sp>
      <p:sp>
        <p:nvSpPr>
          <p:cNvPr id="11" name="Rectangle 10">
            <a:extLst>
              <a:ext uri="{FF2B5EF4-FFF2-40B4-BE49-F238E27FC236}">
                <a16:creationId xmlns:a16="http://schemas.microsoft.com/office/drawing/2014/main" id="{1D9FBC16-CE12-AD4F-8ABD-B41EF6584BBD}"/>
              </a:ext>
            </a:extLst>
          </p:cNvPr>
          <p:cNvSpPr/>
          <p:nvPr/>
        </p:nvSpPr>
        <p:spPr>
          <a:xfrm>
            <a:off x="8661610" y="6124142"/>
            <a:ext cx="3530390" cy="369332"/>
          </a:xfrm>
          <a:prstGeom prst="rect">
            <a:avLst/>
          </a:prstGeom>
        </p:spPr>
        <p:txBody>
          <a:bodyPr wrap="none">
            <a:spAutoFit/>
          </a:bodyPr>
          <a:lstStyle/>
          <a:p>
            <a:r>
              <a:rPr lang="en-US" i="1" dirty="0">
                <a:latin typeface="Avenir Roman" panose="02000503020000020003" pitchFamily="2" charset="0"/>
              </a:rPr>
              <a:t>Network connectivity subsystem</a:t>
            </a:r>
            <a:endParaRPr lang="en-US" i="1" dirty="0"/>
          </a:p>
        </p:txBody>
      </p:sp>
      <p:pic>
        <p:nvPicPr>
          <p:cNvPr id="5" name="Picture 4">
            <a:extLst>
              <a:ext uri="{FF2B5EF4-FFF2-40B4-BE49-F238E27FC236}">
                <a16:creationId xmlns:a16="http://schemas.microsoft.com/office/drawing/2014/main" id="{3E7637BD-0EC5-3046-9BC3-2298AD0B13DA}"/>
              </a:ext>
            </a:extLst>
          </p:cNvPr>
          <p:cNvPicPr>
            <a:picLocks noChangeAspect="1"/>
          </p:cNvPicPr>
          <p:nvPr/>
        </p:nvPicPr>
        <p:blipFill>
          <a:blip r:embed="rId2"/>
          <a:stretch>
            <a:fillRect/>
          </a:stretch>
        </p:blipFill>
        <p:spPr>
          <a:xfrm>
            <a:off x="6756402" y="1616050"/>
            <a:ext cx="2070100" cy="2146300"/>
          </a:xfrm>
          <a:prstGeom prst="rect">
            <a:avLst/>
          </a:prstGeom>
        </p:spPr>
      </p:pic>
      <p:pic>
        <p:nvPicPr>
          <p:cNvPr id="9" name="Picture 8">
            <a:extLst>
              <a:ext uri="{FF2B5EF4-FFF2-40B4-BE49-F238E27FC236}">
                <a16:creationId xmlns:a16="http://schemas.microsoft.com/office/drawing/2014/main" id="{092E0E4D-9EF9-2947-B9A4-1DCE66102241}"/>
              </a:ext>
            </a:extLst>
          </p:cNvPr>
          <p:cNvPicPr>
            <a:picLocks noChangeAspect="1"/>
          </p:cNvPicPr>
          <p:nvPr/>
        </p:nvPicPr>
        <p:blipFill>
          <a:blip r:embed="rId3"/>
          <a:stretch>
            <a:fillRect/>
          </a:stretch>
        </p:blipFill>
        <p:spPr>
          <a:xfrm>
            <a:off x="9174437" y="3479133"/>
            <a:ext cx="2260600" cy="2527300"/>
          </a:xfrm>
          <a:prstGeom prst="rect">
            <a:avLst/>
          </a:prstGeom>
        </p:spPr>
      </p:pic>
      <p:pic>
        <p:nvPicPr>
          <p:cNvPr id="10" name="Picture 9">
            <a:extLst>
              <a:ext uri="{FF2B5EF4-FFF2-40B4-BE49-F238E27FC236}">
                <a16:creationId xmlns:a16="http://schemas.microsoft.com/office/drawing/2014/main" id="{936D0876-914D-0441-8B11-6514BA5A5B7F}"/>
              </a:ext>
            </a:extLst>
          </p:cNvPr>
          <p:cNvPicPr>
            <a:picLocks noChangeAspect="1"/>
          </p:cNvPicPr>
          <p:nvPr/>
        </p:nvPicPr>
        <p:blipFill>
          <a:blip r:embed="rId4"/>
          <a:stretch>
            <a:fillRect/>
          </a:stretch>
        </p:blipFill>
        <p:spPr>
          <a:xfrm>
            <a:off x="10346635" y="1468497"/>
            <a:ext cx="1334238" cy="1489733"/>
          </a:xfrm>
          <a:prstGeom prst="rect">
            <a:avLst/>
          </a:prstGeom>
        </p:spPr>
      </p:pic>
    </p:spTree>
    <p:extLst>
      <p:ext uri="{BB962C8B-B14F-4D97-AF65-F5344CB8AC3E}">
        <p14:creationId xmlns:p14="http://schemas.microsoft.com/office/powerpoint/2010/main" val="28307941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Flux’s graph-oriented canonical job-spec allows for a highly expressive resource requests specification.</a:t>
            </a:r>
          </a:p>
        </p:txBody>
      </p:sp>
      <p:sp>
        <p:nvSpPr>
          <p:cNvPr id="7" name="Content Placeholder 5">
            <a:extLst>
              <a:ext uri="{FF2B5EF4-FFF2-40B4-BE49-F238E27FC236}">
                <a16:creationId xmlns:a16="http://schemas.microsoft.com/office/drawing/2014/main" id="{6370A4E1-EBD7-904C-94DF-9CFF41606194}"/>
              </a:ext>
            </a:extLst>
          </p:cNvPr>
          <p:cNvSpPr txBox="1">
            <a:spLocks/>
          </p:cNvSpPr>
          <p:nvPr/>
        </p:nvSpPr>
        <p:spPr>
          <a:xfrm>
            <a:off x="621098" y="1436687"/>
            <a:ext cx="8413571" cy="4646061"/>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Graph-oriented resource requirements</a:t>
            </a:r>
          </a:p>
          <a:p>
            <a:pPr lvl="1" defTabSz="914400"/>
            <a:r>
              <a:rPr lang="en-US" dirty="0">
                <a:latin typeface="Avenir Roman" panose="02000503020000020003" pitchFamily="2" charset="0"/>
              </a:rPr>
              <a:t>Express the resource requirements of a program to the scheduler</a:t>
            </a:r>
          </a:p>
          <a:p>
            <a:pPr lvl="1" defTabSz="914400"/>
            <a:r>
              <a:rPr lang="en-US" dirty="0">
                <a:latin typeface="Avenir Roman" panose="02000503020000020003" pitchFamily="2" charset="0"/>
              </a:rPr>
              <a:t>Express program attributes such as arguments, run time, and task layout, to be considered by the execution service</a:t>
            </a:r>
          </a:p>
          <a:p>
            <a:pPr defTabSz="914400"/>
            <a:r>
              <a:rPr lang="en-US" dirty="0">
                <a:latin typeface="Avenir Roman" panose="02000503020000020003" pitchFamily="2" charset="0"/>
              </a:rPr>
              <a:t>cluster-&gt;racks[2]-&gt;slot[3]-&gt;node[1]-&gt;sockets[2]-&gt;core[18]</a:t>
            </a:r>
          </a:p>
          <a:p>
            <a:pPr defTabSz="914400"/>
            <a:r>
              <a:rPr lang="en-US" b="1" i="1" dirty="0">
                <a:latin typeface="Avenir Roman" panose="02000503020000020003" pitchFamily="2" charset="0"/>
              </a:rPr>
              <a:t>slot</a:t>
            </a:r>
            <a:r>
              <a:rPr lang="en-US" dirty="0">
                <a:latin typeface="Avenir Roman" panose="02000503020000020003" pitchFamily="2" charset="0"/>
              </a:rPr>
              <a:t> is the only non-physical resource type</a:t>
            </a:r>
          </a:p>
          <a:p>
            <a:pPr lvl="1" defTabSz="914400"/>
            <a:r>
              <a:rPr lang="en-US" dirty="0">
                <a:latin typeface="Avenir Roman" panose="02000503020000020003" pitchFamily="2" charset="0"/>
              </a:rPr>
              <a:t>Represent a schedulable place where program process or processes will be spawned and contained </a:t>
            </a:r>
          </a:p>
          <a:p>
            <a:pPr defTabSz="914400"/>
            <a:r>
              <a:rPr lang="en-US" dirty="0">
                <a:latin typeface="Avenir Roman" panose="02000503020000020003" pitchFamily="2" charset="0"/>
              </a:rPr>
              <a:t>Referenced from the tasks section</a:t>
            </a:r>
          </a:p>
          <a:p>
            <a:pPr marL="628650" lvl="2" indent="0" defTabSz="914400">
              <a:buNone/>
            </a:pPr>
            <a:endParaRPr lang="en-US" dirty="0">
              <a:latin typeface="Avenir Roman" panose="02000503020000020003" pitchFamily="2" charset="0"/>
            </a:endParaRPr>
          </a:p>
        </p:txBody>
      </p:sp>
      <p:pic>
        <p:nvPicPr>
          <p:cNvPr id="4" name="Picture 3">
            <a:extLst>
              <a:ext uri="{FF2B5EF4-FFF2-40B4-BE49-F238E27FC236}">
                <a16:creationId xmlns:a16="http://schemas.microsoft.com/office/drawing/2014/main" id="{3B2343D4-9227-BC45-B395-6C47C3A0A5BF}"/>
              </a:ext>
            </a:extLst>
          </p:cNvPr>
          <p:cNvPicPr>
            <a:picLocks noChangeAspect="1"/>
          </p:cNvPicPr>
          <p:nvPr/>
        </p:nvPicPr>
        <p:blipFill>
          <a:blip r:embed="rId2"/>
          <a:stretch>
            <a:fillRect/>
          </a:stretch>
        </p:blipFill>
        <p:spPr>
          <a:xfrm>
            <a:off x="8842199" y="1436686"/>
            <a:ext cx="3061567" cy="4646062"/>
          </a:xfrm>
          <a:prstGeom prst="rect">
            <a:avLst/>
          </a:prstGeom>
        </p:spPr>
      </p:pic>
      <p:sp>
        <p:nvSpPr>
          <p:cNvPr id="8" name="Line Callout 2 7">
            <a:extLst>
              <a:ext uri="{FF2B5EF4-FFF2-40B4-BE49-F238E27FC236}">
                <a16:creationId xmlns:a16="http://schemas.microsoft.com/office/drawing/2014/main" id="{228E8591-8389-694A-B3CF-C435A8EEC38D}"/>
              </a:ext>
            </a:extLst>
          </p:cNvPr>
          <p:cNvSpPr/>
          <p:nvPr/>
        </p:nvSpPr>
        <p:spPr bwMode="auto">
          <a:xfrm>
            <a:off x="9631019" y="2677621"/>
            <a:ext cx="1221770" cy="487109"/>
          </a:xfrm>
          <a:prstGeom prst="borderCallout2">
            <a:avLst>
              <a:gd name="adj1" fmla="val 61728"/>
              <a:gd name="adj2" fmla="val -8755"/>
              <a:gd name="adj3" fmla="val 175602"/>
              <a:gd name="adj4" fmla="val -84283"/>
              <a:gd name="adj5" fmla="val 227820"/>
              <a:gd name="adj6" fmla="val -226398"/>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Line Callout 2 8">
            <a:extLst>
              <a:ext uri="{FF2B5EF4-FFF2-40B4-BE49-F238E27FC236}">
                <a16:creationId xmlns:a16="http://schemas.microsoft.com/office/drawing/2014/main" id="{C2DC2D46-F05B-4F4C-B5CC-477C87AA86FD}"/>
              </a:ext>
            </a:extLst>
          </p:cNvPr>
          <p:cNvSpPr/>
          <p:nvPr/>
        </p:nvSpPr>
        <p:spPr bwMode="auto">
          <a:xfrm>
            <a:off x="8909245" y="5265671"/>
            <a:ext cx="1443547" cy="817077"/>
          </a:xfrm>
          <a:prstGeom prst="borderCallout2">
            <a:avLst>
              <a:gd name="adj1" fmla="val 62160"/>
              <a:gd name="adj2" fmla="val -8096"/>
              <a:gd name="adj3" fmla="val 60161"/>
              <a:gd name="adj4" fmla="val -49962"/>
              <a:gd name="adj5" fmla="val -19090"/>
              <a:gd name="adj6" fmla="val -213751"/>
            </a:avLst>
          </a:prstGeom>
          <a:noFill/>
          <a:ln w="38100">
            <a:solidFill>
              <a:schemeClr val="accent1">
                <a:lumMod val="75000"/>
              </a:schemeClr>
            </a:solidFill>
            <a:headEnd/>
            <a:tailEnd type="stealth"/>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267149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maps our complex scheduling problems into graph matching problems.</a:t>
            </a:r>
          </a:p>
        </p:txBody>
      </p:sp>
      <p:pic>
        <p:nvPicPr>
          <p:cNvPr id="7" name="Picture 6">
            <a:extLst>
              <a:ext uri="{FF2B5EF4-FFF2-40B4-BE49-F238E27FC236}">
                <a16:creationId xmlns:a16="http://schemas.microsoft.com/office/drawing/2014/main" id="{9A963E7F-CA09-8E44-A409-2BD625B3E62C}"/>
              </a:ext>
            </a:extLst>
          </p:cNvPr>
          <p:cNvPicPr>
            <a:picLocks noChangeAspect="1"/>
          </p:cNvPicPr>
          <p:nvPr/>
        </p:nvPicPr>
        <p:blipFill>
          <a:blip r:embed="rId2"/>
          <a:stretch>
            <a:fillRect/>
          </a:stretch>
        </p:blipFill>
        <p:spPr>
          <a:xfrm>
            <a:off x="1553267" y="1624869"/>
            <a:ext cx="1974279" cy="3069963"/>
          </a:xfrm>
          <a:prstGeom prst="rect">
            <a:avLst/>
          </a:prstGeom>
        </p:spPr>
      </p:pic>
      <p:pic>
        <p:nvPicPr>
          <p:cNvPr id="16" name="Picture 15">
            <a:extLst>
              <a:ext uri="{FF2B5EF4-FFF2-40B4-BE49-F238E27FC236}">
                <a16:creationId xmlns:a16="http://schemas.microsoft.com/office/drawing/2014/main" id="{19802C32-DBF6-3246-B3D2-CE76862E9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045" y="1676922"/>
            <a:ext cx="3017910" cy="3017910"/>
          </a:xfrm>
          <a:prstGeom prst="rect">
            <a:avLst/>
          </a:prstGeom>
        </p:spPr>
      </p:pic>
      <p:sp>
        <p:nvSpPr>
          <p:cNvPr id="2" name="Donut 1">
            <a:extLst>
              <a:ext uri="{FF2B5EF4-FFF2-40B4-BE49-F238E27FC236}">
                <a16:creationId xmlns:a16="http://schemas.microsoft.com/office/drawing/2014/main" id="{BEFBB441-A0D3-3F4F-ADBF-6061E7690839}"/>
              </a:ext>
            </a:extLst>
          </p:cNvPr>
          <p:cNvSpPr/>
          <p:nvPr/>
        </p:nvSpPr>
        <p:spPr bwMode="auto">
          <a:xfrm>
            <a:off x="5640994" y="3837951"/>
            <a:ext cx="539429" cy="514996"/>
          </a:xfrm>
          <a:prstGeom prst="donut">
            <a:avLst>
              <a:gd name="adj" fmla="val 10825"/>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 name="Curved Up Arrow 3">
            <a:extLst>
              <a:ext uri="{FF2B5EF4-FFF2-40B4-BE49-F238E27FC236}">
                <a16:creationId xmlns:a16="http://schemas.microsoft.com/office/drawing/2014/main" id="{F6D7B089-D071-9C4E-989D-279FE74D8F4B}"/>
              </a:ext>
            </a:extLst>
          </p:cNvPr>
          <p:cNvSpPr/>
          <p:nvPr/>
        </p:nvSpPr>
        <p:spPr bwMode="auto">
          <a:xfrm>
            <a:off x="2835299" y="4352947"/>
            <a:ext cx="3190531" cy="958982"/>
          </a:xfrm>
          <a:prstGeom prst="curvedUp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 name="Rectangle 4">
            <a:extLst>
              <a:ext uri="{FF2B5EF4-FFF2-40B4-BE49-F238E27FC236}">
                <a16:creationId xmlns:a16="http://schemas.microsoft.com/office/drawing/2014/main" id="{BA14A030-A017-2B44-B50C-834F36DC8EF0}"/>
              </a:ext>
            </a:extLst>
          </p:cNvPr>
          <p:cNvSpPr/>
          <p:nvPr/>
        </p:nvSpPr>
        <p:spPr>
          <a:xfrm>
            <a:off x="2930067" y="5418912"/>
            <a:ext cx="2881173" cy="369332"/>
          </a:xfrm>
          <a:prstGeom prst="rect">
            <a:avLst/>
          </a:prstGeom>
        </p:spPr>
        <p:txBody>
          <a:bodyPr wrap="none">
            <a:spAutoFit/>
          </a:bodyPr>
          <a:lstStyle/>
          <a:p>
            <a:r>
              <a:rPr lang="en-US" dirty="0">
                <a:latin typeface="Avenir Roman" panose="02000503020000020003" pitchFamily="2" charset="0"/>
              </a:rPr>
              <a:t>Traverse, match and score</a:t>
            </a:r>
            <a:endParaRPr lang="en-US" dirty="0"/>
          </a:p>
        </p:txBody>
      </p:sp>
      <p:cxnSp>
        <p:nvCxnSpPr>
          <p:cNvPr id="8" name="Straight Arrow Connector 7">
            <a:extLst>
              <a:ext uri="{FF2B5EF4-FFF2-40B4-BE49-F238E27FC236}">
                <a16:creationId xmlns:a16="http://schemas.microsoft.com/office/drawing/2014/main" id="{EC644E1D-B704-E147-B677-776E07B51C11}"/>
              </a:ext>
            </a:extLst>
          </p:cNvPr>
          <p:cNvCxnSpPr>
            <a:cxnSpLocks/>
            <a:stCxn id="2" idx="7"/>
          </p:cNvCxnSpPr>
          <p:nvPr/>
        </p:nvCxnSpPr>
        <p:spPr>
          <a:xfrm flipV="1">
            <a:off x="6101425" y="3218414"/>
            <a:ext cx="3096299" cy="69495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A77409A-4755-A845-B7E3-05E7AE886CFF}"/>
              </a:ext>
            </a:extLst>
          </p:cNvPr>
          <p:cNvCxnSpPr>
            <a:cxnSpLocks/>
            <a:stCxn id="2" idx="5"/>
          </p:cNvCxnSpPr>
          <p:nvPr/>
        </p:nvCxnSpPr>
        <p:spPr>
          <a:xfrm>
            <a:off x="6101425" y="4277528"/>
            <a:ext cx="3096299" cy="1700537"/>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3F0003D9-89FD-A747-BA44-FF83C0B2CCC8}"/>
              </a:ext>
            </a:extLst>
          </p:cNvPr>
          <p:cNvSpPr/>
          <p:nvPr/>
        </p:nvSpPr>
        <p:spPr bwMode="auto">
          <a:xfrm>
            <a:off x="9043131" y="3218414"/>
            <a:ext cx="2087551" cy="2759651"/>
          </a:xfrm>
          <a:prstGeom prst="roundRect">
            <a:avLst/>
          </a:prstGeom>
          <a:ln>
            <a:headEnd/>
            <a:tailEnd/>
          </a:ln>
        </p:spPr>
        <p:style>
          <a:lnRef idx="2">
            <a:schemeClr val="accent6"/>
          </a:lnRef>
          <a:fillRef idx="1">
            <a:schemeClr val="lt1"/>
          </a:fillRef>
          <a:effectRef idx="0">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6" name="Picture 5">
            <a:extLst>
              <a:ext uri="{FF2B5EF4-FFF2-40B4-BE49-F238E27FC236}">
                <a16:creationId xmlns:a16="http://schemas.microsoft.com/office/drawing/2014/main" id="{0E6945AB-97BC-AC40-A738-587EFF897829}"/>
              </a:ext>
            </a:extLst>
          </p:cNvPr>
          <p:cNvPicPr>
            <a:picLocks noChangeAspect="1"/>
          </p:cNvPicPr>
          <p:nvPr/>
        </p:nvPicPr>
        <p:blipFill>
          <a:blip r:embed="rId4"/>
          <a:stretch>
            <a:fillRect/>
          </a:stretch>
        </p:blipFill>
        <p:spPr>
          <a:xfrm>
            <a:off x="9273319" y="3359989"/>
            <a:ext cx="1549400" cy="2476500"/>
          </a:xfrm>
          <a:prstGeom prst="rect">
            <a:avLst/>
          </a:prstGeom>
        </p:spPr>
      </p:pic>
    </p:spTree>
    <p:extLst>
      <p:ext uri="{BB962C8B-B14F-4D97-AF65-F5344CB8AC3E}">
        <p14:creationId xmlns:p14="http://schemas.microsoft.com/office/powerpoint/2010/main" val="23720566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We use graph filtering and pruned searching to manage the graph complexity and optimize our graph search.</a:t>
            </a:r>
          </a:p>
        </p:txBody>
      </p:sp>
      <p:sp>
        <p:nvSpPr>
          <p:cNvPr id="5" name="Rounded Rectangle 4">
            <a:extLst>
              <a:ext uri="{FF2B5EF4-FFF2-40B4-BE49-F238E27FC236}">
                <a16:creationId xmlns:a16="http://schemas.microsoft.com/office/drawing/2014/main" id="{8EBC7251-4DF3-CD4F-96C6-7824879851D8}"/>
              </a:ext>
            </a:extLst>
          </p:cNvPr>
          <p:cNvSpPr/>
          <p:nvPr/>
        </p:nvSpPr>
        <p:spPr bwMode="auto">
          <a:xfrm>
            <a:off x="7420524" y="1671270"/>
            <a:ext cx="1386952" cy="1203776"/>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 name="Rounded Rectangle 7">
            <a:extLst>
              <a:ext uri="{FF2B5EF4-FFF2-40B4-BE49-F238E27FC236}">
                <a16:creationId xmlns:a16="http://schemas.microsoft.com/office/drawing/2014/main" id="{FF30E6AA-962F-A347-8769-5A3E2BFBD9F5}"/>
              </a:ext>
            </a:extLst>
          </p:cNvPr>
          <p:cNvSpPr/>
          <p:nvPr/>
        </p:nvSpPr>
        <p:spPr bwMode="auto">
          <a:xfrm>
            <a:off x="9869179" y="1652170"/>
            <a:ext cx="1435934" cy="1203776"/>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Down Arrow 8">
            <a:extLst>
              <a:ext uri="{FF2B5EF4-FFF2-40B4-BE49-F238E27FC236}">
                <a16:creationId xmlns:a16="http://schemas.microsoft.com/office/drawing/2014/main" id="{C79CE57E-1D97-A24B-9BF4-E06A0F0A3B01}"/>
              </a:ext>
            </a:extLst>
          </p:cNvPr>
          <p:cNvSpPr/>
          <p:nvPr/>
        </p:nvSpPr>
        <p:spPr bwMode="auto">
          <a:xfrm rot="16200000">
            <a:off x="9229239" y="1934406"/>
            <a:ext cx="170868" cy="584455"/>
          </a:xfrm>
          <a:prstGeom prst="downArrow">
            <a:avLst/>
          </a:prstGeom>
          <a:ln>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Content Placeholder 5">
            <a:extLst>
              <a:ext uri="{FF2B5EF4-FFF2-40B4-BE49-F238E27FC236}">
                <a16:creationId xmlns:a16="http://schemas.microsoft.com/office/drawing/2014/main" id="{03FD1B4E-BF51-024E-9E39-2CED772D9C20}"/>
              </a:ext>
            </a:extLst>
          </p:cNvPr>
          <p:cNvSpPr txBox="1">
            <a:spLocks/>
          </p:cNvSpPr>
          <p:nvPr/>
        </p:nvSpPr>
        <p:spPr>
          <a:xfrm>
            <a:off x="331649" y="1357016"/>
            <a:ext cx="6490170" cy="4958265"/>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The total graph can be quite complex</a:t>
            </a:r>
          </a:p>
          <a:p>
            <a:pPr lvl="1" defTabSz="914400"/>
            <a:r>
              <a:rPr lang="en-US" dirty="0">
                <a:latin typeface="Avenir Roman" panose="02000503020000020003" pitchFamily="2" charset="0"/>
              </a:rPr>
              <a:t>Two techniques</a:t>
            </a:r>
            <a:r>
              <a:rPr lang="en-US" dirty="0">
                <a:latin typeface="Avenir Roman" panose="02000503020000020003" pitchFamily="2" charset="0"/>
                <a:sym typeface="Wingdings"/>
              </a:rPr>
              <a:t> to manage the graph complexity and scalability</a:t>
            </a:r>
            <a:endParaRPr lang="en-US" dirty="0">
              <a:latin typeface="Avenir Roman" panose="02000503020000020003" pitchFamily="2" charset="0"/>
            </a:endParaRPr>
          </a:p>
          <a:p>
            <a:pPr defTabSz="914400"/>
            <a:r>
              <a:rPr lang="en-US" dirty="0">
                <a:latin typeface="Avenir Roman" panose="02000503020000020003" pitchFamily="2" charset="0"/>
              </a:rPr>
              <a:t>Filtering reduces graph complexity</a:t>
            </a:r>
          </a:p>
          <a:p>
            <a:pPr lvl="1" defTabSz="914400"/>
            <a:r>
              <a:rPr lang="en-US" dirty="0">
                <a:latin typeface="Avenir Roman" panose="02000503020000020003" pitchFamily="2" charset="0"/>
              </a:rPr>
              <a:t>The graph model needs to support schedulers with different complexity</a:t>
            </a:r>
          </a:p>
          <a:p>
            <a:pPr lvl="1" defTabSz="914400"/>
            <a:r>
              <a:rPr lang="en-US" dirty="0">
                <a:latin typeface="Avenir Roman" panose="02000503020000020003" pitchFamily="2" charset="0"/>
              </a:rPr>
              <a:t>Provide a mechanism by which to filter the graph based on what subsystems to use</a:t>
            </a:r>
          </a:p>
          <a:p>
            <a:pPr defTabSz="914400"/>
            <a:r>
              <a:rPr lang="en-US" dirty="0">
                <a:latin typeface="Avenir Roman" panose="02000503020000020003" pitchFamily="2" charset="0"/>
              </a:rPr>
              <a:t>Pruned search increases scalability</a:t>
            </a:r>
          </a:p>
          <a:p>
            <a:pPr lvl="1" defTabSz="914400"/>
            <a:r>
              <a:rPr lang="en-US" dirty="0">
                <a:latin typeface="Avenir Roman" panose="02000503020000020003" pitchFamily="2" charset="0"/>
              </a:rPr>
              <a:t>Fast RB tree-based planner is used to implement a pruning filter per each vertex.</a:t>
            </a:r>
          </a:p>
          <a:p>
            <a:pPr lvl="1" defTabSz="914400"/>
            <a:r>
              <a:rPr lang="en-US" dirty="0">
                <a:latin typeface="Avenir Roman" panose="02000503020000020003" pitchFamily="2" charset="0"/>
              </a:rPr>
              <a:t>Pruning filter keeps track of summary information (e.g., aggregates) about subtree resources.</a:t>
            </a:r>
          </a:p>
          <a:p>
            <a:pPr lvl="1" defTabSz="914400"/>
            <a:r>
              <a:rPr lang="en-US" dirty="0">
                <a:latin typeface="Avenir Roman" panose="02000503020000020003" pitchFamily="2" charset="0"/>
              </a:rPr>
              <a:t>Scheduler-driven pruning filter update</a:t>
            </a:r>
          </a:p>
        </p:txBody>
      </p:sp>
      <p:sp>
        <p:nvSpPr>
          <p:cNvPr id="2" name="Rectangle 1">
            <a:extLst>
              <a:ext uri="{FF2B5EF4-FFF2-40B4-BE49-F238E27FC236}">
                <a16:creationId xmlns:a16="http://schemas.microsoft.com/office/drawing/2014/main" id="{F3BE46EB-C869-4347-B739-2BD785EB12AC}"/>
              </a:ext>
            </a:extLst>
          </p:cNvPr>
          <p:cNvSpPr/>
          <p:nvPr/>
        </p:nvSpPr>
        <p:spPr>
          <a:xfrm>
            <a:off x="8807476" y="2408891"/>
            <a:ext cx="1087414" cy="369332"/>
          </a:xfrm>
          <a:prstGeom prst="rect">
            <a:avLst/>
          </a:prstGeom>
        </p:spPr>
        <p:txBody>
          <a:bodyPr wrap="none">
            <a:spAutoFit/>
          </a:bodyPr>
          <a:lstStyle/>
          <a:p>
            <a:pPr defTabSz="914400"/>
            <a:r>
              <a:rPr lang="en-US" b="1" u="sng" dirty="0">
                <a:latin typeface="Avenir Roman" panose="02000503020000020003" pitchFamily="2" charset="0"/>
              </a:rPr>
              <a:t>Filtering</a:t>
            </a:r>
          </a:p>
        </p:txBody>
      </p:sp>
      <p:sp>
        <p:nvSpPr>
          <p:cNvPr id="3" name="Rectangle 2">
            <a:extLst>
              <a:ext uri="{FF2B5EF4-FFF2-40B4-BE49-F238E27FC236}">
                <a16:creationId xmlns:a16="http://schemas.microsoft.com/office/drawing/2014/main" id="{8EC01E2E-28B1-BE4A-904C-B914029D3BF6}"/>
              </a:ext>
            </a:extLst>
          </p:cNvPr>
          <p:cNvSpPr/>
          <p:nvPr/>
        </p:nvSpPr>
        <p:spPr>
          <a:xfrm>
            <a:off x="6821819" y="1279480"/>
            <a:ext cx="2584362" cy="369332"/>
          </a:xfrm>
          <a:prstGeom prst="rect">
            <a:avLst/>
          </a:prstGeom>
        </p:spPr>
        <p:txBody>
          <a:bodyPr wrap="none">
            <a:spAutoFit/>
          </a:bodyPr>
          <a:lstStyle/>
          <a:p>
            <a:r>
              <a:rPr lang="en-US" dirty="0" err="1">
                <a:latin typeface="Avenir Roman" panose="02000503020000020003" pitchFamily="2" charset="0"/>
              </a:rPr>
              <a:t>Containment+Network</a:t>
            </a:r>
            <a:endParaRPr lang="en-US" dirty="0"/>
          </a:p>
        </p:txBody>
      </p:sp>
      <p:sp>
        <p:nvSpPr>
          <p:cNvPr id="4" name="Rectangle 3">
            <a:extLst>
              <a:ext uri="{FF2B5EF4-FFF2-40B4-BE49-F238E27FC236}">
                <a16:creationId xmlns:a16="http://schemas.microsoft.com/office/drawing/2014/main" id="{9815F3FE-32FD-1948-A343-4744F45DC98E}"/>
              </a:ext>
            </a:extLst>
          </p:cNvPr>
          <p:cNvSpPr/>
          <p:nvPr/>
        </p:nvSpPr>
        <p:spPr>
          <a:xfrm>
            <a:off x="9481417" y="1290104"/>
            <a:ext cx="1534394" cy="369332"/>
          </a:xfrm>
          <a:prstGeom prst="rect">
            <a:avLst/>
          </a:prstGeom>
        </p:spPr>
        <p:txBody>
          <a:bodyPr wrap="none">
            <a:spAutoFit/>
          </a:bodyPr>
          <a:lstStyle/>
          <a:p>
            <a:r>
              <a:rPr lang="en-US" dirty="0">
                <a:latin typeface="Avenir Roman" panose="02000503020000020003" pitchFamily="2" charset="0"/>
              </a:rPr>
              <a:t>Containment</a:t>
            </a:r>
            <a:endParaRPr lang="en-US" dirty="0"/>
          </a:p>
        </p:txBody>
      </p:sp>
      <p:pic>
        <p:nvPicPr>
          <p:cNvPr id="7" name="Picture 6">
            <a:extLst>
              <a:ext uri="{FF2B5EF4-FFF2-40B4-BE49-F238E27FC236}">
                <a16:creationId xmlns:a16="http://schemas.microsoft.com/office/drawing/2014/main" id="{F5ED17F5-E057-BF45-8C10-04FD252274E7}"/>
              </a:ext>
            </a:extLst>
          </p:cNvPr>
          <p:cNvPicPr>
            <a:picLocks noChangeAspect="1"/>
          </p:cNvPicPr>
          <p:nvPr/>
        </p:nvPicPr>
        <p:blipFill>
          <a:blip r:embed="rId2"/>
          <a:stretch>
            <a:fillRect/>
          </a:stretch>
        </p:blipFill>
        <p:spPr>
          <a:xfrm>
            <a:off x="7018816" y="3455941"/>
            <a:ext cx="1549400" cy="2476500"/>
          </a:xfrm>
          <a:prstGeom prst="rect">
            <a:avLst/>
          </a:prstGeom>
        </p:spPr>
      </p:pic>
      <p:sp>
        <p:nvSpPr>
          <p:cNvPr id="19" name="Rounded Rectangle 18">
            <a:extLst>
              <a:ext uri="{FF2B5EF4-FFF2-40B4-BE49-F238E27FC236}">
                <a16:creationId xmlns:a16="http://schemas.microsoft.com/office/drawing/2014/main" id="{C292AE8F-F56A-634E-9CC7-7CE2F88D8FF4}"/>
              </a:ext>
            </a:extLst>
          </p:cNvPr>
          <p:cNvSpPr/>
          <p:nvPr/>
        </p:nvSpPr>
        <p:spPr bwMode="auto">
          <a:xfrm>
            <a:off x="6896597" y="5282750"/>
            <a:ext cx="569374" cy="487870"/>
          </a:xfrm>
          <a:prstGeom prst="roundRect">
            <a:avLst/>
          </a:prstGeom>
          <a:noFill/>
          <a:ln>
            <a:solidFill>
              <a:srgbClr val="00B050"/>
            </a:solidFill>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ounded Rectangle 19">
            <a:extLst>
              <a:ext uri="{FF2B5EF4-FFF2-40B4-BE49-F238E27FC236}">
                <a16:creationId xmlns:a16="http://schemas.microsoft.com/office/drawing/2014/main" id="{F80D45EB-F9F3-CC4D-93C4-BF3B2E38D595}"/>
              </a:ext>
            </a:extLst>
          </p:cNvPr>
          <p:cNvSpPr/>
          <p:nvPr/>
        </p:nvSpPr>
        <p:spPr bwMode="auto">
          <a:xfrm>
            <a:off x="7540749" y="5526685"/>
            <a:ext cx="1199933" cy="487870"/>
          </a:xfrm>
          <a:prstGeom prst="roundRect">
            <a:avLst/>
          </a:prstGeom>
          <a:no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2" name="Picture 11">
            <a:extLst>
              <a:ext uri="{FF2B5EF4-FFF2-40B4-BE49-F238E27FC236}">
                <a16:creationId xmlns:a16="http://schemas.microsoft.com/office/drawing/2014/main" id="{28CEEC03-ED0B-6B49-A8A6-9B7038419F35}"/>
              </a:ext>
            </a:extLst>
          </p:cNvPr>
          <p:cNvPicPr>
            <a:picLocks noChangeAspect="1"/>
          </p:cNvPicPr>
          <p:nvPr/>
        </p:nvPicPr>
        <p:blipFill>
          <a:blip r:embed="rId3"/>
          <a:stretch>
            <a:fillRect/>
          </a:stretch>
        </p:blipFill>
        <p:spPr>
          <a:xfrm>
            <a:off x="7610750" y="1765214"/>
            <a:ext cx="934448" cy="1043350"/>
          </a:xfrm>
          <a:prstGeom prst="rect">
            <a:avLst/>
          </a:prstGeom>
        </p:spPr>
      </p:pic>
      <p:pic>
        <p:nvPicPr>
          <p:cNvPr id="17" name="Picture 16">
            <a:extLst>
              <a:ext uri="{FF2B5EF4-FFF2-40B4-BE49-F238E27FC236}">
                <a16:creationId xmlns:a16="http://schemas.microsoft.com/office/drawing/2014/main" id="{DAD1646B-EB46-F445-9D5C-7CCC2C0B0661}"/>
              </a:ext>
            </a:extLst>
          </p:cNvPr>
          <p:cNvPicPr>
            <a:picLocks noChangeAspect="1"/>
          </p:cNvPicPr>
          <p:nvPr/>
        </p:nvPicPr>
        <p:blipFill>
          <a:blip r:embed="rId2"/>
          <a:stretch>
            <a:fillRect/>
          </a:stretch>
        </p:blipFill>
        <p:spPr>
          <a:xfrm flipH="1">
            <a:off x="10412862" y="1825089"/>
            <a:ext cx="511484" cy="817535"/>
          </a:xfrm>
          <a:prstGeom prst="rect">
            <a:avLst/>
          </a:prstGeom>
        </p:spPr>
      </p:pic>
      <p:sp>
        <p:nvSpPr>
          <p:cNvPr id="25" name="Rectangle 24">
            <a:extLst>
              <a:ext uri="{FF2B5EF4-FFF2-40B4-BE49-F238E27FC236}">
                <a16:creationId xmlns:a16="http://schemas.microsoft.com/office/drawing/2014/main" id="{64E0287A-F4A4-2645-A3D7-2C35352C90A8}"/>
              </a:ext>
            </a:extLst>
          </p:cNvPr>
          <p:cNvSpPr/>
          <p:nvPr/>
        </p:nvSpPr>
        <p:spPr>
          <a:xfrm>
            <a:off x="8409344" y="4694191"/>
            <a:ext cx="1019831" cy="369332"/>
          </a:xfrm>
          <a:prstGeom prst="rect">
            <a:avLst/>
          </a:prstGeom>
        </p:spPr>
        <p:txBody>
          <a:bodyPr wrap="none">
            <a:spAutoFit/>
          </a:bodyPr>
          <a:lstStyle/>
          <a:p>
            <a:pPr defTabSz="914400"/>
            <a:r>
              <a:rPr lang="en-US" b="1" u="sng" dirty="0">
                <a:latin typeface="Avenir Roman" panose="02000503020000020003" pitchFamily="2" charset="0"/>
              </a:rPr>
              <a:t>Pruning</a:t>
            </a:r>
          </a:p>
        </p:txBody>
      </p:sp>
      <p:sp>
        <p:nvSpPr>
          <p:cNvPr id="26" name="Oval Callout 25">
            <a:extLst>
              <a:ext uri="{FF2B5EF4-FFF2-40B4-BE49-F238E27FC236}">
                <a16:creationId xmlns:a16="http://schemas.microsoft.com/office/drawing/2014/main" id="{D5F32C97-E23A-E14A-8214-A6CBC00CC848}"/>
              </a:ext>
            </a:extLst>
          </p:cNvPr>
          <p:cNvSpPr/>
          <p:nvPr/>
        </p:nvSpPr>
        <p:spPr bwMode="auto">
          <a:xfrm>
            <a:off x="8727087" y="3205853"/>
            <a:ext cx="3379666" cy="1790379"/>
          </a:xfrm>
          <a:prstGeom prst="wedgeEllipseCallout">
            <a:avLst>
              <a:gd name="adj1" fmla="val -59614"/>
              <a:gd name="adj2" fmla="val 26248"/>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lvl="1" defTabSz="914400"/>
            <a:r>
              <a:rPr lang="en-US" dirty="0">
                <a:latin typeface="Avenir Roman" panose="02000503020000020003" pitchFamily="2" charset="0"/>
              </a:rPr>
              <a:t>Prune filter tracks  available node count in aggregate at the subtree</a:t>
            </a:r>
          </a:p>
        </p:txBody>
      </p:sp>
    </p:spTree>
    <p:extLst>
      <p:ext uri="{BB962C8B-B14F-4D97-AF65-F5344CB8AC3E}">
        <p14:creationId xmlns:p14="http://schemas.microsoft.com/office/powerpoint/2010/main" val="31770710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2595316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Avenir Book" panose="02000503020000020003" pitchFamily="2" charset="0"/>
                <a:cs typeface="Calibri" panose="020F0502020204030204" pitchFamily="34" charset="0"/>
              </a:rPr>
              <a:t>Flux Plan</a:t>
            </a:r>
          </a:p>
        </p:txBody>
      </p:sp>
      <p:sp>
        <p:nvSpPr>
          <p:cNvPr id="11" name="Text Placeholder 10"/>
          <p:cNvSpPr>
            <a:spLocks noGrp="1"/>
          </p:cNvSpPr>
          <p:nvPr>
            <p:ph type="body" sz="quarter" idx="13"/>
          </p:nvPr>
        </p:nvSpPr>
        <p:spPr/>
        <p:txBody>
          <a:bodyPr/>
          <a:lstStyle/>
          <a:p>
            <a:pPr marL="58738" indent="-1588"/>
            <a:r>
              <a:rPr lang="en-US" dirty="0">
                <a:latin typeface="Avenir Roman" panose="02000503020000020003" pitchFamily="2" charset="0"/>
                <a:cs typeface="Calibri" panose="020F0502020204030204" pitchFamily="34" charset="0"/>
              </a:rPr>
              <a:t>Flux Tutorial at ECP Annual Meeting, Feb 6, 2020</a:t>
            </a:r>
          </a:p>
        </p:txBody>
      </p:sp>
      <p:sp>
        <p:nvSpPr>
          <p:cNvPr id="5" name="Text Placeholder 4"/>
          <p:cNvSpPr>
            <a:spLocks noGrp="1"/>
          </p:cNvSpPr>
          <p:nvPr>
            <p:ph type="body" sz="quarter" idx="14"/>
          </p:nvPr>
        </p:nvSpPr>
        <p:spPr/>
        <p:txBody>
          <a:bodyPr/>
          <a:lstStyle/>
          <a:p>
            <a:pPr lvl="0"/>
            <a:r>
              <a:rPr lang="en-US" dirty="0">
                <a:latin typeface="Avenir Book" panose="02000503020000020003" pitchFamily="2" charset="0"/>
              </a:rPr>
              <a:t>Dong H. </a:t>
            </a:r>
            <a:r>
              <a:rPr lang="en-US" dirty="0" err="1">
                <a:latin typeface="Avenir Book" panose="02000503020000020003" pitchFamily="2" charset="0"/>
              </a:rPr>
              <a:t>Ahn</a:t>
            </a:r>
            <a:endParaRPr lang="en-US" dirty="0">
              <a:latin typeface="Avenir Book" panose="02000503020000020003" pitchFamily="2" charset="0"/>
            </a:endParaRPr>
          </a:p>
        </p:txBody>
      </p:sp>
    </p:spTree>
    <p:extLst>
      <p:ext uri="{BB962C8B-B14F-4D97-AF65-F5344CB8AC3E}">
        <p14:creationId xmlns:p14="http://schemas.microsoft.com/office/powerpoint/2010/main" val="227612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Calibri" panose="020F0502020204030204" pitchFamily="34" charset="0"/>
                <a:cs typeface="Calibri" panose="020F0502020204030204" pitchFamily="34" charset="0"/>
              </a:rPr>
              <a:t>Flux Support for Tiered Storage Systems</a:t>
            </a:r>
          </a:p>
        </p:txBody>
      </p:sp>
      <p:sp>
        <p:nvSpPr>
          <p:cNvPr id="9" name="Text Placeholder 10"/>
          <p:cNvSpPr txBox="1">
            <a:spLocks/>
          </p:cNvSpPr>
          <p:nvPr/>
        </p:nvSpPr>
        <p:spPr>
          <a:xfrm>
            <a:off x="609600" y="3640568"/>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February 2020</a:t>
            </a:r>
          </a:p>
        </p:txBody>
      </p:sp>
      <p:sp>
        <p:nvSpPr>
          <p:cNvPr id="7" name="Text Placeholder 4">
            <a:extLst>
              <a:ext uri="{FF2B5EF4-FFF2-40B4-BE49-F238E27FC236}">
                <a16:creationId xmlns:a16="http://schemas.microsoft.com/office/drawing/2014/main" id="{E5FCBD49-0D81-9C48-A279-A3C19E510A5C}"/>
              </a:ext>
            </a:extLst>
          </p:cNvPr>
          <p:cNvSpPr txBox="1">
            <a:spLocks/>
          </p:cNvSpPr>
          <p:nvPr/>
        </p:nvSpPr>
        <p:spPr>
          <a:xfrm>
            <a:off x="7315200" y="3096715"/>
            <a:ext cx="4601228" cy="477838"/>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a:t>Anthony Agelastos, Dong H. Ahn, Frank Di Natale, Stephen Herbein, Dan Milroy, Tapasya Patki</a:t>
            </a:r>
            <a:endParaRPr lang="en-US" dirty="0"/>
          </a:p>
        </p:txBody>
      </p:sp>
    </p:spTree>
    <p:extLst>
      <p:ext uri="{BB962C8B-B14F-4D97-AF65-F5344CB8AC3E}">
        <p14:creationId xmlns:p14="http://schemas.microsoft.com/office/powerpoint/2010/main" val="9555280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A0A0-E3F3-AC40-87D3-9F521F88B197}"/>
              </a:ext>
            </a:extLst>
          </p:cNvPr>
          <p:cNvSpPr>
            <a:spLocks noGrp="1"/>
          </p:cNvSpPr>
          <p:nvPr>
            <p:ph type="title"/>
          </p:nvPr>
        </p:nvSpPr>
        <p:spPr/>
        <p:txBody>
          <a:bodyPr/>
          <a:lstStyle/>
          <a:p>
            <a:r>
              <a:rPr lang="en-US" dirty="0"/>
              <a:t>Tiered Storage in HPC</a:t>
            </a:r>
          </a:p>
        </p:txBody>
      </p:sp>
      <p:grpSp>
        <p:nvGrpSpPr>
          <p:cNvPr id="15" name="Group 14">
            <a:extLst>
              <a:ext uri="{FF2B5EF4-FFF2-40B4-BE49-F238E27FC236}">
                <a16:creationId xmlns:a16="http://schemas.microsoft.com/office/drawing/2014/main" id="{BB881283-E98E-AA4A-984D-DE9685CC2B65}"/>
              </a:ext>
            </a:extLst>
          </p:cNvPr>
          <p:cNvGrpSpPr/>
          <p:nvPr/>
        </p:nvGrpSpPr>
        <p:grpSpPr>
          <a:xfrm>
            <a:off x="356007" y="1454260"/>
            <a:ext cx="4394200" cy="4189917"/>
            <a:chOff x="356007" y="1647300"/>
            <a:chExt cx="4394200" cy="4189917"/>
          </a:xfrm>
        </p:grpSpPr>
        <p:grpSp>
          <p:nvGrpSpPr>
            <p:cNvPr id="9" name="Group 8">
              <a:extLst>
                <a:ext uri="{FF2B5EF4-FFF2-40B4-BE49-F238E27FC236}">
                  <a16:creationId xmlns:a16="http://schemas.microsoft.com/office/drawing/2014/main" id="{75AD4AE2-B436-2E44-A798-DE4B980910F4}"/>
                </a:ext>
              </a:extLst>
            </p:cNvPr>
            <p:cNvGrpSpPr/>
            <p:nvPr/>
          </p:nvGrpSpPr>
          <p:grpSpPr>
            <a:xfrm>
              <a:off x="356007" y="1647300"/>
              <a:ext cx="4394200" cy="4006208"/>
              <a:chOff x="142907" y="2281350"/>
              <a:chExt cx="4394200" cy="4299328"/>
            </a:xfrm>
          </p:grpSpPr>
          <p:pic>
            <p:nvPicPr>
              <p:cNvPr id="10" name="Picture 9">
                <a:extLst>
                  <a:ext uri="{FF2B5EF4-FFF2-40B4-BE49-F238E27FC236}">
                    <a16:creationId xmlns:a16="http://schemas.microsoft.com/office/drawing/2014/main" id="{41C7E2E8-5AAA-A341-A96A-AD4F92B323CE}"/>
                  </a:ext>
                </a:extLst>
              </p:cNvPr>
              <p:cNvPicPr>
                <a:picLocks noChangeAspect="1"/>
              </p:cNvPicPr>
              <p:nvPr/>
            </p:nvPicPr>
            <p:blipFill rotWithShape="1">
              <a:blip r:embed="rId2">
                <a:extLst>
                  <a:ext uri="{28A0092B-C50C-407E-A947-70E740481C1C}">
                    <a14:useLocalDpi xmlns:a14="http://schemas.microsoft.com/office/drawing/2010/main" val="0"/>
                  </a:ext>
                </a:extLst>
              </a:blip>
              <a:srcRect t="2159"/>
              <a:stretch/>
            </p:blipFill>
            <p:spPr>
              <a:xfrm>
                <a:off x="142907" y="2281350"/>
                <a:ext cx="4394200" cy="4299328"/>
              </a:xfrm>
              <a:prstGeom prst="rect">
                <a:avLst/>
              </a:prstGeom>
            </p:spPr>
          </p:pic>
          <p:sp>
            <p:nvSpPr>
              <p:cNvPr id="11" name="TextBox 10">
                <a:extLst>
                  <a:ext uri="{FF2B5EF4-FFF2-40B4-BE49-F238E27FC236}">
                    <a16:creationId xmlns:a16="http://schemas.microsoft.com/office/drawing/2014/main" id="{2AEE071E-C2AA-6544-AE18-B2DFD30C58FE}"/>
                  </a:ext>
                </a:extLst>
              </p:cNvPr>
              <p:cNvSpPr txBox="1"/>
              <p:nvPr/>
            </p:nvSpPr>
            <p:spPr>
              <a:xfrm>
                <a:off x="2431346" y="5665136"/>
                <a:ext cx="308037" cy="369332"/>
              </a:xfrm>
              <a:prstGeom prst="rect">
                <a:avLst/>
              </a:prstGeom>
              <a:noFill/>
            </p:spPr>
            <p:txBody>
              <a:bodyPr wrap="square" lIns="0" tIns="0" rIns="0" bIns="0" rtlCol="0">
                <a:spAutoFit/>
              </a:bodyPr>
              <a:lstStyle/>
              <a:p>
                <a:pPr algn="l"/>
                <a:r>
                  <a:rPr lang="en-US" sz="2400" b="1" dirty="0">
                    <a:solidFill>
                      <a:schemeClr val="tx1"/>
                    </a:solidFill>
                  </a:rPr>
                  <a:t>5</a:t>
                </a:r>
                <a:r>
                  <a:rPr lang="en-US" b="1" dirty="0">
                    <a:solidFill>
                      <a:schemeClr val="tx1"/>
                    </a:solidFill>
                  </a:rPr>
                  <a:t>x</a:t>
                </a:r>
              </a:p>
            </p:txBody>
          </p:sp>
          <p:sp>
            <p:nvSpPr>
              <p:cNvPr id="12" name="TextBox 11">
                <a:extLst>
                  <a:ext uri="{FF2B5EF4-FFF2-40B4-BE49-F238E27FC236}">
                    <a16:creationId xmlns:a16="http://schemas.microsoft.com/office/drawing/2014/main" id="{DA044DC1-3D27-3940-999D-44AEFB2E8A7C}"/>
                  </a:ext>
                </a:extLst>
              </p:cNvPr>
              <p:cNvSpPr txBox="1"/>
              <p:nvPr/>
            </p:nvSpPr>
            <p:spPr>
              <a:xfrm>
                <a:off x="1960271" y="5348325"/>
                <a:ext cx="415255" cy="369332"/>
              </a:xfrm>
              <a:prstGeom prst="rect">
                <a:avLst/>
              </a:prstGeom>
              <a:noFill/>
            </p:spPr>
            <p:txBody>
              <a:bodyPr wrap="square" lIns="0" tIns="0" rIns="0" bIns="0" rtlCol="0">
                <a:spAutoFit/>
              </a:bodyPr>
              <a:lstStyle/>
              <a:p>
                <a:pPr algn="l"/>
                <a:r>
                  <a:rPr lang="en-US" sz="2400" b="1" dirty="0">
                    <a:solidFill>
                      <a:schemeClr val="tx1"/>
                    </a:solidFill>
                  </a:rPr>
                  <a:t>12</a:t>
                </a:r>
                <a:r>
                  <a:rPr lang="en-US" b="1" dirty="0">
                    <a:solidFill>
                      <a:schemeClr val="tx1"/>
                    </a:solidFill>
                  </a:rPr>
                  <a:t>x</a:t>
                </a:r>
              </a:p>
            </p:txBody>
          </p:sp>
          <p:sp>
            <p:nvSpPr>
              <p:cNvPr id="13" name="TextBox 12">
                <a:extLst>
                  <a:ext uri="{FF2B5EF4-FFF2-40B4-BE49-F238E27FC236}">
                    <a16:creationId xmlns:a16="http://schemas.microsoft.com/office/drawing/2014/main" id="{D552A48A-DD1C-0645-A25A-3A3F50A27709}"/>
                  </a:ext>
                </a:extLst>
              </p:cNvPr>
              <p:cNvSpPr txBox="1"/>
              <p:nvPr/>
            </p:nvSpPr>
            <p:spPr>
              <a:xfrm>
                <a:off x="2851182" y="2976885"/>
                <a:ext cx="584161" cy="369332"/>
              </a:xfrm>
              <a:prstGeom prst="rect">
                <a:avLst/>
              </a:prstGeom>
              <a:noFill/>
            </p:spPr>
            <p:txBody>
              <a:bodyPr wrap="square" lIns="91440" tIns="0" rIns="0" bIns="0" rtlCol="0">
                <a:spAutoFit/>
              </a:bodyPr>
              <a:lstStyle/>
              <a:p>
                <a:pPr algn="ctr"/>
                <a:r>
                  <a:rPr lang="en-US" sz="2400" b="1" dirty="0">
                    <a:solidFill>
                      <a:schemeClr val="tx1"/>
                    </a:solidFill>
                  </a:rPr>
                  <a:t>64</a:t>
                </a:r>
                <a:r>
                  <a:rPr lang="en-US" b="1" dirty="0">
                    <a:solidFill>
                      <a:schemeClr val="tx1"/>
                    </a:solidFill>
                  </a:rPr>
                  <a:t>x</a:t>
                </a:r>
                <a:r>
                  <a:rPr lang="en-US" sz="2400" b="1" dirty="0">
                    <a:solidFill>
                      <a:schemeClr val="tx1"/>
                    </a:solidFill>
                  </a:rPr>
                  <a:t> </a:t>
                </a:r>
              </a:p>
            </p:txBody>
          </p:sp>
          <p:sp>
            <p:nvSpPr>
              <p:cNvPr id="14" name="TextBox 13">
                <a:extLst>
                  <a:ext uri="{FF2B5EF4-FFF2-40B4-BE49-F238E27FC236}">
                    <a16:creationId xmlns:a16="http://schemas.microsoft.com/office/drawing/2014/main" id="{2B08A480-FE05-3F44-A709-4BF04EE486BF}"/>
                  </a:ext>
                </a:extLst>
              </p:cNvPr>
              <p:cNvSpPr txBox="1"/>
              <p:nvPr/>
            </p:nvSpPr>
            <p:spPr>
              <a:xfrm>
                <a:off x="3392975" y="5295775"/>
                <a:ext cx="584160" cy="369332"/>
              </a:xfrm>
              <a:prstGeom prst="rect">
                <a:avLst/>
              </a:prstGeom>
              <a:noFill/>
            </p:spPr>
            <p:txBody>
              <a:bodyPr wrap="square" lIns="0" tIns="0" rIns="0" bIns="0" rtlCol="0">
                <a:spAutoFit/>
              </a:bodyPr>
              <a:lstStyle/>
              <a:p>
                <a:pPr algn="l"/>
                <a:r>
                  <a:rPr lang="en-US" sz="2400" b="1" dirty="0">
                    <a:solidFill>
                      <a:schemeClr val="tx1"/>
                    </a:solidFill>
                  </a:rPr>
                  <a:t>13</a:t>
                </a:r>
                <a:r>
                  <a:rPr lang="en-US" b="1" dirty="0">
                    <a:solidFill>
                      <a:schemeClr val="tx1"/>
                    </a:solidFill>
                  </a:rPr>
                  <a:t>x</a:t>
                </a:r>
              </a:p>
            </p:txBody>
          </p:sp>
        </p:grpSp>
        <p:sp>
          <p:nvSpPr>
            <p:cNvPr id="8" name="TextBox 7">
              <a:extLst>
                <a:ext uri="{FF2B5EF4-FFF2-40B4-BE49-F238E27FC236}">
                  <a16:creationId xmlns:a16="http://schemas.microsoft.com/office/drawing/2014/main" id="{717BE0D3-1C58-3346-BBC3-B7918FCFB4D9}"/>
                </a:ext>
              </a:extLst>
            </p:cNvPr>
            <p:cNvSpPr txBox="1"/>
            <p:nvPr/>
          </p:nvSpPr>
          <p:spPr>
            <a:xfrm>
              <a:off x="484269" y="5575607"/>
              <a:ext cx="4198132" cy="261610"/>
            </a:xfrm>
            <a:prstGeom prst="rect">
              <a:avLst/>
            </a:prstGeom>
            <a:noFill/>
          </p:spPr>
          <p:txBody>
            <a:bodyPr wrap="square" rtlCol="0">
              <a:spAutoFit/>
            </a:bodyPr>
            <a:lstStyle/>
            <a:p>
              <a:pPr algn="ctr"/>
              <a:r>
                <a:rPr lang="en-US" sz="1100" dirty="0"/>
                <a:t>Source: Lucy Nowell (DOE)</a:t>
              </a:r>
              <a:endParaRPr lang="en-US" sz="1100" dirty="0">
                <a:highlight>
                  <a:srgbClr val="FFFF00"/>
                </a:highlight>
              </a:endParaRPr>
            </a:p>
          </p:txBody>
        </p:sp>
      </p:grpSp>
    </p:spTree>
    <p:extLst>
      <p:ext uri="{BB962C8B-B14F-4D97-AF65-F5344CB8AC3E}">
        <p14:creationId xmlns:p14="http://schemas.microsoft.com/office/powerpoint/2010/main" val="1985216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A0A0-E3F3-AC40-87D3-9F521F88B197}"/>
              </a:ext>
            </a:extLst>
          </p:cNvPr>
          <p:cNvSpPr>
            <a:spLocks noGrp="1"/>
          </p:cNvSpPr>
          <p:nvPr>
            <p:ph type="title"/>
          </p:nvPr>
        </p:nvSpPr>
        <p:spPr/>
        <p:txBody>
          <a:bodyPr/>
          <a:lstStyle/>
          <a:p>
            <a:r>
              <a:rPr lang="en-US" dirty="0"/>
              <a:t>Tiered Storage in HPC</a:t>
            </a:r>
          </a:p>
        </p:txBody>
      </p:sp>
      <p:pic>
        <p:nvPicPr>
          <p:cNvPr id="6" name="Picture 5">
            <a:extLst>
              <a:ext uri="{FF2B5EF4-FFF2-40B4-BE49-F238E27FC236}">
                <a16:creationId xmlns:a16="http://schemas.microsoft.com/office/drawing/2014/main" id="{1A8CF0E7-10F1-9B40-BB10-C5322EDF92D8}"/>
              </a:ext>
            </a:extLst>
          </p:cNvPr>
          <p:cNvPicPr>
            <a:picLocks noChangeAspect="1"/>
          </p:cNvPicPr>
          <p:nvPr/>
        </p:nvPicPr>
        <p:blipFill>
          <a:blip r:embed="rId2"/>
          <a:stretch>
            <a:fillRect/>
          </a:stretch>
        </p:blipFill>
        <p:spPr>
          <a:xfrm>
            <a:off x="5089839" y="2011681"/>
            <a:ext cx="6878234" cy="3153822"/>
          </a:xfrm>
          <a:prstGeom prst="rect">
            <a:avLst/>
          </a:prstGeom>
        </p:spPr>
      </p:pic>
      <p:grpSp>
        <p:nvGrpSpPr>
          <p:cNvPr id="15" name="Group 14">
            <a:extLst>
              <a:ext uri="{FF2B5EF4-FFF2-40B4-BE49-F238E27FC236}">
                <a16:creationId xmlns:a16="http://schemas.microsoft.com/office/drawing/2014/main" id="{BB881283-E98E-AA4A-984D-DE9685CC2B65}"/>
              </a:ext>
            </a:extLst>
          </p:cNvPr>
          <p:cNvGrpSpPr/>
          <p:nvPr/>
        </p:nvGrpSpPr>
        <p:grpSpPr>
          <a:xfrm>
            <a:off x="356007" y="1454260"/>
            <a:ext cx="4394200" cy="4189917"/>
            <a:chOff x="356007" y="1647300"/>
            <a:chExt cx="4394200" cy="4189917"/>
          </a:xfrm>
        </p:grpSpPr>
        <p:grpSp>
          <p:nvGrpSpPr>
            <p:cNvPr id="9" name="Group 8">
              <a:extLst>
                <a:ext uri="{FF2B5EF4-FFF2-40B4-BE49-F238E27FC236}">
                  <a16:creationId xmlns:a16="http://schemas.microsoft.com/office/drawing/2014/main" id="{75AD4AE2-B436-2E44-A798-DE4B980910F4}"/>
                </a:ext>
              </a:extLst>
            </p:cNvPr>
            <p:cNvGrpSpPr/>
            <p:nvPr/>
          </p:nvGrpSpPr>
          <p:grpSpPr>
            <a:xfrm>
              <a:off x="356007" y="1647300"/>
              <a:ext cx="4394200" cy="4006208"/>
              <a:chOff x="142907" y="2281350"/>
              <a:chExt cx="4394200" cy="4299328"/>
            </a:xfrm>
          </p:grpSpPr>
          <p:pic>
            <p:nvPicPr>
              <p:cNvPr id="10" name="Picture 9">
                <a:extLst>
                  <a:ext uri="{FF2B5EF4-FFF2-40B4-BE49-F238E27FC236}">
                    <a16:creationId xmlns:a16="http://schemas.microsoft.com/office/drawing/2014/main" id="{41C7E2E8-5AAA-A341-A96A-AD4F92B323CE}"/>
                  </a:ext>
                </a:extLst>
              </p:cNvPr>
              <p:cNvPicPr>
                <a:picLocks noChangeAspect="1"/>
              </p:cNvPicPr>
              <p:nvPr/>
            </p:nvPicPr>
            <p:blipFill rotWithShape="1">
              <a:blip r:embed="rId3">
                <a:extLst>
                  <a:ext uri="{28A0092B-C50C-407E-A947-70E740481C1C}">
                    <a14:useLocalDpi xmlns:a14="http://schemas.microsoft.com/office/drawing/2010/main" val="0"/>
                  </a:ext>
                </a:extLst>
              </a:blip>
              <a:srcRect t="2159"/>
              <a:stretch/>
            </p:blipFill>
            <p:spPr>
              <a:xfrm>
                <a:off x="142907" y="2281350"/>
                <a:ext cx="4394200" cy="4299328"/>
              </a:xfrm>
              <a:prstGeom prst="rect">
                <a:avLst/>
              </a:prstGeom>
            </p:spPr>
          </p:pic>
          <p:sp>
            <p:nvSpPr>
              <p:cNvPr id="11" name="TextBox 10">
                <a:extLst>
                  <a:ext uri="{FF2B5EF4-FFF2-40B4-BE49-F238E27FC236}">
                    <a16:creationId xmlns:a16="http://schemas.microsoft.com/office/drawing/2014/main" id="{2AEE071E-C2AA-6544-AE18-B2DFD30C58FE}"/>
                  </a:ext>
                </a:extLst>
              </p:cNvPr>
              <p:cNvSpPr txBox="1"/>
              <p:nvPr/>
            </p:nvSpPr>
            <p:spPr>
              <a:xfrm>
                <a:off x="2431346" y="5665136"/>
                <a:ext cx="308037" cy="369332"/>
              </a:xfrm>
              <a:prstGeom prst="rect">
                <a:avLst/>
              </a:prstGeom>
              <a:noFill/>
            </p:spPr>
            <p:txBody>
              <a:bodyPr wrap="square" lIns="0" tIns="0" rIns="0" bIns="0" rtlCol="0">
                <a:spAutoFit/>
              </a:bodyPr>
              <a:lstStyle/>
              <a:p>
                <a:pPr algn="l"/>
                <a:r>
                  <a:rPr lang="en-US" sz="2400" b="1" dirty="0">
                    <a:solidFill>
                      <a:schemeClr val="tx1"/>
                    </a:solidFill>
                  </a:rPr>
                  <a:t>5</a:t>
                </a:r>
                <a:r>
                  <a:rPr lang="en-US" b="1" dirty="0">
                    <a:solidFill>
                      <a:schemeClr val="tx1"/>
                    </a:solidFill>
                  </a:rPr>
                  <a:t>x</a:t>
                </a:r>
              </a:p>
            </p:txBody>
          </p:sp>
          <p:sp>
            <p:nvSpPr>
              <p:cNvPr id="12" name="TextBox 11">
                <a:extLst>
                  <a:ext uri="{FF2B5EF4-FFF2-40B4-BE49-F238E27FC236}">
                    <a16:creationId xmlns:a16="http://schemas.microsoft.com/office/drawing/2014/main" id="{DA044DC1-3D27-3940-999D-44AEFB2E8A7C}"/>
                  </a:ext>
                </a:extLst>
              </p:cNvPr>
              <p:cNvSpPr txBox="1"/>
              <p:nvPr/>
            </p:nvSpPr>
            <p:spPr>
              <a:xfrm>
                <a:off x="1960271" y="5348325"/>
                <a:ext cx="415255" cy="369332"/>
              </a:xfrm>
              <a:prstGeom prst="rect">
                <a:avLst/>
              </a:prstGeom>
              <a:noFill/>
            </p:spPr>
            <p:txBody>
              <a:bodyPr wrap="square" lIns="0" tIns="0" rIns="0" bIns="0" rtlCol="0">
                <a:spAutoFit/>
              </a:bodyPr>
              <a:lstStyle/>
              <a:p>
                <a:pPr algn="l"/>
                <a:r>
                  <a:rPr lang="en-US" sz="2400" b="1" dirty="0">
                    <a:solidFill>
                      <a:schemeClr val="tx1"/>
                    </a:solidFill>
                  </a:rPr>
                  <a:t>12</a:t>
                </a:r>
                <a:r>
                  <a:rPr lang="en-US" b="1" dirty="0">
                    <a:solidFill>
                      <a:schemeClr val="tx1"/>
                    </a:solidFill>
                  </a:rPr>
                  <a:t>x</a:t>
                </a:r>
              </a:p>
            </p:txBody>
          </p:sp>
          <p:sp>
            <p:nvSpPr>
              <p:cNvPr id="13" name="TextBox 12">
                <a:extLst>
                  <a:ext uri="{FF2B5EF4-FFF2-40B4-BE49-F238E27FC236}">
                    <a16:creationId xmlns:a16="http://schemas.microsoft.com/office/drawing/2014/main" id="{D552A48A-DD1C-0645-A25A-3A3F50A27709}"/>
                  </a:ext>
                </a:extLst>
              </p:cNvPr>
              <p:cNvSpPr txBox="1"/>
              <p:nvPr/>
            </p:nvSpPr>
            <p:spPr>
              <a:xfrm>
                <a:off x="2851182" y="2976885"/>
                <a:ext cx="584161" cy="369332"/>
              </a:xfrm>
              <a:prstGeom prst="rect">
                <a:avLst/>
              </a:prstGeom>
              <a:noFill/>
            </p:spPr>
            <p:txBody>
              <a:bodyPr wrap="square" lIns="91440" tIns="0" rIns="0" bIns="0" rtlCol="0">
                <a:spAutoFit/>
              </a:bodyPr>
              <a:lstStyle/>
              <a:p>
                <a:pPr algn="ctr"/>
                <a:r>
                  <a:rPr lang="en-US" sz="2400" b="1" dirty="0">
                    <a:solidFill>
                      <a:schemeClr val="tx1"/>
                    </a:solidFill>
                  </a:rPr>
                  <a:t>64</a:t>
                </a:r>
                <a:r>
                  <a:rPr lang="en-US" b="1" dirty="0">
                    <a:solidFill>
                      <a:schemeClr val="tx1"/>
                    </a:solidFill>
                  </a:rPr>
                  <a:t>x</a:t>
                </a:r>
                <a:r>
                  <a:rPr lang="en-US" sz="2400" b="1" dirty="0">
                    <a:solidFill>
                      <a:schemeClr val="tx1"/>
                    </a:solidFill>
                  </a:rPr>
                  <a:t> </a:t>
                </a:r>
              </a:p>
            </p:txBody>
          </p:sp>
          <p:sp>
            <p:nvSpPr>
              <p:cNvPr id="14" name="TextBox 13">
                <a:extLst>
                  <a:ext uri="{FF2B5EF4-FFF2-40B4-BE49-F238E27FC236}">
                    <a16:creationId xmlns:a16="http://schemas.microsoft.com/office/drawing/2014/main" id="{2B08A480-FE05-3F44-A709-4BF04EE486BF}"/>
                  </a:ext>
                </a:extLst>
              </p:cNvPr>
              <p:cNvSpPr txBox="1"/>
              <p:nvPr/>
            </p:nvSpPr>
            <p:spPr>
              <a:xfrm>
                <a:off x="3392975" y="5295775"/>
                <a:ext cx="584160" cy="369332"/>
              </a:xfrm>
              <a:prstGeom prst="rect">
                <a:avLst/>
              </a:prstGeom>
              <a:noFill/>
            </p:spPr>
            <p:txBody>
              <a:bodyPr wrap="square" lIns="0" tIns="0" rIns="0" bIns="0" rtlCol="0">
                <a:spAutoFit/>
              </a:bodyPr>
              <a:lstStyle/>
              <a:p>
                <a:pPr algn="l"/>
                <a:r>
                  <a:rPr lang="en-US" sz="2400" b="1" dirty="0">
                    <a:solidFill>
                      <a:schemeClr val="tx1"/>
                    </a:solidFill>
                  </a:rPr>
                  <a:t>13</a:t>
                </a:r>
                <a:r>
                  <a:rPr lang="en-US" b="1" dirty="0">
                    <a:solidFill>
                      <a:schemeClr val="tx1"/>
                    </a:solidFill>
                  </a:rPr>
                  <a:t>x</a:t>
                </a:r>
              </a:p>
            </p:txBody>
          </p:sp>
        </p:grpSp>
        <p:sp>
          <p:nvSpPr>
            <p:cNvPr id="8" name="TextBox 7">
              <a:extLst>
                <a:ext uri="{FF2B5EF4-FFF2-40B4-BE49-F238E27FC236}">
                  <a16:creationId xmlns:a16="http://schemas.microsoft.com/office/drawing/2014/main" id="{717BE0D3-1C58-3346-BBC3-B7918FCFB4D9}"/>
                </a:ext>
              </a:extLst>
            </p:cNvPr>
            <p:cNvSpPr txBox="1"/>
            <p:nvPr/>
          </p:nvSpPr>
          <p:spPr>
            <a:xfrm>
              <a:off x="484269" y="5575607"/>
              <a:ext cx="4198132" cy="261610"/>
            </a:xfrm>
            <a:prstGeom prst="rect">
              <a:avLst/>
            </a:prstGeom>
            <a:noFill/>
          </p:spPr>
          <p:txBody>
            <a:bodyPr wrap="square" rtlCol="0">
              <a:spAutoFit/>
            </a:bodyPr>
            <a:lstStyle/>
            <a:p>
              <a:pPr algn="ctr"/>
              <a:r>
                <a:rPr lang="en-US" sz="1100" dirty="0"/>
                <a:t>Source: Lucy Nowell (DOE)</a:t>
              </a:r>
              <a:endParaRPr lang="en-US" sz="1100" dirty="0">
                <a:highlight>
                  <a:srgbClr val="FFFF00"/>
                </a:highlight>
              </a:endParaRPr>
            </a:p>
          </p:txBody>
        </p:sp>
      </p:grpSp>
    </p:spTree>
    <p:extLst>
      <p:ext uri="{BB962C8B-B14F-4D97-AF65-F5344CB8AC3E}">
        <p14:creationId xmlns:p14="http://schemas.microsoft.com/office/powerpoint/2010/main" val="37622953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A0A0-E3F3-AC40-87D3-9F521F88B197}"/>
              </a:ext>
            </a:extLst>
          </p:cNvPr>
          <p:cNvSpPr>
            <a:spLocks noGrp="1"/>
          </p:cNvSpPr>
          <p:nvPr>
            <p:ph type="title"/>
          </p:nvPr>
        </p:nvSpPr>
        <p:spPr/>
        <p:txBody>
          <a:bodyPr/>
          <a:lstStyle/>
          <a:p>
            <a:r>
              <a:rPr lang="en-US" dirty="0"/>
              <a:t>Tiered Storage in HPC</a:t>
            </a:r>
          </a:p>
        </p:txBody>
      </p:sp>
      <p:sp>
        <p:nvSpPr>
          <p:cNvPr id="4" name="Rectangle 3">
            <a:extLst>
              <a:ext uri="{FF2B5EF4-FFF2-40B4-BE49-F238E27FC236}">
                <a16:creationId xmlns:a16="http://schemas.microsoft.com/office/drawing/2014/main" id="{DE89B357-8227-D644-B8FE-929D5BDF3145}"/>
              </a:ext>
            </a:extLst>
          </p:cNvPr>
          <p:cNvSpPr/>
          <p:nvPr/>
        </p:nvSpPr>
        <p:spPr bwMode="auto">
          <a:xfrm>
            <a:off x="152400" y="5693373"/>
            <a:ext cx="11887200" cy="631179"/>
          </a:xfrm>
          <a:prstGeom prst="rect">
            <a:avLst/>
          </a:prstGeom>
          <a:solidFill>
            <a:srgbClr val="376092"/>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How can we use the Flux graph-based scheduler to allocate these new storage tiers?</a:t>
            </a:r>
          </a:p>
        </p:txBody>
      </p:sp>
      <p:pic>
        <p:nvPicPr>
          <p:cNvPr id="6" name="Picture 5">
            <a:extLst>
              <a:ext uri="{FF2B5EF4-FFF2-40B4-BE49-F238E27FC236}">
                <a16:creationId xmlns:a16="http://schemas.microsoft.com/office/drawing/2014/main" id="{1A8CF0E7-10F1-9B40-BB10-C5322EDF92D8}"/>
              </a:ext>
            </a:extLst>
          </p:cNvPr>
          <p:cNvPicPr>
            <a:picLocks noChangeAspect="1"/>
          </p:cNvPicPr>
          <p:nvPr/>
        </p:nvPicPr>
        <p:blipFill>
          <a:blip r:embed="rId2"/>
          <a:stretch>
            <a:fillRect/>
          </a:stretch>
        </p:blipFill>
        <p:spPr>
          <a:xfrm>
            <a:off x="5089839" y="2011681"/>
            <a:ext cx="6878234" cy="3153822"/>
          </a:xfrm>
          <a:prstGeom prst="rect">
            <a:avLst/>
          </a:prstGeom>
        </p:spPr>
      </p:pic>
      <p:grpSp>
        <p:nvGrpSpPr>
          <p:cNvPr id="15" name="Group 14">
            <a:extLst>
              <a:ext uri="{FF2B5EF4-FFF2-40B4-BE49-F238E27FC236}">
                <a16:creationId xmlns:a16="http://schemas.microsoft.com/office/drawing/2014/main" id="{BB881283-E98E-AA4A-984D-DE9685CC2B65}"/>
              </a:ext>
            </a:extLst>
          </p:cNvPr>
          <p:cNvGrpSpPr/>
          <p:nvPr/>
        </p:nvGrpSpPr>
        <p:grpSpPr>
          <a:xfrm>
            <a:off x="356007" y="1454260"/>
            <a:ext cx="4394200" cy="4189917"/>
            <a:chOff x="356007" y="1647300"/>
            <a:chExt cx="4394200" cy="4189917"/>
          </a:xfrm>
        </p:grpSpPr>
        <p:grpSp>
          <p:nvGrpSpPr>
            <p:cNvPr id="9" name="Group 8">
              <a:extLst>
                <a:ext uri="{FF2B5EF4-FFF2-40B4-BE49-F238E27FC236}">
                  <a16:creationId xmlns:a16="http://schemas.microsoft.com/office/drawing/2014/main" id="{75AD4AE2-B436-2E44-A798-DE4B980910F4}"/>
                </a:ext>
              </a:extLst>
            </p:cNvPr>
            <p:cNvGrpSpPr/>
            <p:nvPr/>
          </p:nvGrpSpPr>
          <p:grpSpPr>
            <a:xfrm>
              <a:off x="356007" y="1647300"/>
              <a:ext cx="4394200" cy="4006208"/>
              <a:chOff x="142907" y="2281350"/>
              <a:chExt cx="4394200" cy="4299328"/>
            </a:xfrm>
          </p:grpSpPr>
          <p:pic>
            <p:nvPicPr>
              <p:cNvPr id="10" name="Picture 9">
                <a:extLst>
                  <a:ext uri="{FF2B5EF4-FFF2-40B4-BE49-F238E27FC236}">
                    <a16:creationId xmlns:a16="http://schemas.microsoft.com/office/drawing/2014/main" id="{41C7E2E8-5AAA-A341-A96A-AD4F92B323CE}"/>
                  </a:ext>
                </a:extLst>
              </p:cNvPr>
              <p:cNvPicPr>
                <a:picLocks noChangeAspect="1"/>
              </p:cNvPicPr>
              <p:nvPr/>
            </p:nvPicPr>
            <p:blipFill rotWithShape="1">
              <a:blip r:embed="rId3">
                <a:extLst>
                  <a:ext uri="{28A0092B-C50C-407E-A947-70E740481C1C}">
                    <a14:useLocalDpi xmlns:a14="http://schemas.microsoft.com/office/drawing/2010/main" val="0"/>
                  </a:ext>
                </a:extLst>
              </a:blip>
              <a:srcRect t="2159"/>
              <a:stretch/>
            </p:blipFill>
            <p:spPr>
              <a:xfrm>
                <a:off x="142907" y="2281350"/>
                <a:ext cx="4394200" cy="4299328"/>
              </a:xfrm>
              <a:prstGeom prst="rect">
                <a:avLst/>
              </a:prstGeom>
            </p:spPr>
          </p:pic>
          <p:sp>
            <p:nvSpPr>
              <p:cNvPr id="11" name="TextBox 10">
                <a:extLst>
                  <a:ext uri="{FF2B5EF4-FFF2-40B4-BE49-F238E27FC236}">
                    <a16:creationId xmlns:a16="http://schemas.microsoft.com/office/drawing/2014/main" id="{2AEE071E-C2AA-6544-AE18-B2DFD30C58FE}"/>
                  </a:ext>
                </a:extLst>
              </p:cNvPr>
              <p:cNvSpPr txBox="1"/>
              <p:nvPr/>
            </p:nvSpPr>
            <p:spPr>
              <a:xfrm>
                <a:off x="2431346" y="5665136"/>
                <a:ext cx="308037" cy="369332"/>
              </a:xfrm>
              <a:prstGeom prst="rect">
                <a:avLst/>
              </a:prstGeom>
              <a:noFill/>
            </p:spPr>
            <p:txBody>
              <a:bodyPr wrap="square" lIns="0" tIns="0" rIns="0" bIns="0" rtlCol="0">
                <a:spAutoFit/>
              </a:bodyPr>
              <a:lstStyle/>
              <a:p>
                <a:pPr algn="l"/>
                <a:r>
                  <a:rPr lang="en-US" sz="2400" b="1" dirty="0">
                    <a:solidFill>
                      <a:schemeClr val="tx1"/>
                    </a:solidFill>
                  </a:rPr>
                  <a:t>5</a:t>
                </a:r>
                <a:r>
                  <a:rPr lang="en-US" b="1" dirty="0">
                    <a:solidFill>
                      <a:schemeClr val="tx1"/>
                    </a:solidFill>
                  </a:rPr>
                  <a:t>x</a:t>
                </a:r>
              </a:p>
            </p:txBody>
          </p:sp>
          <p:sp>
            <p:nvSpPr>
              <p:cNvPr id="12" name="TextBox 11">
                <a:extLst>
                  <a:ext uri="{FF2B5EF4-FFF2-40B4-BE49-F238E27FC236}">
                    <a16:creationId xmlns:a16="http://schemas.microsoft.com/office/drawing/2014/main" id="{DA044DC1-3D27-3940-999D-44AEFB2E8A7C}"/>
                  </a:ext>
                </a:extLst>
              </p:cNvPr>
              <p:cNvSpPr txBox="1"/>
              <p:nvPr/>
            </p:nvSpPr>
            <p:spPr>
              <a:xfrm>
                <a:off x="1960271" y="5348325"/>
                <a:ext cx="415255" cy="369332"/>
              </a:xfrm>
              <a:prstGeom prst="rect">
                <a:avLst/>
              </a:prstGeom>
              <a:noFill/>
            </p:spPr>
            <p:txBody>
              <a:bodyPr wrap="square" lIns="0" tIns="0" rIns="0" bIns="0" rtlCol="0">
                <a:spAutoFit/>
              </a:bodyPr>
              <a:lstStyle/>
              <a:p>
                <a:pPr algn="l"/>
                <a:r>
                  <a:rPr lang="en-US" sz="2400" b="1" dirty="0">
                    <a:solidFill>
                      <a:schemeClr val="tx1"/>
                    </a:solidFill>
                  </a:rPr>
                  <a:t>12</a:t>
                </a:r>
                <a:r>
                  <a:rPr lang="en-US" b="1" dirty="0">
                    <a:solidFill>
                      <a:schemeClr val="tx1"/>
                    </a:solidFill>
                  </a:rPr>
                  <a:t>x</a:t>
                </a:r>
              </a:p>
            </p:txBody>
          </p:sp>
          <p:sp>
            <p:nvSpPr>
              <p:cNvPr id="13" name="TextBox 12">
                <a:extLst>
                  <a:ext uri="{FF2B5EF4-FFF2-40B4-BE49-F238E27FC236}">
                    <a16:creationId xmlns:a16="http://schemas.microsoft.com/office/drawing/2014/main" id="{D552A48A-DD1C-0645-A25A-3A3F50A27709}"/>
                  </a:ext>
                </a:extLst>
              </p:cNvPr>
              <p:cNvSpPr txBox="1"/>
              <p:nvPr/>
            </p:nvSpPr>
            <p:spPr>
              <a:xfrm>
                <a:off x="2851182" y="2976885"/>
                <a:ext cx="584161" cy="369332"/>
              </a:xfrm>
              <a:prstGeom prst="rect">
                <a:avLst/>
              </a:prstGeom>
              <a:noFill/>
            </p:spPr>
            <p:txBody>
              <a:bodyPr wrap="square" lIns="91440" tIns="0" rIns="0" bIns="0" rtlCol="0">
                <a:spAutoFit/>
              </a:bodyPr>
              <a:lstStyle/>
              <a:p>
                <a:pPr algn="ctr"/>
                <a:r>
                  <a:rPr lang="en-US" sz="2400" b="1" dirty="0">
                    <a:solidFill>
                      <a:schemeClr val="tx1"/>
                    </a:solidFill>
                  </a:rPr>
                  <a:t>64</a:t>
                </a:r>
                <a:r>
                  <a:rPr lang="en-US" b="1" dirty="0">
                    <a:solidFill>
                      <a:schemeClr val="tx1"/>
                    </a:solidFill>
                  </a:rPr>
                  <a:t>x</a:t>
                </a:r>
                <a:r>
                  <a:rPr lang="en-US" sz="2400" b="1" dirty="0">
                    <a:solidFill>
                      <a:schemeClr val="tx1"/>
                    </a:solidFill>
                  </a:rPr>
                  <a:t> </a:t>
                </a:r>
              </a:p>
            </p:txBody>
          </p:sp>
          <p:sp>
            <p:nvSpPr>
              <p:cNvPr id="14" name="TextBox 13">
                <a:extLst>
                  <a:ext uri="{FF2B5EF4-FFF2-40B4-BE49-F238E27FC236}">
                    <a16:creationId xmlns:a16="http://schemas.microsoft.com/office/drawing/2014/main" id="{2B08A480-FE05-3F44-A709-4BF04EE486BF}"/>
                  </a:ext>
                </a:extLst>
              </p:cNvPr>
              <p:cNvSpPr txBox="1"/>
              <p:nvPr/>
            </p:nvSpPr>
            <p:spPr>
              <a:xfrm>
                <a:off x="3392975" y="5295775"/>
                <a:ext cx="584160" cy="369332"/>
              </a:xfrm>
              <a:prstGeom prst="rect">
                <a:avLst/>
              </a:prstGeom>
              <a:noFill/>
            </p:spPr>
            <p:txBody>
              <a:bodyPr wrap="square" lIns="0" tIns="0" rIns="0" bIns="0" rtlCol="0">
                <a:spAutoFit/>
              </a:bodyPr>
              <a:lstStyle/>
              <a:p>
                <a:pPr algn="l"/>
                <a:r>
                  <a:rPr lang="en-US" sz="2400" b="1" dirty="0">
                    <a:solidFill>
                      <a:schemeClr val="tx1"/>
                    </a:solidFill>
                  </a:rPr>
                  <a:t>13</a:t>
                </a:r>
                <a:r>
                  <a:rPr lang="en-US" b="1" dirty="0">
                    <a:solidFill>
                      <a:schemeClr val="tx1"/>
                    </a:solidFill>
                  </a:rPr>
                  <a:t>x</a:t>
                </a:r>
              </a:p>
            </p:txBody>
          </p:sp>
        </p:grpSp>
        <p:sp>
          <p:nvSpPr>
            <p:cNvPr id="8" name="TextBox 7">
              <a:extLst>
                <a:ext uri="{FF2B5EF4-FFF2-40B4-BE49-F238E27FC236}">
                  <a16:creationId xmlns:a16="http://schemas.microsoft.com/office/drawing/2014/main" id="{717BE0D3-1C58-3346-BBC3-B7918FCFB4D9}"/>
                </a:ext>
              </a:extLst>
            </p:cNvPr>
            <p:cNvSpPr txBox="1"/>
            <p:nvPr/>
          </p:nvSpPr>
          <p:spPr>
            <a:xfrm>
              <a:off x="484269" y="5575607"/>
              <a:ext cx="4198132" cy="261610"/>
            </a:xfrm>
            <a:prstGeom prst="rect">
              <a:avLst/>
            </a:prstGeom>
            <a:noFill/>
          </p:spPr>
          <p:txBody>
            <a:bodyPr wrap="square" rtlCol="0">
              <a:spAutoFit/>
            </a:bodyPr>
            <a:lstStyle/>
            <a:p>
              <a:pPr algn="ctr"/>
              <a:r>
                <a:rPr lang="en-US" sz="1100" dirty="0"/>
                <a:t>Source: Lucy Nowell (DOE)</a:t>
              </a:r>
              <a:endParaRPr lang="en-US" sz="1100" dirty="0">
                <a:highlight>
                  <a:srgbClr val="FFFF00"/>
                </a:highlight>
              </a:endParaRPr>
            </a:p>
          </p:txBody>
        </p:sp>
      </p:grpSp>
    </p:spTree>
    <p:extLst>
      <p:ext uri="{BB962C8B-B14F-4D97-AF65-F5344CB8AC3E}">
        <p14:creationId xmlns:p14="http://schemas.microsoft.com/office/powerpoint/2010/main" val="15794609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22EC-5EC5-2D4F-896A-4F73471B5EED}"/>
              </a:ext>
            </a:extLst>
          </p:cNvPr>
          <p:cNvSpPr>
            <a:spLocks noGrp="1"/>
          </p:cNvSpPr>
          <p:nvPr>
            <p:ph type="title"/>
          </p:nvPr>
        </p:nvSpPr>
        <p:spPr/>
        <p:txBody>
          <a:bodyPr/>
          <a:lstStyle/>
          <a:p>
            <a:r>
              <a:rPr lang="en-US" dirty="0"/>
              <a:t>Burst Buffer Architectures</a:t>
            </a:r>
          </a:p>
        </p:txBody>
      </p:sp>
      <p:grpSp>
        <p:nvGrpSpPr>
          <p:cNvPr id="3" name="Group 2">
            <a:extLst>
              <a:ext uri="{FF2B5EF4-FFF2-40B4-BE49-F238E27FC236}">
                <a16:creationId xmlns:a16="http://schemas.microsoft.com/office/drawing/2014/main" id="{A9B9AA81-955A-A647-A4D8-D9B4A223C849}"/>
              </a:ext>
            </a:extLst>
          </p:cNvPr>
          <p:cNvGrpSpPr/>
          <p:nvPr/>
        </p:nvGrpSpPr>
        <p:grpSpPr>
          <a:xfrm>
            <a:off x="437605" y="1951689"/>
            <a:ext cx="3342835" cy="4386850"/>
            <a:chOff x="8239567" y="1347206"/>
            <a:chExt cx="3342835" cy="4930459"/>
          </a:xfrm>
        </p:grpSpPr>
        <p:grpSp>
          <p:nvGrpSpPr>
            <p:cNvPr id="4" name="Group 3">
              <a:extLst>
                <a:ext uri="{FF2B5EF4-FFF2-40B4-BE49-F238E27FC236}">
                  <a16:creationId xmlns:a16="http://schemas.microsoft.com/office/drawing/2014/main" id="{801523D5-C705-624B-9A54-3AFD985A8BF6}"/>
                </a:ext>
              </a:extLst>
            </p:cNvPr>
            <p:cNvGrpSpPr/>
            <p:nvPr/>
          </p:nvGrpSpPr>
          <p:grpSpPr>
            <a:xfrm>
              <a:off x="8239567" y="1347206"/>
              <a:ext cx="3341663" cy="2118085"/>
              <a:chOff x="5343343" y="1679903"/>
              <a:chExt cx="3341663" cy="2118085"/>
            </a:xfrm>
          </p:grpSpPr>
          <p:cxnSp>
            <p:nvCxnSpPr>
              <p:cNvPr id="27" name="Straight Connector 26">
                <a:extLst>
                  <a:ext uri="{FF2B5EF4-FFF2-40B4-BE49-F238E27FC236}">
                    <a16:creationId xmlns:a16="http://schemas.microsoft.com/office/drawing/2014/main" id="{93D82520-291A-4547-90CB-E85771C8A9A3}"/>
                  </a:ext>
                </a:extLst>
              </p:cNvPr>
              <p:cNvCxnSpPr>
                <a:cxnSpLocks/>
                <a:stCxn id="40" idx="2"/>
                <a:endCxn id="34"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61CD065-CA3F-D841-8F51-495B8E25DCC0}"/>
                  </a:ext>
                </a:extLst>
              </p:cNvPr>
              <p:cNvCxnSpPr>
                <a:cxnSpLocks/>
                <a:stCxn id="36" idx="3"/>
                <a:endCxn id="38" idx="1"/>
              </p:cNvCxnSpPr>
              <p:nvPr/>
            </p:nvCxnSpPr>
            <p:spPr>
              <a:xfrm>
                <a:off x="6074863" y="273897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D6E0586-F275-E442-8C6D-5C5E467BF27D}"/>
                  </a:ext>
                </a:extLst>
              </p:cNvPr>
              <p:cNvCxnSpPr>
                <a:cxnSpLocks/>
                <a:stCxn id="39" idx="3"/>
                <a:endCxn id="41" idx="1"/>
              </p:cNvCxnSpPr>
              <p:nvPr/>
            </p:nvCxnSpPr>
            <p:spPr>
              <a:xfrm>
                <a:off x="6074863" y="1998477"/>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3144227-9303-5E44-9AB1-19D229411719}"/>
                  </a:ext>
                </a:extLst>
              </p:cNvPr>
              <p:cNvCxnSpPr>
                <a:cxnSpLocks/>
                <a:stCxn id="39" idx="2"/>
                <a:endCxn id="33"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24EC3A4-0CA1-684D-AF4C-2610AB9A15E0}"/>
                  </a:ext>
                </a:extLst>
              </p:cNvPr>
              <p:cNvCxnSpPr>
                <a:cxnSpLocks/>
                <a:stCxn id="41" idx="2"/>
                <a:endCxn id="35" idx="0"/>
              </p:cNvCxnSpPr>
              <p:nvPr/>
            </p:nvCxnSpPr>
            <p:spPr>
              <a:xfrm>
                <a:off x="8317974"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807570C-6399-1B49-B262-F4D85C00A402}"/>
                  </a:ext>
                </a:extLst>
              </p:cNvPr>
              <p:cNvCxnSpPr>
                <a:cxnSpLocks/>
                <a:stCxn id="33" idx="3"/>
                <a:endCxn id="35" idx="1"/>
              </p:cNvCxnSpPr>
              <p:nvPr/>
            </p:nvCxnSpPr>
            <p:spPr>
              <a:xfrm>
                <a:off x="6076135" y="346943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F05F244A-D51B-1444-860D-726F6C7AD63C}"/>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4" name="Rectangle 33">
                <a:extLst>
                  <a:ext uri="{FF2B5EF4-FFF2-40B4-BE49-F238E27FC236}">
                    <a16:creationId xmlns:a16="http://schemas.microsoft.com/office/drawing/2014/main" id="{8EB5C2F3-F13D-814D-9F38-0BCB3957A99E}"/>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5" name="Rectangle 34">
                <a:extLst>
                  <a:ext uri="{FF2B5EF4-FFF2-40B4-BE49-F238E27FC236}">
                    <a16:creationId xmlns:a16="http://schemas.microsoft.com/office/drawing/2014/main" id="{C9AD5D57-D7CB-334B-99FB-C341579DE942}"/>
                  </a:ext>
                </a:extLst>
              </p:cNvPr>
              <p:cNvSpPr/>
              <p:nvPr/>
            </p:nvSpPr>
            <p:spPr>
              <a:xfrm>
                <a:off x="7953486"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6" name="Rectangle 35">
                <a:extLst>
                  <a:ext uri="{FF2B5EF4-FFF2-40B4-BE49-F238E27FC236}">
                    <a16:creationId xmlns:a16="http://schemas.microsoft.com/office/drawing/2014/main" id="{416B5592-276C-7A48-BF08-990836F9CA95}"/>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7" name="Rectangle 36">
                <a:extLst>
                  <a:ext uri="{FF2B5EF4-FFF2-40B4-BE49-F238E27FC236}">
                    <a16:creationId xmlns:a16="http://schemas.microsoft.com/office/drawing/2014/main" id="{814B6C78-F661-CD4F-B125-2EC9A46B88CC}"/>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8" name="Rectangle 37">
                <a:extLst>
                  <a:ext uri="{FF2B5EF4-FFF2-40B4-BE49-F238E27FC236}">
                    <a16:creationId xmlns:a16="http://schemas.microsoft.com/office/drawing/2014/main" id="{9564AAEA-27D3-7048-8099-AEB8B91346DB}"/>
                  </a:ext>
                </a:extLst>
              </p:cNvPr>
              <p:cNvSpPr/>
              <p:nvPr/>
            </p:nvSpPr>
            <p:spPr>
              <a:xfrm>
                <a:off x="7952214"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9" name="Rectangle 38">
                <a:extLst>
                  <a:ext uri="{FF2B5EF4-FFF2-40B4-BE49-F238E27FC236}">
                    <a16:creationId xmlns:a16="http://schemas.microsoft.com/office/drawing/2014/main" id="{18963CE7-467F-B84F-B589-AF7AC7CB76AE}"/>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40" name="Rectangle 39">
                <a:extLst>
                  <a:ext uri="{FF2B5EF4-FFF2-40B4-BE49-F238E27FC236}">
                    <a16:creationId xmlns:a16="http://schemas.microsoft.com/office/drawing/2014/main" id="{A8D314D0-0162-B34A-B279-A374C9E5D145}"/>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41" name="Rectangle 40">
                <a:extLst>
                  <a:ext uri="{FF2B5EF4-FFF2-40B4-BE49-F238E27FC236}">
                    <a16:creationId xmlns:a16="http://schemas.microsoft.com/office/drawing/2014/main" id="{57477BBD-620B-F144-A4B8-72428D99A5C7}"/>
                  </a:ext>
                </a:extLst>
              </p:cNvPr>
              <p:cNvSpPr/>
              <p:nvPr/>
            </p:nvSpPr>
            <p:spPr>
              <a:xfrm>
                <a:off x="7952214"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grpSp>
        <p:sp>
          <p:nvSpPr>
            <p:cNvPr id="5" name="Rectangle 4">
              <a:extLst>
                <a:ext uri="{FF2B5EF4-FFF2-40B4-BE49-F238E27FC236}">
                  <a16:creationId xmlns:a16="http://schemas.microsoft.com/office/drawing/2014/main" id="{AFC8696E-3E00-6244-A294-19D9A6241287}"/>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 name="Rectangle 5">
              <a:extLst>
                <a:ext uri="{FF2B5EF4-FFF2-40B4-BE49-F238E27FC236}">
                  <a16:creationId xmlns:a16="http://schemas.microsoft.com/office/drawing/2014/main" id="{8460DCFE-3900-7B4E-954A-73F93414302B}"/>
                </a:ext>
              </a:extLst>
            </p:cNvPr>
            <p:cNvSpPr/>
            <p:nvPr/>
          </p:nvSpPr>
          <p:spPr>
            <a:xfrm>
              <a:off x="9635442" y="31715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7" name="Group 6">
              <a:extLst>
                <a:ext uri="{FF2B5EF4-FFF2-40B4-BE49-F238E27FC236}">
                  <a16:creationId xmlns:a16="http://schemas.microsoft.com/office/drawing/2014/main" id="{13309F63-872E-5F45-A05E-96CCFC6E090D}"/>
                </a:ext>
              </a:extLst>
            </p:cNvPr>
            <p:cNvGrpSpPr/>
            <p:nvPr/>
          </p:nvGrpSpPr>
          <p:grpSpPr>
            <a:xfrm>
              <a:off x="8242011" y="3465291"/>
              <a:ext cx="3340391" cy="2812374"/>
              <a:chOff x="8242011" y="3465291"/>
              <a:chExt cx="3340391" cy="2812374"/>
            </a:xfrm>
          </p:grpSpPr>
          <p:grpSp>
            <p:nvGrpSpPr>
              <p:cNvPr id="15" name="Group 14">
                <a:extLst>
                  <a:ext uri="{FF2B5EF4-FFF2-40B4-BE49-F238E27FC236}">
                    <a16:creationId xmlns:a16="http://schemas.microsoft.com/office/drawing/2014/main" id="{F6A1A8A2-B1BB-3D4D-816E-43E689B2308E}"/>
                  </a:ext>
                </a:extLst>
              </p:cNvPr>
              <p:cNvGrpSpPr/>
              <p:nvPr/>
            </p:nvGrpSpPr>
            <p:grpSpPr>
              <a:xfrm>
                <a:off x="8242011" y="5382509"/>
                <a:ext cx="3340391" cy="895156"/>
                <a:chOff x="492192" y="5467362"/>
                <a:chExt cx="3340391" cy="895156"/>
              </a:xfrm>
            </p:grpSpPr>
            <p:grpSp>
              <p:nvGrpSpPr>
                <p:cNvPr id="19" name="Group 18">
                  <a:extLst>
                    <a:ext uri="{FF2B5EF4-FFF2-40B4-BE49-F238E27FC236}">
                      <a16:creationId xmlns:a16="http://schemas.microsoft.com/office/drawing/2014/main" id="{231C65F3-46F3-3148-9569-097BBD8EC0C6}"/>
                    </a:ext>
                  </a:extLst>
                </p:cNvPr>
                <p:cNvGrpSpPr/>
                <p:nvPr/>
              </p:nvGrpSpPr>
              <p:grpSpPr>
                <a:xfrm>
                  <a:off x="815973" y="5914225"/>
                  <a:ext cx="2713757" cy="411480"/>
                  <a:chOff x="815973" y="5914225"/>
                  <a:chExt cx="2713757" cy="411480"/>
                </a:xfrm>
              </p:grpSpPr>
              <p:sp>
                <p:nvSpPr>
                  <p:cNvPr id="21" name="Magnetic Disk 117">
                    <a:extLst>
                      <a:ext uri="{FF2B5EF4-FFF2-40B4-BE49-F238E27FC236}">
                        <a16:creationId xmlns:a16="http://schemas.microsoft.com/office/drawing/2014/main" id="{0FA0D68F-8631-ED4E-8725-F91E0E3E1DE5}"/>
                      </a:ext>
                    </a:extLst>
                  </p:cNvPr>
                  <p:cNvSpPr/>
                  <p:nvPr/>
                </p:nvSpPr>
                <p:spPr>
                  <a:xfrm>
                    <a:off x="2660789"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2" name="Magnetic Disk 117">
                    <a:extLst>
                      <a:ext uri="{FF2B5EF4-FFF2-40B4-BE49-F238E27FC236}">
                        <a16:creationId xmlns:a16="http://schemas.microsoft.com/office/drawing/2014/main" id="{0A362730-A97D-774F-94E8-0A8850FF7222}"/>
                      </a:ext>
                    </a:extLst>
                  </p:cNvPr>
                  <p:cNvSpPr/>
                  <p:nvPr/>
                </p:nvSpPr>
                <p:spPr>
                  <a:xfrm>
                    <a:off x="3121991"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3" name="Magnetic Disk 116">
                    <a:extLst>
                      <a:ext uri="{FF2B5EF4-FFF2-40B4-BE49-F238E27FC236}">
                        <a16:creationId xmlns:a16="http://schemas.microsoft.com/office/drawing/2014/main" id="{C97C1122-2C03-054E-AC7C-770DD731A0A1}"/>
                      </a:ext>
                    </a:extLst>
                  </p:cNvPr>
                  <p:cNvSpPr/>
                  <p:nvPr/>
                </p:nvSpPr>
                <p:spPr>
                  <a:xfrm>
                    <a:off x="2199585"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4" name="Magnetic Disk 117">
                    <a:extLst>
                      <a:ext uri="{FF2B5EF4-FFF2-40B4-BE49-F238E27FC236}">
                        <a16:creationId xmlns:a16="http://schemas.microsoft.com/office/drawing/2014/main" id="{C107B782-12D4-7C4B-98F6-78157F5BB738}"/>
                      </a:ext>
                    </a:extLst>
                  </p:cNvPr>
                  <p:cNvSpPr/>
                  <p:nvPr/>
                </p:nvSpPr>
                <p:spPr>
                  <a:xfrm>
                    <a:off x="815973"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5" name="Magnetic Disk 117">
                    <a:extLst>
                      <a:ext uri="{FF2B5EF4-FFF2-40B4-BE49-F238E27FC236}">
                        <a16:creationId xmlns:a16="http://schemas.microsoft.com/office/drawing/2014/main" id="{C969BA9A-AA1D-3046-A0DD-D68A121BBF83}"/>
                      </a:ext>
                    </a:extLst>
                  </p:cNvPr>
                  <p:cNvSpPr/>
                  <p:nvPr/>
                </p:nvSpPr>
                <p:spPr>
                  <a:xfrm>
                    <a:off x="1277177"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6" name="Magnetic Disk 117">
                    <a:extLst>
                      <a:ext uri="{FF2B5EF4-FFF2-40B4-BE49-F238E27FC236}">
                        <a16:creationId xmlns:a16="http://schemas.microsoft.com/office/drawing/2014/main" id="{9767373E-2097-A542-94F6-648F3DAF496E}"/>
                      </a:ext>
                    </a:extLst>
                  </p:cNvPr>
                  <p:cNvSpPr/>
                  <p:nvPr/>
                </p:nvSpPr>
                <p:spPr>
                  <a:xfrm>
                    <a:off x="1738381"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grpSp>
            <p:sp>
              <p:nvSpPr>
                <p:cNvPr id="20" name="Rounded Rectangle 19">
                  <a:extLst>
                    <a:ext uri="{FF2B5EF4-FFF2-40B4-BE49-F238E27FC236}">
                      <a16:creationId xmlns:a16="http://schemas.microsoft.com/office/drawing/2014/main" id="{86064FCB-E0F9-1C4E-9F13-A14127557DAB}"/>
                    </a:ext>
                  </a:extLst>
                </p:cNvPr>
                <p:cNvSpPr/>
                <p:nvPr/>
              </p:nvSpPr>
              <p:spPr>
                <a:xfrm>
                  <a:off x="492192" y="5467362"/>
                  <a:ext cx="3340391" cy="895156"/>
                </a:xfrm>
                <a:prstGeom prst="roundRect">
                  <a:avLst/>
                </a:prstGeom>
                <a:noFill/>
                <a:ln w="9525" cap="flat" cmpd="sng" algn="ctr">
                  <a:solidFill>
                    <a:srgbClr val="0000FF"/>
                  </a:solidFill>
                  <a:prstDash val="solid"/>
                </a:ln>
                <a:effectLst/>
              </p:spPr>
              <p:txBody>
                <a:bodyPr tIns="0" bIns="0" rtlCol="0" anchor="t" anchorCtr="0"/>
                <a:lstStyle/>
                <a:p>
                  <a:pPr algn="ctr" defTabSz="914400" rtl="0">
                    <a:defRPr/>
                  </a:pPr>
                  <a:r>
                    <a:rPr lang="en-US" sz="2800" b="1" dirty="0">
                      <a:ln w="9525">
                        <a:noFill/>
                      </a:ln>
                      <a:solidFill>
                        <a:schemeClr val="tx1"/>
                      </a:solidFill>
                    </a:rPr>
                    <a:t>Parallel File System</a:t>
                  </a:r>
                </a:p>
              </p:txBody>
            </p:sp>
          </p:grpSp>
          <p:cxnSp>
            <p:nvCxnSpPr>
              <p:cNvPr id="16" name="Straight Connector 15">
                <a:extLst>
                  <a:ext uri="{FF2B5EF4-FFF2-40B4-BE49-F238E27FC236}">
                    <a16:creationId xmlns:a16="http://schemas.microsoft.com/office/drawing/2014/main" id="{16C78AC9-182C-6A4C-A64D-A3D2D55EBDDE}"/>
                  </a:ext>
                </a:extLst>
              </p:cNvPr>
              <p:cNvCxnSpPr>
                <a:cxnSpLocks/>
                <a:stCxn id="34" idx="2"/>
                <a:endCxn id="20" idx="0"/>
              </p:cNvCxnSpPr>
              <p:nvPr/>
            </p:nvCxnSpPr>
            <p:spPr>
              <a:xfrm>
                <a:off x="9912207" y="3465291"/>
                <a:ext cx="0" cy="1917218"/>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8A65A1B7-476B-9E48-BF6C-EEA82A00977B}"/>
                  </a:ext>
                </a:extLst>
              </p:cNvPr>
              <p:cNvSpPr/>
              <p:nvPr/>
            </p:nvSpPr>
            <p:spPr>
              <a:xfrm>
                <a:off x="9545175" y="4624906"/>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18" name="Rectangle 17">
                <a:extLst>
                  <a:ext uri="{FF2B5EF4-FFF2-40B4-BE49-F238E27FC236}">
                    <a16:creationId xmlns:a16="http://schemas.microsoft.com/office/drawing/2014/main" id="{8DC791F2-4242-D14E-A069-856071AF48EA}"/>
                  </a:ext>
                </a:extLst>
              </p:cNvPr>
              <p:cNvSpPr/>
              <p:nvPr/>
            </p:nvSpPr>
            <p:spPr>
              <a:xfrm>
                <a:off x="9550025" y="370062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sp>
          <p:nvSpPr>
            <p:cNvPr id="8" name="Rectangle 7">
              <a:extLst>
                <a:ext uri="{FF2B5EF4-FFF2-40B4-BE49-F238E27FC236}">
                  <a16:creationId xmlns:a16="http://schemas.microsoft.com/office/drawing/2014/main" id="{8599CFA4-8451-E741-A8FE-B132799685BC}"/>
                </a:ext>
              </a:extLst>
            </p:cNvPr>
            <p:cNvSpPr/>
            <p:nvPr/>
          </p:nvSpPr>
          <p:spPr>
            <a:xfrm>
              <a:off x="10939878" y="315626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 name="Rectangle 8">
              <a:extLst>
                <a:ext uri="{FF2B5EF4-FFF2-40B4-BE49-F238E27FC236}">
                  <a16:creationId xmlns:a16="http://schemas.microsoft.com/office/drawing/2014/main" id="{02B113BE-FD77-5E49-A3C6-97827ED8A378}"/>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0" name="Rectangle 9">
              <a:extLst>
                <a:ext uri="{FF2B5EF4-FFF2-40B4-BE49-F238E27FC236}">
                  <a16:creationId xmlns:a16="http://schemas.microsoft.com/office/drawing/2014/main" id="{FE2B23CA-FE8C-AA45-8ECA-BEBC6F199B2B}"/>
                </a:ext>
              </a:extLst>
            </p:cNvPr>
            <p:cNvSpPr/>
            <p:nvPr/>
          </p:nvSpPr>
          <p:spPr>
            <a:xfrm>
              <a:off x="9635442" y="242030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1" name="Rectangle 10">
              <a:extLst>
                <a:ext uri="{FF2B5EF4-FFF2-40B4-BE49-F238E27FC236}">
                  <a16:creationId xmlns:a16="http://schemas.microsoft.com/office/drawing/2014/main" id="{1C39B85B-0095-0B45-9B54-0F5E12A5588B}"/>
                </a:ext>
              </a:extLst>
            </p:cNvPr>
            <p:cNvSpPr/>
            <p:nvPr/>
          </p:nvSpPr>
          <p:spPr>
            <a:xfrm>
              <a:off x="10939878" y="240497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2" name="Rectangle 11">
              <a:extLst>
                <a:ext uri="{FF2B5EF4-FFF2-40B4-BE49-F238E27FC236}">
                  <a16:creationId xmlns:a16="http://schemas.microsoft.com/office/drawing/2014/main" id="{65329B1C-BBAC-E740-A14B-5579B0722E2D}"/>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 name="Rectangle 12">
              <a:extLst>
                <a:ext uri="{FF2B5EF4-FFF2-40B4-BE49-F238E27FC236}">
                  <a16:creationId xmlns:a16="http://schemas.microsoft.com/office/drawing/2014/main" id="{22021769-FAFC-0849-8BA9-1BE733785723}"/>
                </a:ext>
              </a:extLst>
            </p:cNvPr>
            <p:cNvSpPr/>
            <p:nvPr/>
          </p:nvSpPr>
          <p:spPr>
            <a:xfrm>
              <a:off x="9636615" y="169322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4" name="Rectangle 13">
              <a:extLst>
                <a:ext uri="{FF2B5EF4-FFF2-40B4-BE49-F238E27FC236}">
                  <a16:creationId xmlns:a16="http://schemas.microsoft.com/office/drawing/2014/main" id="{88E4F39D-DA49-994C-A668-563AD2D4FA82}"/>
                </a:ext>
              </a:extLst>
            </p:cNvPr>
            <p:cNvSpPr/>
            <p:nvPr/>
          </p:nvSpPr>
          <p:spPr>
            <a:xfrm>
              <a:off x="10941051" y="1677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grpSp>
        <p:nvGrpSpPr>
          <p:cNvPr id="42" name="Group 41">
            <a:extLst>
              <a:ext uri="{FF2B5EF4-FFF2-40B4-BE49-F238E27FC236}">
                <a16:creationId xmlns:a16="http://schemas.microsoft.com/office/drawing/2014/main" id="{5F0BB462-EE53-764D-AE5A-138C637C59E0}"/>
              </a:ext>
            </a:extLst>
          </p:cNvPr>
          <p:cNvGrpSpPr/>
          <p:nvPr/>
        </p:nvGrpSpPr>
        <p:grpSpPr>
          <a:xfrm>
            <a:off x="4461383" y="1960498"/>
            <a:ext cx="3342835" cy="4069356"/>
            <a:chOff x="609600" y="1832296"/>
            <a:chExt cx="3342835" cy="4573622"/>
          </a:xfrm>
        </p:grpSpPr>
        <p:grpSp>
          <p:nvGrpSpPr>
            <p:cNvPr id="43" name="Group 42">
              <a:extLst>
                <a:ext uri="{FF2B5EF4-FFF2-40B4-BE49-F238E27FC236}">
                  <a16:creationId xmlns:a16="http://schemas.microsoft.com/office/drawing/2014/main" id="{6C0FE614-314E-2641-A327-08E34118B375}"/>
                </a:ext>
              </a:extLst>
            </p:cNvPr>
            <p:cNvGrpSpPr/>
            <p:nvPr/>
          </p:nvGrpSpPr>
          <p:grpSpPr>
            <a:xfrm>
              <a:off x="609600" y="1832296"/>
              <a:ext cx="3342835" cy="4573622"/>
              <a:chOff x="5343343" y="2036740"/>
              <a:chExt cx="3342835" cy="4573622"/>
            </a:xfrm>
          </p:grpSpPr>
          <p:grpSp>
            <p:nvGrpSpPr>
              <p:cNvPr id="48" name="Group 47">
                <a:extLst>
                  <a:ext uri="{FF2B5EF4-FFF2-40B4-BE49-F238E27FC236}">
                    <a16:creationId xmlns:a16="http://schemas.microsoft.com/office/drawing/2014/main" id="{7269F82D-CAAE-9448-AF41-769FC6F471AD}"/>
                  </a:ext>
                </a:extLst>
              </p:cNvPr>
              <p:cNvGrpSpPr/>
              <p:nvPr/>
            </p:nvGrpSpPr>
            <p:grpSpPr>
              <a:xfrm>
                <a:off x="5343343" y="2036740"/>
                <a:ext cx="3341663" cy="1847691"/>
                <a:chOff x="5343343" y="2036740"/>
                <a:chExt cx="3341663" cy="1847691"/>
              </a:xfrm>
            </p:grpSpPr>
            <p:cxnSp>
              <p:nvCxnSpPr>
                <p:cNvPr id="73" name="Straight Connector 72">
                  <a:extLst>
                    <a:ext uri="{FF2B5EF4-FFF2-40B4-BE49-F238E27FC236}">
                      <a16:creationId xmlns:a16="http://schemas.microsoft.com/office/drawing/2014/main" id="{F8EC97AF-C15B-7B49-8F54-D810CE9F82AC}"/>
                    </a:ext>
                  </a:extLst>
                </p:cNvPr>
                <p:cNvCxnSpPr>
                  <a:cxnSpLocks/>
                  <a:stCxn id="86" idx="2"/>
                  <a:endCxn id="80" idx="0"/>
                </p:cNvCxnSpPr>
                <p:nvPr/>
              </p:nvCxnSpPr>
              <p:spPr>
                <a:xfrm>
                  <a:off x="7014711" y="2515009"/>
                  <a:ext cx="1272" cy="89115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9D84689-2D69-7E49-9740-82DC2CC77638}"/>
                    </a:ext>
                  </a:extLst>
                </p:cNvPr>
                <p:cNvCxnSpPr>
                  <a:cxnSpLocks/>
                  <a:stCxn id="82" idx="3"/>
                  <a:endCxn id="84" idx="1"/>
                </p:cNvCxnSpPr>
                <p:nvPr/>
              </p:nvCxnSpPr>
              <p:spPr>
                <a:xfrm>
                  <a:off x="6074863" y="2960612"/>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A2B7C69C-9E38-6148-9FF5-64245B8859C1}"/>
                    </a:ext>
                  </a:extLst>
                </p:cNvPr>
                <p:cNvCxnSpPr>
                  <a:cxnSpLocks/>
                  <a:stCxn id="85" idx="3"/>
                  <a:endCxn id="87" idx="1"/>
                </p:cNvCxnSpPr>
                <p:nvPr/>
              </p:nvCxnSpPr>
              <p:spPr>
                <a:xfrm>
                  <a:off x="6074863" y="2275875"/>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189A1A41-7B93-8549-B45C-0A2410D0DCE2}"/>
                    </a:ext>
                  </a:extLst>
                </p:cNvPr>
                <p:cNvCxnSpPr>
                  <a:cxnSpLocks/>
                  <a:stCxn id="85" idx="2"/>
                  <a:endCxn id="79" idx="0"/>
                </p:cNvCxnSpPr>
                <p:nvPr/>
              </p:nvCxnSpPr>
              <p:spPr>
                <a:xfrm>
                  <a:off x="5709103" y="2515009"/>
                  <a:ext cx="1272" cy="88116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6879230-79FF-2345-9A60-F0DC993166F3}"/>
                    </a:ext>
                  </a:extLst>
                </p:cNvPr>
                <p:cNvCxnSpPr>
                  <a:cxnSpLocks/>
                  <a:stCxn id="87" idx="2"/>
                  <a:endCxn id="81" idx="0"/>
                </p:cNvCxnSpPr>
                <p:nvPr/>
              </p:nvCxnSpPr>
              <p:spPr>
                <a:xfrm>
                  <a:off x="8317974" y="2515009"/>
                  <a:ext cx="1272" cy="88116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CAE9885E-A1A0-844F-9DEE-16422D38CE0D}"/>
                    </a:ext>
                  </a:extLst>
                </p:cNvPr>
                <p:cNvCxnSpPr>
                  <a:cxnSpLocks/>
                  <a:stCxn id="79" idx="3"/>
                  <a:endCxn id="81" idx="1"/>
                </p:cNvCxnSpPr>
                <p:nvPr/>
              </p:nvCxnSpPr>
              <p:spPr>
                <a:xfrm>
                  <a:off x="6076135" y="3635313"/>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57ECC1DA-F33E-8549-8150-DA26A4A888CB}"/>
                    </a:ext>
                  </a:extLst>
                </p:cNvPr>
                <p:cNvSpPr/>
                <p:nvPr/>
              </p:nvSpPr>
              <p:spPr>
                <a:xfrm>
                  <a:off x="5344615" y="3396178"/>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0" name="Rectangle 79">
                  <a:extLst>
                    <a:ext uri="{FF2B5EF4-FFF2-40B4-BE49-F238E27FC236}">
                      <a16:creationId xmlns:a16="http://schemas.microsoft.com/office/drawing/2014/main" id="{9322DC8E-8174-7848-87F6-87454D622942}"/>
                    </a:ext>
                  </a:extLst>
                </p:cNvPr>
                <p:cNvSpPr/>
                <p:nvPr/>
              </p:nvSpPr>
              <p:spPr>
                <a:xfrm>
                  <a:off x="6650223" y="3406162"/>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1" name="Rectangle 80">
                  <a:extLst>
                    <a:ext uri="{FF2B5EF4-FFF2-40B4-BE49-F238E27FC236}">
                      <a16:creationId xmlns:a16="http://schemas.microsoft.com/office/drawing/2014/main" id="{25D9D886-81DE-4644-B238-17737F80864F}"/>
                    </a:ext>
                  </a:extLst>
                </p:cNvPr>
                <p:cNvSpPr/>
                <p:nvPr/>
              </p:nvSpPr>
              <p:spPr>
                <a:xfrm>
                  <a:off x="7953486" y="3396178"/>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2" name="Rectangle 81">
                  <a:extLst>
                    <a:ext uri="{FF2B5EF4-FFF2-40B4-BE49-F238E27FC236}">
                      <a16:creationId xmlns:a16="http://schemas.microsoft.com/office/drawing/2014/main" id="{D1B4001A-DA25-6241-B3FD-E4F716AF4EDB}"/>
                    </a:ext>
                  </a:extLst>
                </p:cNvPr>
                <p:cNvSpPr/>
                <p:nvPr/>
              </p:nvSpPr>
              <p:spPr>
                <a:xfrm>
                  <a:off x="5343343" y="2721477"/>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3" name="Rectangle 82">
                  <a:extLst>
                    <a:ext uri="{FF2B5EF4-FFF2-40B4-BE49-F238E27FC236}">
                      <a16:creationId xmlns:a16="http://schemas.microsoft.com/office/drawing/2014/main" id="{E19410AE-7D44-8E41-A10D-006EBEA6B676}"/>
                    </a:ext>
                  </a:extLst>
                </p:cNvPr>
                <p:cNvSpPr/>
                <p:nvPr/>
              </p:nvSpPr>
              <p:spPr>
                <a:xfrm>
                  <a:off x="6648951" y="2726469"/>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4" name="Rectangle 83">
                  <a:extLst>
                    <a:ext uri="{FF2B5EF4-FFF2-40B4-BE49-F238E27FC236}">
                      <a16:creationId xmlns:a16="http://schemas.microsoft.com/office/drawing/2014/main" id="{0954DE99-442D-FC41-8D82-FBF768D40B89}"/>
                    </a:ext>
                  </a:extLst>
                </p:cNvPr>
                <p:cNvSpPr/>
                <p:nvPr/>
              </p:nvSpPr>
              <p:spPr>
                <a:xfrm>
                  <a:off x="7952214" y="2721477"/>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5" name="Rectangle 84">
                  <a:extLst>
                    <a:ext uri="{FF2B5EF4-FFF2-40B4-BE49-F238E27FC236}">
                      <a16:creationId xmlns:a16="http://schemas.microsoft.com/office/drawing/2014/main" id="{DBFFF110-475A-9845-B86D-BC33D5F1F82E}"/>
                    </a:ext>
                  </a:extLst>
                </p:cNvPr>
                <p:cNvSpPr/>
                <p:nvPr/>
              </p:nvSpPr>
              <p:spPr>
                <a:xfrm>
                  <a:off x="5343343"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6" name="Rectangle 85">
                  <a:extLst>
                    <a:ext uri="{FF2B5EF4-FFF2-40B4-BE49-F238E27FC236}">
                      <a16:creationId xmlns:a16="http://schemas.microsoft.com/office/drawing/2014/main" id="{43378B94-E615-CB40-A5B3-E552639D4611}"/>
                    </a:ext>
                  </a:extLst>
                </p:cNvPr>
                <p:cNvSpPr/>
                <p:nvPr/>
              </p:nvSpPr>
              <p:spPr>
                <a:xfrm>
                  <a:off x="6648951"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7" name="Rectangle 86">
                  <a:extLst>
                    <a:ext uri="{FF2B5EF4-FFF2-40B4-BE49-F238E27FC236}">
                      <a16:creationId xmlns:a16="http://schemas.microsoft.com/office/drawing/2014/main" id="{12385E36-1865-564C-B32A-53FDFC1A26BE}"/>
                    </a:ext>
                  </a:extLst>
                </p:cNvPr>
                <p:cNvSpPr/>
                <p:nvPr/>
              </p:nvSpPr>
              <p:spPr>
                <a:xfrm>
                  <a:off x="7952214"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grpSp>
          <p:grpSp>
            <p:nvGrpSpPr>
              <p:cNvPr id="49" name="Group 48">
                <a:extLst>
                  <a:ext uri="{FF2B5EF4-FFF2-40B4-BE49-F238E27FC236}">
                    <a16:creationId xmlns:a16="http://schemas.microsoft.com/office/drawing/2014/main" id="{03595767-4B03-0B42-83CC-DD9E86ADC426}"/>
                  </a:ext>
                </a:extLst>
              </p:cNvPr>
              <p:cNvGrpSpPr/>
              <p:nvPr/>
            </p:nvGrpSpPr>
            <p:grpSpPr>
              <a:xfrm>
                <a:off x="5345787" y="3874447"/>
                <a:ext cx="3340391" cy="2735915"/>
                <a:chOff x="5345787" y="3874447"/>
                <a:chExt cx="3340391" cy="2735915"/>
              </a:xfrm>
            </p:grpSpPr>
            <p:cxnSp>
              <p:nvCxnSpPr>
                <p:cNvPr id="50" name="Straight Connector 49">
                  <a:extLst>
                    <a:ext uri="{FF2B5EF4-FFF2-40B4-BE49-F238E27FC236}">
                      <a16:creationId xmlns:a16="http://schemas.microsoft.com/office/drawing/2014/main" id="{114D0BEE-8C5B-9F4A-BDD7-E5E21E1853C9}"/>
                    </a:ext>
                  </a:extLst>
                </p:cNvPr>
                <p:cNvCxnSpPr>
                  <a:cxnSpLocks/>
                </p:cNvCxnSpPr>
                <p:nvPr/>
              </p:nvCxnSpPr>
              <p:spPr>
                <a:xfrm>
                  <a:off x="6081109" y="4377326"/>
                  <a:ext cx="187110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1" name="Group 50">
                  <a:extLst>
                    <a:ext uri="{FF2B5EF4-FFF2-40B4-BE49-F238E27FC236}">
                      <a16:creationId xmlns:a16="http://schemas.microsoft.com/office/drawing/2014/main" id="{A801816E-C7A2-9D49-9EF2-9CB0EA9BE9E4}"/>
                    </a:ext>
                  </a:extLst>
                </p:cNvPr>
                <p:cNvGrpSpPr/>
                <p:nvPr/>
              </p:nvGrpSpPr>
              <p:grpSpPr>
                <a:xfrm>
                  <a:off x="5345787" y="5715206"/>
                  <a:ext cx="3340391" cy="895156"/>
                  <a:chOff x="492192" y="5467362"/>
                  <a:chExt cx="3340391" cy="895156"/>
                </a:xfrm>
              </p:grpSpPr>
              <p:grpSp>
                <p:nvGrpSpPr>
                  <p:cNvPr id="65" name="Group 64">
                    <a:extLst>
                      <a:ext uri="{FF2B5EF4-FFF2-40B4-BE49-F238E27FC236}">
                        <a16:creationId xmlns:a16="http://schemas.microsoft.com/office/drawing/2014/main" id="{860D1BF4-C254-D148-B51F-8E6761A8D263}"/>
                      </a:ext>
                    </a:extLst>
                  </p:cNvPr>
                  <p:cNvGrpSpPr/>
                  <p:nvPr/>
                </p:nvGrpSpPr>
                <p:grpSpPr>
                  <a:xfrm>
                    <a:off x="815973" y="5914225"/>
                    <a:ext cx="2713757" cy="411480"/>
                    <a:chOff x="815973" y="5914225"/>
                    <a:chExt cx="2713757" cy="411480"/>
                  </a:xfrm>
                </p:grpSpPr>
                <p:sp>
                  <p:nvSpPr>
                    <p:cNvPr id="67" name="Magnetic Disk 117">
                      <a:extLst>
                        <a:ext uri="{FF2B5EF4-FFF2-40B4-BE49-F238E27FC236}">
                          <a16:creationId xmlns:a16="http://schemas.microsoft.com/office/drawing/2014/main" id="{0619C84F-BA69-C443-83D7-4A17D7025649}"/>
                        </a:ext>
                      </a:extLst>
                    </p:cNvPr>
                    <p:cNvSpPr/>
                    <p:nvPr/>
                  </p:nvSpPr>
                  <p:spPr>
                    <a:xfrm>
                      <a:off x="2660789"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68" name="Magnetic Disk 117">
                      <a:extLst>
                        <a:ext uri="{FF2B5EF4-FFF2-40B4-BE49-F238E27FC236}">
                          <a16:creationId xmlns:a16="http://schemas.microsoft.com/office/drawing/2014/main" id="{A94E24F8-76CC-4E4F-BF10-201B15EE6998}"/>
                        </a:ext>
                      </a:extLst>
                    </p:cNvPr>
                    <p:cNvSpPr/>
                    <p:nvPr/>
                  </p:nvSpPr>
                  <p:spPr>
                    <a:xfrm>
                      <a:off x="3121991"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69" name="Magnetic Disk 116">
                      <a:extLst>
                        <a:ext uri="{FF2B5EF4-FFF2-40B4-BE49-F238E27FC236}">
                          <a16:creationId xmlns:a16="http://schemas.microsoft.com/office/drawing/2014/main" id="{23429BC4-0209-634F-A2F0-BFC442EC770D}"/>
                        </a:ext>
                      </a:extLst>
                    </p:cNvPr>
                    <p:cNvSpPr/>
                    <p:nvPr/>
                  </p:nvSpPr>
                  <p:spPr>
                    <a:xfrm>
                      <a:off x="2199585"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70" name="Magnetic Disk 117">
                      <a:extLst>
                        <a:ext uri="{FF2B5EF4-FFF2-40B4-BE49-F238E27FC236}">
                          <a16:creationId xmlns:a16="http://schemas.microsoft.com/office/drawing/2014/main" id="{0C10422C-E5AB-7847-9151-06B62BCE2C66}"/>
                        </a:ext>
                      </a:extLst>
                    </p:cNvPr>
                    <p:cNvSpPr/>
                    <p:nvPr/>
                  </p:nvSpPr>
                  <p:spPr>
                    <a:xfrm>
                      <a:off x="815973"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71" name="Magnetic Disk 117">
                      <a:extLst>
                        <a:ext uri="{FF2B5EF4-FFF2-40B4-BE49-F238E27FC236}">
                          <a16:creationId xmlns:a16="http://schemas.microsoft.com/office/drawing/2014/main" id="{9421BEE2-802A-144B-B70F-919AEF79DE26}"/>
                        </a:ext>
                      </a:extLst>
                    </p:cNvPr>
                    <p:cNvSpPr/>
                    <p:nvPr/>
                  </p:nvSpPr>
                  <p:spPr>
                    <a:xfrm>
                      <a:off x="1277177"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72" name="Magnetic Disk 117">
                      <a:extLst>
                        <a:ext uri="{FF2B5EF4-FFF2-40B4-BE49-F238E27FC236}">
                          <a16:creationId xmlns:a16="http://schemas.microsoft.com/office/drawing/2014/main" id="{8C0B6853-C467-8B43-8852-C5E74B4C71E6}"/>
                        </a:ext>
                      </a:extLst>
                    </p:cNvPr>
                    <p:cNvSpPr/>
                    <p:nvPr/>
                  </p:nvSpPr>
                  <p:spPr>
                    <a:xfrm>
                      <a:off x="1738381"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grpSp>
              <p:sp>
                <p:nvSpPr>
                  <p:cNvPr id="66" name="Rounded Rectangle 65">
                    <a:extLst>
                      <a:ext uri="{FF2B5EF4-FFF2-40B4-BE49-F238E27FC236}">
                        <a16:creationId xmlns:a16="http://schemas.microsoft.com/office/drawing/2014/main" id="{F447FEC9-BEA7-DC4E-9D66-E0E47E92915F}"/>
                      </a:ext>
                    </a:extLst>
                  </p:cNvPr>
                  <p:cNvSpPr/>
                  <p:nvPr/>
                </p:nvSpPr>
                <p:spPr>
                  <a:xfrm>
                    <a:off x="492192" y="5467362"/>
                    <a:ext cx="3340391" cy="895156"/>
                  </a:xfrm>
                  <a:prstGeom prst="roundRect">
                    <a:avLst/>
                  </a:prstGeom>
                  <a:noFill/>
                  <a:ln w="9525" cap="flat" cmpd="sng" algn="ctr">
                    <a:solidFill>
                      <a:srgbClr val="0000FF"/>
                    </a:solidFill>
                    <a:prstDash val="solid"/>
                  </a:ln>
                  <a:effectLst/>
                </p:spPr>
                <p:txBody>
                  <a:bodyPr tIns="0" bIns="0" rtlCol="0" anchor="t" anchorCtr="0"/>
                  <a:lstStyle/>
                  <a:p>
                    <a:pPr algn="ctr" defTabSz="914400" rtl="0">
                      <a:defRPr/>
                    </a:pPr>
                    <a:r>
                      <a:rPr lang="en-US" sz="2800" b="1" dirty="0">
                        <a:ln w="9525">
                          <a:noFill/>
                        </a:ln>
                        <a:solidFill>
                          <a:schemeClr val="tx1"/>
                        </a:solidFill>
                      </a:rPr>
                      <a:t>Parallel File System</a:t>
                    </a:r>
                  </a:p>
                </p:txBody>
              </p:sp>
            </p:grpSp>
            <p:grpSp>
              <p:nvGrpSpPr>
                <p:cNvPr id="52" name="Group 51">
                  <a:extLst>
                    <a:ext uri="{FF2B5EF4-FFF2-40B4-BE49-F238E27FC236}">
                      <a16:creationId xmlns:a16="http://schemas.microsoft.com/office/drawing/2014/main" id="{31889D6D-8A33-4743-8C58-1668E39D58C8}"/>
                    </a:ext>
                  </a:extLst>
                </p:cNvPr>
                <p:cNvGrpSpPr/>
                <p:nvPr/>
              </p:nvGrpSpPr>
              <p:grpSpPr>
                <a:xfrm>
                  <a:off x="5349589" y="4018350"/>
                  <a:ext cx="731520" cy="1356676"/>
                  <a:chOff x="283209" y="2448410"/>
                  <a:chExt cx="1095724" cy="2392110"/>
                </a:xfrm>
              </p:grpSpPr>
              <p:cxnSp>
                <p:nvCxnSpPr>
                  <p:cNvPr id="62" name="Straight Connector 61">
                    <a:extLst>
                      <a:ext uri="{FF2B5EF4-FFF2-40B4-BE49-F238E27FC236}">
                        <a16:creationId xmlns:a16="http://schemas.microsoft.com/office/drawing/2014/main" id="{DACE8BF6-6A83-AA4B-9366-5158A418099E}"/>
                      </a:ext>
                    </a:extLst>
                  </p:cNvPr>
                  <p:cNvCxnSpPr/>
                  <p:nvPr/>
                </p:nvCxnSpPr>
                <p:spPr>
                  <a:xfrm>
                    <a:off x="793717" y="2745773"/>
                    <a:ext cx="0" cy="824813"/>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CE42180F-7364-A44E-A667-6B13FC65C3FC}"/>
                      </a:ext>
                    </a:extLst>
                  </p:cNvPr>
                  <p:cNvSpPr/>
                  <p:nvPr/>
                </p:nvSpPr>
                <p:spPr>
                  <a:xfrm>
                    <a:off x="283209" y="2448410"/>
                    <a:ext cx="1095724" cy="2392110"/>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64" name="Rectangle 63">
                    <a:extLst>
                      <a:ext uri="{FF2B5EF4-FFF2-40B4-BE49-F238E27FC236}">
                        <a16:creationId xmlns:a16="http://schemas.microsoft.com/office/drawing/2014/main" id="{AD2F6E95-16B6-5844-8F8B-B9BFEDB8ED11}"/>
                      </a:ext>
                    </a:extLst>
                  </p:cNvPr>
                  <p:cNvSpPr/>
                  <p:nvPr/>
                </p:nvSpPr>
                <p:spPr>
                  <a:xfrm>
                    <a:off x="429064" y="3153487"/>
                    <a:ext cx="821793" cy="42031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grpSp>
              <p:nvGrpSpPr>
                <p:cNvPr id="53" name="Group 52">
                  <a:extLst>
                    <a:ext uri="{FF2B5EF4-FFF2-40B4-BE49-F238E27FC236}">
                      <a16:creationId xmlns:a16="http://schemas.microsoft.com/office/drawing/2014/main" id="{69578F31-AFAD-0346-815A-F6232026CA51}"/>
                    </a:ext>
                  </a:extLst>
                </p:cNvPr>
                <p:cNvGrpSpPr/>
                <p:nvPr/>
              </p:nvGrpSpPr>
              <p:grpSpPr>
                <a:xfrm>
                  <a:off x="7952214" y="4018349"/>
                  <a:ext cx="731520" cy="1356677"/>
                  <a:chOff x="283209" y="2448408"/>
                  <a:chExt cx="1095724" cy="2392112"/>
                </a:xfrm>
              </p:grpSpPr>
              <p:cxnSp>
                <p:nvCxnSpPr>
                  <p:cNvPr id="59" name="Straight Connector 58">
                    <a:extLst>
                      <a:ext uri="{FF2B5EF4-FFF2-40B4-BE49-F238E27FC236}">
                        <a16:creationId xmlns:a16="http://schemas.microsoft.com/office/drawing/2014/main" id="{556EA060-ED96-6840-978A-2BF617C79010}"/>
                      </a:ext>
                    </a:extLst>
                  </p:cNvPr>
                  <p:cNvCxnSpPr/>
                  <p:nvPr/>
                </p:nvCxnSpPr>
                <p:spPr>
                  <a:xfrm>
                    <a:off x="793717" y="2745773"/>
                    <a:ext cx="0" cy="824813"/>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1B2D8A3-AE54-BC4F-B5B3-0C3068B9BB50}"/>
                      </a:ext>
                    </a:extLst>
                  </p:cNvPr>
                  <p:cNvSpPr/>
                  <p:nvPr/>
                </p:nvSpPr>
                <p:spPr>
                  <a:xfrm>
                    <a:off x="283209" y="2448408"/>
                    <a:ext cx="1095724" cy="2392112"/>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61" name="Rectangle 60">
                    <a:extLst>
                      <a:ext uri="{FF2B5EF4-FFF2-40B4-BE49-F238E27FC236}">
                        <a16:creationId xmlns:a16="http://schemas.microsoft.com/office/drawing/2014/main" id="{86012682-5397-0A43-AED1-8F965889543A}"/>
                      </a:ext>
                    </a:extLst>
                  </p:cNvPr>
                  <p:cNvSpPr/>
                  <p:nvPr/>
                </p:nvSpPr>
                <p:spPr>
                  <a:xfrm>
                    <a:off x="429064" y="3153487"/>
                    <a:ext cx="821793" cy="42031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cxnSp>
              <p:nvCxnSpPr>
                <p:cNvPr id="54" name="Straight Connector 53">
                  <a:extLst>
                    <a:ext uri="{FF2B5EF4-FFF2-40B4-BE49-F238E27FC236}">
                      <a16:creationId xmlns:a16="http://schemas.microsoft.com/office/drawing/2014/main" id="{90E9E03F-FAE3-EE45-88AC-FD7454A1C886}"/>
                    </a:ext>
                  </a:extLst>
                </p:cNvPr>
                <p:cNvCxnSpPr>
                  <a:cxnSpLocks/>
                  <a:stCxn id="81" idx="2"/>
                  <a:endCxn id="60" idx="0"/>
                </p:cNvCxnSpPr>
                <p:nvPr/>
              </p:nvCxnSpPr>
              <p:spPr>
                <a:xfrm flipH="1">
                  <a:off x="8317974" y="3874447"/>
                  <a:ext cx="1272" cy="143902"/>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5590578-EF4B-C149-901E-E1389D282D11}"/>
                    </a:ext>
                  </a:extLst>
                </p:cNvPr>
                <p:cNvCxnSpPr>
                  <a:cxnSpLocks/>
                  <a:stCxn id="79" idx="2"/>
                  <a:endCxn id="63" idx="0"/>
                </p:cNvCxnSpPr>
                <p:nvPr/>
              </p:nvCxnSpPr>
              <p:spPr>
                <a:xfrm>
                  <a:off x="5710375" y="3874447"/>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6D619C2-F850-5241-AE5C-176E99E83209}"/>
                    </a:ext>
                  </a:extLst>
                </p:cNvPr>
                <p:cNvCxnSpPr>
                  <a:cxnSpLocks/>
                  <a:stCxn id="80" idx="2"/>
                  <a:endCxn id="66" idx="0"/>
                </p:cNvCxnSpPr>
                <p:nvPr/>
              </p:nvCxnSpPr>
              <p:spPr>
                <a:xfrm>
                  <a:off x="7015983" y="3884431"/>
                  <a:ext cx="0" cy="1830775"/>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E00AB28D-7A9E-F740-A477-EFCAD8E39FE7}"/>
                    </a:ext>
                  </a:extLst>
                </p:cNvPr>
                <p:cNvSpPr/>
                <p:nvPr/>
              </p:nvSpPr>
              <p:spPr>
                <a:xfrm>
                  <a:off x="6648951" y="4957603"/>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58" name="Rectangle 57">
                  <a:extLst>
                    <a:ext uri="{FF2B5EF4-FFF2-40B4-BE49-F238E27FC236}">
                      <a16:creationId xmlns:a16="http://schemas.microsoft.com/office/drawing/2014/main" id="{63B63500-BEEF-8647-87FD-F81504B0D970}"/>
                    </a:ext>
                  </a:extLst>
                </p:cNvPr>
                <p:cNvSpPr/>
                <p:nvPr/>
              </p:nvSpPr>
              <p:spPr>
                <a:xfrm>
                  <a:off x="6653801" y="4033326"/>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grpSp>
        <p:sp>
          <p:nvSpPr>
            <p:cNvPr id="44" name="Rectangle 43">
              <a:extLst>
                <a:ext uri="{FF2B5EF4-FFF2-40B4-BE49-F238E27FC236}">
                  <a16:creationId xmlns:a16="http://schemas.microsoft.com/office/drawing/2014/main" id="{F3BD7F57-2294-9B4A-A54E-EEC3E930CAE4}"/>
                </a:ext>
              </a:extLst>
            </p:cNvPr>
            <p:cNvSpPr/>
            <p:nvPr/>
          </p:nvSpPr>
          <p:spPr>
            <a:xfrm>
              <a:off x="713221" y="4516883"/>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45" name="Rectangle 44">
              <a:extLst>
                <a:ext uri="{FF2B5EF4-FFF2-40B4-BE49-F238E27FC236}">
                  <a16:creationId xmlns:a16="http://schemas.microsoft.com/office/drawing/2014/main" id="{049955BF-9442-6841-BD38-3E657A9AD447}"/>
                </a:ext>
              </a:extLst>
            </p:cNvPr>
            <p:cNvSpPr/>
            <p:nvPr/>
          </p:nvSpPr>
          <p:spPr>
            <a:xfrm>
              <a:off x="3315846" y="4516883"/>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46" name="Rectangle 45">
              <a:extLst>
                <a:ext uri="{FF2B5EF4-FFF2-40B4-BE49-F238E27FC236}">
                  <a16:creationId xmlns:a16="http://schemas.microsoft.com/office/drawing/2014/main" id="{8CFDFDF0-E043-304C-B967-B69FD0B5D649}"/>
                </a:ext>
              </a:extLst>
            </p:cNvPr>
            <p:cNvSpPr/>
            <p:nvPr/>
          </p:nvSpPr>
          <p:spPr>
            <a:xfrm>
              <a:off x="707286" y="482405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47" name="Rectangle 46">
              <a:extLst>
                <a:ext uri="{FF2B5EF4-FFF2-40B4-BE49-F238E27FC236}">
                  <a16:creationId xmlns:a16="http://schemas.microsoft.com/office/drawing/2014/main" id="{DE02715D-8943-8D41-9DC5-83BB27503CD0}"/>
                </a:ext>
              </a:extLst>
            </p:cNvPr>
            <p:cNvSpPr/>
            <p:nvPr/>
          </p:nvSpPr>
          <p:spPr>
            <a:xfrm>
              <a:off x="3309911" y="482405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sp>
        <p:nvSpPr>
          <p:cNvPr id="139" name="Content Placeholder 1">
            <a:extLst>
              <a:ext uri="{FF2B5EF4-FFF2-40B4-BE49-F238E27FC236}">
                <a16:creationId xmlns:a16="http://schemas.microsoft.com/office/drawing/2014/main" id="{C2CCFCFD-C76E-174A-B294-D44DC2CE4FAF}"/>
              </a:ext>
            </a:extLst>
          </p:cNvPr>
          <p:cNvSpPr txBox="1">
            <a:spLocks/>
          </p:cNvSpPr>
          <p:nvPr/>
        </p:nvSpPr>
        <p:spPr>
          <a:xfrm>
            <a:off x="4461383" y="1450334"/>
            <a:ext cx="3340391" cy="42553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indent="0" algn="ctr" defTabSz="914400">
              <a:buNone/>
            </a:pPr>
            <a:r>
              <a:rPr lang="en-US" b="1" dirty="0"/>
              <a:t>Remote, shared BB</a:t>
            </a:r>
          </a:p>
        </p:txBody>
      </p:sp>
      <p:sp>
        <p:nvSpPr>
          <p:cNvPr id="140" name="Content Placeholder 1">
            <a:extLst>
              <a:ext uri="{FF2B5EF4-FFF2-40B4-BE49-F238E27FC236}">
                <a16:creationId xmlns:a16="http://schemas.microsoft.com/office/drawing/2014/main" id="{18980752-7136-0B4D-9BE4-2254BAE71E98}"/>
              </a:ext>
            </a:extLst>
          </p:cNvPr>
          <p:cNvSpPr txBox="1">
            <a:spLocks/>
          </p:cNvSpPr>
          <p:nvPr/>
        </p:nvSpPr>
        <p:spPr>
          <a:xfrm>
            <a:off x="423781" y="1421112"/>
            <a:ext cx="3340391" cy="42553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indent="0" algn="ctr" defTabSz="914400">
              <a:buNone/>
            </a:pPr>
            <a:r>
              <a:rPr lang="en-US" b="1" dirty="0"/>
              <a:t>Node-local BB</a:t>
            </a:r>
          </a:p>
        </p:txBody>
      </p:sp>
      <p:sp>
        <p:nvSpPr>
          <p:cNvPr id="141" name="Content Placeholder 1">
            <a:extLst>
              <a:ext uri="{FF2B5EF4-FFF2-40B4-BE49-F238E27FC236}">
                <a16:creationId xmlns:a16="http://schemas.microsoft.com/office/drawing/2014/main" id="{28297583-D37C-4942-B3AD-BB2673CF84D6}"/>
              </a:ext>
            </a:extLst>
          </p:cNvPr>
          <p:cNvSpPr txBox="1">
            <a:spLocks/>
          </p:cNvSpPr>
          <p:nvPr/>
        </p:nvSpPr>
        <p:spPr>
          <a:xfrm>
            <a:off x="8713593" y="1459246"/>
            <a:ext cx="3340391" cy="42553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indent="0" algn="ctr" defTabSz="914400">
              <a:buNone/>
            </a:pPr>
            <a:r>
              <a:rPr lang="en-US" b="1" dirty="0"/>
              <a:t>Filesystem BB</a:t>
            </a:r>
          </a:p>
        </p:txBody>
      </p:sp>
      <p:grpSp>
        <p:nvGrpSpPr>
          <p:cNvPr id="143" name="Group 142">
            <a:extLst>
              <a:ext uri="{FF2B5EF4-FFF2-40B4-BE49-F238E27FC236}">
                <a16:creationId xmlns:a16="http://schemas.microsoft.com/office/drawing/2014/main" id="{C6CC1DE5-2C6F-914F-8903-F2207F1107E3}"/>
              </a:ext>
            </a:extLst>
          </p:cNvPr>
          <p:cNvGrpSpPr/>
          <p:nvPr/>
        </p:nvGrpSpPr>
        <p:grpSpPr>
          <a:xfrm>
            <a:off x="8611715" y="1951689"/>
            <a:ext cx="3341663" cy="3272896"/>
            <a:chOff x="5343343" y="2036740"/>
            <a:chExt cx="3341663" cy="3678466"/>
          </a:xfrm>
        </p:grpSpPr>
        <p:grpSp>
          <p:nvGrpSpPr>
            <p:cNvPr id="148" name="Group 147">
              <a:extLst>
                <a:ext uri="{FF2B5EF4-FFF2-40B4-BE49-F238E27FC236}">
                  <a16:creationId xmlns:a16="http://schemas.microsoft.com/office/drawing/2014/main" id="{63E66866-A80D-5B43-96F9-B307AFD26734}"/>
                </a:ext>
              </a:extLst>
            </p:cNvPr>
            <p:cNvGrpSpPr/>
            <p:nvPr/>
          </p:nvGrpSpPr>
          <p:grpSpPr>
            <a:xfrm>
              <a:off x="5343343" y="2036740"/>
              <a:ext cx="3341663" cy="1847691"/>
              <a:chOff x="5343343" y="2036740"/>
              <a:chExt cx="3341663" cy="1847691"/>
            </a:xfrm>
          </p:grpSpPr>
          <p:cxnSp>
            <p:nvCxnSpPr>
              <p:cNvPr id="173" name="Straight Connector 172">
                <a:extLst>
                  <a:ext uri="{FF2B5EF4-FFF2-40B4-BE49-F238E27FC236}">
                    <a16:creationId xmlns:a16="http://schemas.microsoft.com/office/drawing/2014/main" id="{976049CC-E39D-7942-94B6-44F466EE1FD2}"/>
                  </a:ext>
                </a:extLst>
              </p:cNvPr>
              <p:cNvCxnSpPr>
                <a:cxnSpLocks/>
                <a:stCxn id="186" idx="2"/>
                <a:endCxn id="180" idx="0"/>
              </p:cNvCxnSpPr>
              <p:nvPr/>
            </p:nvCxnSpPr>
            <p:spPr>
              <a:xfrm>
                <a:off x="7014711" y="2515009"/>
                <a:ext cx="1272" cy="89115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05381631-0703-5A48-B316-109F25711D5D}"/>
                  </a:ext>
                </a:extLst>
              </p:cNvPr>
              <p:cNvCxnSpPr>
                <a:cxnSpLocks/>
                <a:stCxn id="182" idx="3"/>
                <a:endCxn id="184" idx="1"/>
              </p:cNvCxnSpPr>
              <p:nvPr/>
            </p:nvCxnSpPr>
            <p:spPr>
              <a:xfrm>
                <a:off x="6074863" y="2960612"/>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489865C2-9DBC-C140-90F3-638BF7FE8192}"/>
                  </a:ext>
                </a:extLst>
              </p:cNvPr>
              <p:cNvCxnSpPr>
                <a:cxnSpLocks/>
                <a:stCxn id="185" idx="3"/>
                <a:endCxn id="187" idx="1"/>
              </p:cNvCxnSpPr>
              <p:nvPr/>
            </p:nvCxnSpPr>
            <p:spPr>
              <a:xfrm>
                <a:off x="6074863" y="2275875"/>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49124309-B22F-1343-B0CA-E5B128B5F5E1}"/>
                  </a:ext>
                </a:extLst>
              </p:cNvPr>
              <p:cNvCxnSpPr>
                <a:cxnSpLocks/>
                <a:stCxn id="185" idx="2"/>
                <a:endCxn id="179" idx="0"/>
              </p:cNvCxnSpPr>
              <p:nvPr/>
            </p:nvCxnSpPr>
            <p:spPr>
              <a:xfrm>
                <a:off x="5709103" y="2515009"/>
                <a:ext cx="1272" cy="88116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7A877DDB-F603-324B-9CD4-101B908A378A}"/>
                  </a:ext>
                </a:extLst>
              </p:cNvPr>
              <p:cNvCxnSpPr>
                <a:cxnSpLocks/>
                <a:stCxn id="187" idx="2"/>
                <a:endCxn id="181" idx="0"/>
              </p:cNvCxnSpPr>
              <p:nvPr/>
            </p:nvCxnSpPr>
            <p:spPr>
              <a:xfrm>
                <a:off x="8317974" y="2515009"/>
                <a:ext cx="1272" cy="88116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78E2A837-5A6B-F842-B900-7D145CEBB9A8}"/>
                  </a:ext>
                </a:extLst>
              </p:cNvPr>
              <p:cNvCxnSpPr>
                <a:cxnSpLocks/>
                <a:stCxn id="179" idx="3"/>
                <a:endCxn id="181" idx="1"/>
              </p:cNvCxnSpPr>
              <p:nvPr/>
            </p:nvCxnSpPr>
            <p:spPr>
              <a:xfrm>
                <a:off x="6076135" y="3635313"/>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9" name="Rectangle 178">
                <a:extLst>
                  <a:ext uri="{FF2B5EF4-FFF2-40B4-BE49-F238E27FC236}">
                    <a16:creationId xmlns:a16="http://schemas.microsoft.com/office/drawing/2014/main" id="{CA06D164-A380-854D-873D-8E2EBBCA183B}"/>
                  </a:ext>
                </a:extLst>
              </p:cNvPr>
              <p:cNvSpPr/>
              <p:nvPr/>
            </p:nvSpPr>
            <p:spPr>
              <a:xfrm>
                <a:off x="5344615" y="3396178"/>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180" name="Rectangle 179">
                <a:extLst>
                  <a:ext uri="{FF2B5EF4-FFF2-40B4-BE49-F238E27FC236}">
                    <a16:creationId xmlns:a16="http://schemas.microsoft.com/office/drawing/2014/main" id="{803A15C8-8B6F-6649-A469-2DD48CC1535E}"/>
                  </a:ext>
                </a:extLst>
              </p:cNvPr>
              <p:cNvSpPr/>
              <p:nvPr/>
            </p:nvSpPr>
            <p:spPr>
              <a:xfrm>
                <a:off x="6650223" y="3406162"/>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181" name="Rectangle 180">
                <a:extLst>
                  <a:ext uri="{FF2B5EF4-FFF2-40B4-BE49-F238E27FC236}">
                    <a16:creationId xmlns:a16="http://schemas.microsoft.com/office/drawing/2014/main" id="{1207BB8C-3C8A-C046-A91D-1434CFCE2B81}"/>
                  </a:ext>
                </a:extLst>
              </p:cNvPr>
              <p:cNvSpPr/>
              <p:nvPr/>
            </p:nvSpPr>
            <p:spPr>
              <a:xfrm>
                <a:off x="7953486" y="3396178"/>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182" name="Rectangle 181">
                <a:extLst>
                  <a:ext uri="{FF2B5EF4-FFF2-40B4-BE49-F238E27FC236}">
                    <a16:creationId xmlns:a16="http://schemas.microsoft.com/office/drawing/2014/main" id="{69493147-3388-5746-8087-44EADC16920C}"/>
                  </a:ext>
                </a:extLst>
              </p:cNvPr>
              <p:cNvSpPr/>
              <p:nvPr/>
            </p:nvSpPr>
            <p:spPr>
              <a:xfrm>
                <a:off x="5343343" y="2721477"/>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183" name="Rectangle 182">
                <a:extLst>
                  <a:ext uri="{FF2B5EF4-FFF2-40B4-BE49-F238E27FC236}">
                    <a16:creationId xmlns:a16="http://schemas.microsoft.com/office/drawing/2014/main" id="{3570498F-F3B4-554D-9C49-9FB35FB1928F}"/>
                  </a:ext>
                </a:extLst>
              </p:cNvPr>
              <p:cNvSpPr/>
              <p:nvPr/>
            </p:nvSpPr>
            <p:spPr>
              <a:xfrm>
                <a:off x="6648951" y="2726469"/>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184" name="Rectangle 183">
                <a:extLst>
                  <a:ext uri="{FF2B5EF4-FFF2-40B4-BE49-F238E27FC236}">
                    <a16:creationId xmlns:a16="http://schemas.microsoft.com/office/drawing/2014/main" id="{AA003847-153D-1248-B5E8-180F77DB1B8E}"/>
                  </a:ext>
                </a:extLst>
              </p:cNvPr>
              <p:cNvSpPr/>
              <p:nvPr/>
            </p:nvSpPr>
            <p:spPr>
              <a:xfrm>
                <a:off x="7952214" y="2721477"/>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185" name="Rectangle 184">
                <a:extLst>
                  <a:ext uri="{FF2B5EF4-FFF2-40B4-BE49-F238E27FC236}">
                    <a16:creationId xmlns:a16="http://schemas.microsoft.com/office/drawing/2014/main" id="{E22348B4-FD58-0448-B667-716B05BC674B}"/>
                  </a:ext>
                </a:extLst>
              </p:cNvPr>
              <p:cNvSpPr/>
              <p:nvPr/>
            </p:nvSpPr>
            <p:spPr>
              <a:xfrm>
                <a:off x="5343343"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186" name="Rectangle 185">
                <a:extLst>
                  <a:ext uri="{FF2B5EF4-FFF2-40B4-BE49-F238E27FC236}">
                    <a16:creationId xmlns:a16="http://schemas.microsoft.com/office/drawing/2014/main" id="{C5A6E273-BBB9-D940-A23B-C79395084CE2}"/>
                  </a:ext>
                </a:extLst>
              </p:cNvPr>
              <p:cNvSpPr/>
              <p:nvPr/>
            </p:nvSpPr>
            <p:spPr>
              <a:xfrm>
                <a:off x="6648951"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187" name="Rectangle 186">
                <a:extLst>
                  <a:ext uri="{FF2B5EF4-FFF2-40B4-BE49-F238E27FC236}">
                    <a16:creationId xmlns:a16="http://schemas.microsoft.com/office/drawing/2014/main" id="{D1E4B328-7739-8147-9DFE-7AF6A1DC72D5}"/>
                  </a:ext>
                </a:extLst>
              </p:cNvPr>
              <p:cNvSpPr/>
              <p:nvPr/>
            </p:nvSpPr>
            <p:spPr>
              <a:xfrm>
                <a:off x="7952214"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grpSp>
        <p:grpSp>
          <p:nvGrpSpPr>
            <p:cNvPr id="149" name="Group 148">
              <a:extLst>
                <a:ext uri="{FF2B5EF4-FFF2-40B4-BE49-F238E27FC236}">
                  <a16:creationId xmlns:a16="http://schemas.microsoft.com/office/drawing/2014/main" id="{9BCD1987-54CE-A74D-8C1B-359E43BAD581}"/>
                </a:ext>
              </a:extLst>
            </p:cNvPr>
            <p:cNvGrpSpPr/>
            <p:nvPr/>
          </p:nvGrpSpPr>
          <p:grpSpPr>
            <a:xfrm>
              <a:off x="6648951" y="3884431"/>
              <a:ext cx="736370" cy="1830775"/>
              <a:chOff x="6648951" y="3884431"/>
              <a:chExt cx="736370" cy="1830775"/>
            </a:xfrm>
          </p:grpSpPr>
          <p:cxnSp>
            <p:nvCxnSpPr>
              <p:cNvPr id="156" name="Straight Connector 155">
                <a:extLst>
                  <a:ext uri="{FF2B5EF4-FFF2-40B4-BE49-F238E27FC236}">
                    <a16:creationId xmlns:a16="http://schemas.microsoft.com/office/drawing/2014/main" id="{E6024FA9-176E-F341-94CD-E88521471792}"/>
                  </a:ext>
                </a:extLst>
              </p:cNvPr>
              <p:cNvCxnSpPr>
                <a:cxnSpLocks/>
                <a:stCxn id="180" idx="2"/>
              </p:cNvCxnSpPr>
              <p:nvPr/>
            </p:nvCxnSpPr>
            <p:spPr>
              <a:xfrm>
                <a:off x="7015983" y="3884431"/>
                <a:ext cx="0" cy="1830775"/>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57" name="Rectangle 156">
                <a:extLst>
                  <a:ext uri="{FF2B5EF4-FFF2-40B4-BE49-F238E27FC236}">
                    <a16:creationId xmlns:a16="http://schemas.microsoft.com/office/drawing/2014/main" id="{A1BA2864-708C-0A47-85B2-7F6CDC5FE043}"/>
                  </a:ext>
                </a:extLst>
              </p:cNvPr>
              <p:cNvSpPr/>
              <p:nvPr/>
            </p:nvSpPr>
            <p:spPr>
              <a:xfrm>
                <a:off x="6648951" y="4957603"/>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158" name="Rectangle 157">
                <a:extLst>
                  <a:ext uri="{FF2B5EF4-FFF2-40B4-BE49-F238E27FC236}">
                    <a16:creationId xmlns:a16="http://schemas.microsoft.com/office/drawing/2014/main" id="{BB35FF88-8C90-204F-A378-F55D3D52890E}"/>
                  </a:ext>
                </a:extLst>
              </p:cNvPr>
              <p:cNvSpPr/>
              <p:nvPr/>
            </p:nvSpPr>
            <p:spPr>
              <a:xfrm>
                <a:off x="6653801" y="4033326"/>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grpSp>
      <p:grpSp>
        <p:nvGrpSpPr>
          <p:cNvPr id="188" name="Group 187">
            <a:extLst>
              <a:ext uri="{FF2B5EF4-FFF2-40B4-BE49-F238E27FC236}">
                <a16:creationId xmlns:a16="http://schemas.microsoft.com/office/drawing/2014/main" id="{87070D65-1EC8-5245-8393-A807F1004484}"/>
              </a:ext>
            </a:extLst>
          </p:cNvPr>
          <p:cNvGrpSpPr/>
          <p:nvPr/>
        </p:nvGrpSpPr>
        <p:grpSpPr>
          <a:xfrm>
            <a:off x="8617737" y="5224584"/>
            <a:ext cx="3340391" cy="1196223"/>
            <a:chOff x="8234609" y="5441629"/>
            <a:chExt cx="3340391" cy="1196223"/>
          </a:xfrm>
        </p:grpSpPr>
        <p:grpSp>
          <p:nvGrpSpPr>
            <p:cNvPr id="189" name="Group 188">
              <a:extLst>
                <a:ext uri="{FF2B5EF4-FFF2-40B4-BE49-F238E27FC236}">
                  <a16:creationId xmlns:a16="http://schemas.microsoft.com/office/drawing/2014/main" id="{9D2D7D77-FB90-F24A-B675-31785E58EF8F}"/>
                </a:ext>
              </a:extLst>
            </p:cNvPr>
            <p:cNvGrpSpPr/>
            <p:nvPr/>
          </p:nvGrpSpPr>
          <p:grpSpPr>
            <a:xfrm>
              <a:off x="8234609" y="5441629"/>
              <a:ext cx="3340391" cy="1196223"/>
              <a:chOff x="492192" y="5467361"/>
              <a:chExt cx="3340391" cy="1196223"/>
            </a:xfrm>
          </p:grpSpPr>
          <p:sp>
            <p:nvSpPr>
              <p:cNvPr id="195" name="Rounded Rectangle 194">
                <a:extLst>
                  <a:ext uri="{FF2B5EF4-FFF2-40B4-BE49-F238E27FC236}">
                    <a16:creationId xmlns:a16="http://schemas.microsoft.com/office/drawing/2014/main" id="{9DC0CD37-A4B2-A74B-9760-6CFE5B73463F}"/>
                  </a:ext>
                </a:extLst>
              </p:cNvPr>
              <p:cNvSpPr/>
              <p:nvPr/>
            </p:nvSpPr>
            <p:spPr>
              <a:xfrm>
                <a:off x="492192" y="5467361"/>
                <a:ext cx="3340391" cy="1196223"/>
              </a:xfrm>
              <a:prstGeom prst="roundRect">
                <a:avLst/>
              </a:prstGeom>
              <a:solidFill>
                <a:schemeClr val="bg1"/>
              </a:solidFill>
              <a:ln w="9525" cap="flat" cmpd="sng" algn="ctr">
                <a:solidFill>
                  <a:srgbClr val="0000FF"/>
                </a:solidFill>
                <a:prstDash val="solid"/>
              </a:ln>
              <a:effectLst/>
            </p:spPr>
            <p:txBody>
              <a:bodyPr tIns="0" bIns="0" rtlCol="0" anchor="t" anchorCtr="0"/>
              <a:lstStyle/>
              <a:p>
                <a:pPr algn="ctr" defTabSz="914400" rtl="0">
                  <a:defRPr/>
                </a:pPr>
                <a:r>
                  <a:rPr lang="en-US" sz="2800" b="1" dirty="0">
                    <a:ln w="9525">
                      <a:noFill/>
                    </a:ln>
                    <a:solidFill>
                      <a:schemeClr val="tx1"/>
                    </a:solidFill>
                  </a:rPr>
                  <a:t>Parallel File System</a:t>
                </a:r>
              </a:p>
            </p:txBody>
          </p:sp>
          <p:grpSp>
            <p:nvGrpSpPr>
              <p:cNvPr id="196" name="Group 195">
                <a:extLst>
                  <a:ext uri="{FF2B5EF4-FFF2-40B4-BE49-F238E27FC236}">
                    <a16:creationId xmlns:a16="http://schemas.microsoft.com/office/drawing/2014/main" id="{B84A7157-BA83-4B41-8B01-AE86A8A5776E}"/>
                  </a:ext>
                </a:extLst>
              </p:cNvPr>
              <p:cNvGrpSpPr/>
              <p:nvPr/>
            </p:nvGrpSpPr>
            <p:grpSpPr>
              <a:xfrm>
                <a:off x="855508" y="6195468"/>
                <a:ext cx="2713757" cy="411480"/>
                <a:chOff x="855508" y="6195468"/>
                <a:chExt cx="2713757" cy="411480"/>
              </a:xfrm>
            </p:grpSpPr>
            <p:sp>
              <p:nvSpPr>
                <p:cNvPr id="197" name="Magnetic Disk 117">
                  <a:extLst>
                    <a:ext uri="{FF2B5EF4-FFF2-40B4-BE49-F238E27FC236}">
                      <a16:creationId xmlns:a16="http://schemas.microsoft.com/office/drawing/2014/main" id="{2633304E-A42C-BF43-B594-1D3CF107E9CA}"/>
                    </a:ext>
                  </a:extLst>
                </p:cNvPr>
                <p:cNvSpPr/>
                <p:nvPr/>
              </p:nvSpPr>
              <p:spPr>
                <a:xfrm>
                  <a:off x="2700324"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198" name="Magnetic Disk 117">
                  <a:extLst>
                    <a:ext uri="{FF2B5EF4-FFF2-40B4-BE49-F238E27FC236}">
                      <a16:creationId xmlns:a16="http://schemas.microsoft.com/office/drawing/2014/main" id="{C5C78083-D7C5-E449-A5D0-9B326A4DC45E}"/>
                    </a:ext>
                  </a:extLst>
                </p:cNvPr>
                <p:cNvSpPr/>
                <p:nvPr/>
              </p:nvSpPr>
              <p:spPr>
                <a:xfrm>
                  <a:off x="3161526"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199" name="Magnetic Disk 116">
                  <a:extLst>
                    <a:ext uri="{FF2B5EF4-FFF2-40B4-BE49-F238E27FC236}">
                      <a16:creationId xmlns:a16="http://schemas.microsoft.com/office/drawing/2014/main" id="{B034DEB3-F0D9-4147-B68E-AD0C8C67D967}"/>
                    </a:ext>
                  </a:extLst>
                </p:cNvPr>
                <p:cNvSpPr/>
                <p:nvPr/>
              </p:nvSpPr>
              <p:spPr>
                <a:xfrm>
                  <a:off x="2239120"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00" name="Magnetic Disk 117">
                  <a:extLst>
                    <a:ext uri="{FF2B5EF4-FFF2-40B4-BE49-F238E27FC236}">
                      <a16:creationId xmlns:a16="http://schemas.microsoft.com/office/drawing/2014/main" id="{773810A7-A270-E046-9E42-5BE07F9F6F41}"/>
                    </a:ext>
                  </a:extLst>
                </p:cNvPr>
                <p:cNvSpPr/>
                <p:nvPr/>
              </p:nvSpPr>
              <p:spPr>
                <a:xfrm>
                  <a:off x="855508"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01" name="Magnetic Disk 117">
                  <a:extLst>
                    <a:ext uri="{FF2B5EF4-FFF2-40B4-BE49-F238E27FC236}">
                      <a16:creationId xmlns:a16="http://schemas.microsoft.com/office/drawing/2014/main" id="{73715333-1A69-C54B-AAB5-0EF22E40E6E5}"/>
                    </a:ext>
                  </a:extLst>
                </p:cNvPr>
                <p:cNvSpPr/>
                <p:nvPr/>
              </p:nvSpPr>
              <p:spPr>
                <a:xfrm>
                  <a:off x="1316712"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02" name="Magnetic Disk 117">
                  <a:extLst>
                    <a:ext uri="{FF2B5EF4-FFF2-40B4-BE49-F238E27FC236}">
                      <a16:creationId xmlns:a16="http://schemas.microsoft.com/office/drawing/2014/main" id="{CB6403FF-1E4A-514B-88B9-CFA5D48C706B}"/>
                    </a:ext>
                  </a:extLst>
                </p:cNvPr>
                <p:cNvSpPr/>
                <p:nvPr/>
              </p:nvSpPr>
              <p:spPr>
                <a:xfrm>
                  <a:off x="1777916"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grpSp>
        </p:grpSp>
        <p:sp>
          <p:nvSpPr>
            <p:cNvPr id="190" name="Rectangle 189">
              <a:extLst>
                <a:ext uri="{FF2B5EF4-FFF2-40B4-BE49-F238E27FC236}">
                  <a16:creationId xmlns:a16="http://schemas.microsoft.com/office/drawing/2014/main" id="{83AEA1B7-1B69-8E41-9340-3FFEFE8D467F}"/>
                </a:ext>
              </a:extLst>
            </p:cNvPr>
            <p:cNvSpPr/>
            <p:nvPr/>
          </p:nvSpPr>
          <p:spPr>
            <a:xfrm>
              <a:off x="8527474" y="5874723"/>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91" name="Rectangle 190">
              <a:extLst>
                <a:ext uri="{FF2B5EF4-FFF2-40B4-BE49-F238E27FC236}">
                  <a16:creationId xmlns:a16="http://schemas.microsoft.com/office/drawing/2014/main" id="{498BD76C-B02D-894D-A981-282DC4FDBAF4}"/>
                </a:ext>
              </a:extLst>
            </p:cNvPr>
            <p:cNvSpPr/>
            <p:nvPr/>
          </p:nvSpPr>
          <p:spPr>
            <a:xfrm>
              <a:off x="9103309"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92" name="Rectangle 191">
              <a:extLst>
                <a:ext uri="{FF2B5EF4-FFF2-40B4-BE49-F238E27FC236}">
                  <a16:creationId xmlns:a16="http://schemas.microsoft.com/office/drawing/2014/main" id="{6F762140-4755-CC46-B878-9A731F0D4E07}"/>
                </a:ext>
              </a:extLst>
            </p:cNvPr>
            <p:cNvSpPr/>
            <p:nvPr/>
          </p:nvSpPr>
          <p:spPr>
            <a:xfrm>
              <a:off x="9679144"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93" name="Rectangle 192">
              <a:extLst>
                <a:ext uri="{FF2B5EF4-FFF2-40B4-BE49-F238E27FC236}">
                  <a16:creationId xmlns:a16="http://schemas.microsoft.com/office/drawing/2014/main" id="{FB6BC8BA-E5AF-8740-97E6-D7010F12E939}"/>
                </a:ext>
              </a:extLst>
            </p:cNvPr>
            <p:cNvSpPr/>
            <p:nvPr/>
          </p:nvSpPr>
          <p:spPr>
            <a:xfrm>
              <a:off x="10254979"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94" name="Rectangle 193">
              <a:extLst>
                <a:ext uri="{FF2B5EF4-FFF2-40B4-BE49-F238E27FC236}">
                  <a16:creationId xmlns:a16="http://schemas.microsoft.com/office/drawing/2014/main" id="{E3DCE258-FF35-DF4E-83D9-FC1F36DF255F}"/>
                </a:ext>
              </a:extLst>
            </p:cNvPr>
            <p:cNvSpPr/>
            <p:nvPr/>
          </p:nvSpPr>
          <p:spPr>
            <a:xfrm>
              <a:off x="10830814"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spTree>
    <p:extLst>
      <p:ext uri="{BB962C8B-B14F-4D97-AF65-F5344CB8AC3E}">
        <p14:creationId xmlns:p14="http://schemas.microsoft.com/office/powerpoint/2010/main" val="2283052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1FCD-4643-A04B-A768-3DDF234960D4}"/>
              </a:ext>
            </a:extLst>
          </p:cNvPr>
          <p:cNvSpPr>
            <a:spLocks noGrp="1"/>
          </p:cNvSpPr>
          <p:nvPr>
            <p:ph type="title"/>
          </p:nvPr>
        </p:nvSpPr>
        <p:spPr/>
        <p:txBody>
          <a:bodyPr/>
          <a:lstStyle/>
          <a:p>
            <a:r>
              <a:rPr lang="en-US" dirty="0"/>
              <a:t>Burst Buffers Functionality “Classes”</a:t>
            </a:r>
          </a:p>
        </p:txBody>
      </p:sp>
      <p:sp>
        <p:nvSpPr>
          <p:cNvPr id="4" name="Content Placeholder 1">
            <a:extLst>
              <a:ext uri="{FF2B5EF4-FFF2-40B4-BE49-F238E27FC236}">
                <a16:creationId xmlns:a16="http://schemas.microsoft.com/office/drawing/2014/main" id="{B5D68B00-7D03-BB4B-9DC5-CCF1C5A1CB53}"/>
              </a:ext>
            </a:extLst>
          </p:cNvPr>
          <p:cNvSpPr txBox="1">
            <a:spLocks/>
          </p:cNvSpPr>
          <p:nvPr/>
        </p:nvSpPr>
        <p:spPr>
          <a:xfrm>
            <a:off x="609600" y="1441524"/>
            <a:ext cx="10972800"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Cache</a:t>
            </a:r>
          </a:p>
          <a:p>
            <a:pPr lvl="1" defTabSz="914400"/>
            <a:r>
              <a:rPr lang="en-US" dirty="0"/>
              <a:t>acts like an extended OS page cache for a given job or parallel filesystem</a:t>
            </a:r>
          </a:p>
          <a:p>
            <a:pPr lvl="1" defTabSz="914400"/>
            <a:r>
              <a:rPr lang="en-US" dirty="0"/>
              <a:t>all data movement between the BB and the PFS occurs implicitly</a:t>
            </a:r>
          </a:p>
          <a:p>
            <a:pPr defTabSz="914400"/>
            <a:r>
              <a:rPr lang="en-US" dirty="0"/>
              <a:t>Scratch</a:t>
            </a:r>
          </a:p>
          <a:p>
            <a:pPr lvl="1" defTabSz="914400"/>
            <a:r>
              <a:rPr lang="en-US" dirty="0"/>
              <a:t> functions like a /</a:t>
            </a:r>
            <a:r>
              <a:rPr lang="en-US" dirty="0" err="1"/>
              <a:t>tmp</a:t>
            </a:r>
            <a:r>
              <a:rPr lang="en-US" dirty="0"/>
              <a:t> file system for the given node, job, or workflow</a:t>
            </a:r>
          </a:p>
          <a:p>
            <a:pPr defTabSz="914400"/>
            <a:r>
              <a:rPr lang="en-US" dirty="0"/>
              <a:t>Staging</a:t>
            </a:r>
          </a:p>
          <a:p>
            <a:pPr lvl="1" defTabSz="914400"/>
            <a:r>
              <a:rPr lang="en-US" dirty="0"/>
              <a:t>all data movement occurs explicitly for a given job</a:t>
            </a:r>
          </a:p>
          <a:p>
            <a:pPr lvl="1" defTabSz="914400"/>
            <a:r>
              <a:rPr lang="en-US" dirty="0"/>
              <a:t>data movement can occur before and after the job is the running</a:t>
            </a:r>
          </a:p>
        </p:txBody>
      </p:sp>
    </p:spTree>
    <p:extLst>
      <p:ext uri="{BB962C8B-B14F-4D97-AF65-F5344CB8AC3E}">
        <p14:creationId xmlns:p14="http://schemas.microsoft.com/office/powerpoint/2010/main" val="3173910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22EC-5EC5-2D4F-896A-4F73471B5EED}"/>
              </a:ext>
            </a:extLst>
          </p:cNvPr>
          <p:cNvSpPr>
            <a:spLocks noGrp="1"/>
          </p:cNvSpPr>
          <p:nvPr>
            <p:ph type="title"/>
          </p:nvPr>
        </p:nvSpPr>
        <p:spPr/>
        <p:txBody>
          <a:bodyPr/>
          <a:lstStyle/>
          <a:p>
            <a:r>
              <a:rPr lang="en-US" dirty="0"/>
              <a:t>Node-local Burst Buffer Architecture</a:t>
            </a:r>
          </a:p>
        </p:txBody>
      </p:sp>
      <p:grpSp>
        <p:nvGrpSpPr>
          <p:cNvPr id="3" name="Group 2">
            <a:extLst>
              <a:ext uri="{FF2B5EF4-FFF2-40B4-BE49-F238E27FC236}">
                <a16:creationId xmlns:a16="http://schemas.microsoft.com/office/drawing/2014/main" id="{A9B9AA81-955A-A647-A4D8-D9B4A223C849}"/>
              </a:ext>
            </a:extLst>
          </p:cNvPr>
          <p:cNvGrpSpPr/>
          <p:nvPr/>
        </p:nvGrpSpPr>
        <p:grpSpPr>
          <a:xfrm>
            <a:off x="8239565" y="1396052"/>
            <a:ext cx="3342835" cy="4930459"/>
            <a:chOff x="8239567" y="1347206"/>
            <a:chExt cx="3342835" cy="4930459"/>
          </a:xfrm>
        </p:grpSpPr>
        <p:grpSp>
          <p:nvGrpSpPr>
            <p:cNvPr id="4" name="Group 3">
              <a:extLst>
                <a:ext uri="{FF2B5EF4-FFF2-40B4-BE49-F238E27FC236}">
                  <a16:creationId xmlns:a16="http://schemas.microsoft.com/office/drawing/2014/main" id="{801523D5-C705-624B-9A54-3AFD985A8BF6}"/>
                </a:ext>
              </a:extLst>
            </p:cNvPr>
            <p:cNvGrpSpPr/>
            <p:nvPr/>
          </p:nvGrpSpPr>
          <p:grpSpPr>
            <a:xfrm>
              <a:off x="8239567" y="1347206"/>
              <a:ext cx="3341663" cy="2118085"/>
              <a:chOff x="5343343" y="1679903"/>
              <a:chExt cx="3341663" cy="2118085"/>
            </a:xfrm>
          </p:grpSpPr>
          <p:cxnSp>
            <p:nvCxnSpPr>
              <p:cNvPr id="27" name="Straight Connector 26">
                <a:extLst>
                  <a:ext uri="{FF2B5EF4-FFF2-40B4-BE49-F238E27FC236}">
                    <a16:creationId xmlns:a16="http://schemas.microsoft.com/office/drawing/2014/main" id="{93D82520-291A-4547-90CB-E85771C8A9A3}"/>
                  </a:ext>
                </a:extLst>
              </p:cNvPr>
              <p:cNvCxnSpPr>
                <a:cxnSpLocks/>
                <a:stCxn id="40" idx="2"/>
                <a:endCxn id="34"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61CD065-CA3F-D841-8F51-495B8E25DCC0}"/>
                  </a:ext>
                </a:extLst>
              </p:cNvPr>
              <p:cNvCxnSpPr>
                <a:cxnSpLocks/>
                <a:stCxn id="36" idx="3"/>
                <a:endCxn id="38" idx="1"/>
              </p:cNvCxnSpPr>
              <p:nvPr/>
            </p:nvCxnSpPr>
            <p:spPr>
              <a:xfrm>
                <a:off x="6074863" y="273897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D6E0586-F275-E442-8C6D-5C5E467BF27D}"/>
                  </a:ext>
                </a:extLst>
              </p:cNvPr>
              <p:cNvCxnSpPr>
                <a:cxnSpLocks/>
                <a:stCxn id="39" idx="3"/>
                <a:endCxn id="41" idx="1"/>
              </p:cNvCxnSpPr>
              <p:nvPr/>
            </p:nvCxnSpPr>
            <p:spPr>
              <a:xfrm>
                <a:off x="6074863" y="1998477"/>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3144227-9303-5E44-9AB1-19D229411719}"/>
                  </a:ext>
                </a:extLst>
              </p:cNvPr>
              <p:cNvCxnSpPr>
                <a:cxnSpLocks/>
                <a:stCxn id="39" idx="2"/>
                <a:endCxn id="33"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24EC3A4-0CA1-684D-AF4C-2610AB9A15E0}"/>
                  </a:ext>
                </a:extLst>
              </p:cNvPr>
              <p:cNvCxnSpPr>
                <a:cxnSpLocks/>
                <a:stCxn id="41" idx="2"/>
                <a:endCxn id="35" idx="0"/>
              </p:cNvCxnSpPr>
              <p:nvPr/>
            </p:nvCxnSpPr>
            <p:spPr>
              <a:xfrm>
                <a:off x="8317974"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807570C-6399-1B49-B262-F4D85C00A402}"/>
                  </a:ext>
                </a:extLst>
              </p:cNvPr>
              <p:cNvCxnSpPr>
                <a:cxnSpLocks/>
                <a:stCxn id="33" idx="3"/>
                <a:endCxn id="35" idx="1"/>
              </p:cNvCxnSpPr>
              <p:nvPr/>
            </p:nvCxnSpPr>
            <p:spPr>
              <a:xfrm>
                <a:off x="6076135" y="346943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F05F244A-D51B-1444-860D-726F6C7AD63C}"/>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4" name="Rectangle 33">
                <a:extLst>
                  <a:ext uri="{FF2B5EF4-FFF2-40B4-BE49-F238E27FC236}">
                    <a16:creationId xmlns:a16="http://schemas.microsoft.com/office/drawing/2014/main" id="{8EB5C2F3-F13D-814D-9F38-0BCB3957A99E}"/>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5" name="Rectangle 34">
                <a:extLst>
                  <a:ext uri="{FF2B5EF4-FFF2-40B4-BE49-F238E27FC236}">
                    <a16:creationId xmlns:a16="http://schemas.microsoft.com/office/drawing/2014/main" id="{C9AD5D57-D7CB-334B-99FB-C341579DE942}"/>
                  </a:ext>
                </a:extLst>
              </p:cNvPr>
              <p:cNvSpPr/>
              <p:nvPr/>
            </p:nvSpPr>
            <p:spPr>
              <a:xfrm>
                <a:off x="7953486"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6" name="Rectangle 35">
                <a:extLst>
                  <a:ext uri="{FF2B5EF4-FFF2-40B4-BE49-F238E27FC236}">
                    <a16:creationId xmlns:a16="http://schemas.microsoft.com/office/drawing/2014/main" id="{416B5592-276C-7A48-BF08-990836F9CA95}"/>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7" name="Rectangle 36">
                <a:extLst>
                  <a:ext uri="{FF2B5EF4-FFF2-40B4-BE49-F238E27FC236}">
                    <a16:creationId xmlns:a16="http://schemas.microsoft.com/office/drawing/2014/main" id="{814B6C78-F661-CD4F-B125-2EC9A46B88CC}"/>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8" name="Rectangle 37">
                <a:extLst>
                  <a:ext uri="{FF2B5EF4-FFF2-40B4-BE49-F238E27FC236}">
                    <a16:creationId xmlns:a16="http://schemas.microsoft.com/office/drawing/2014/main" id="{9564AAEA-27D3-7048-8099-AEB8B91346DB}"/>
                  </a:ext>
                </a:extLst>
              </p:cNvPr>
              <p:cNvSpPr/>
              <p:nvPr/>
            </p:nvSpPr>
            <p:spPr>
              <a:xfrm>
                <a:off x="7952214"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39" name="Rectangle 38">
                <a:extLst>
                  <a:ext uri="{FF2B5EF4-FFF2-40B4-BE49-F238E27FC236}">
                    <a16:creationId xmlns:a16="http://schemas.microsoft.com/office/drawing/2014/main" id="{18963CE7-467F-B84F-B589-AF7AC7CB76AE}"/>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40" name="Rectangle 39">
                <a:extLst>
                  <a:ext uri="{FF2B5EF4-FFF2-40B4-BE49-F238E27FC236}">
                    <a16:creationId xmlns:a16="http://schemas.microsoft.com/office/drawing/2014/main" id="{A8D314D0-0162-B34A-B279-A374C9E5D145}"/>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41" name="Rectangle 40">
                <a:extLst>
                  <a:ext uri="{FF2B5EF4-FFF2-40B4-BE49-F238E27FC236}">
                    <a16:creationId xmlns:a16="http://schemas.microsoft.com/office/drawing/2014/main" id="{57477BBD-620B-F144-A4B8-72428D99A5C7}"/>
                  </a:ext>
                </a:extLst>
              </p:cNvPr>
              <p:cNvSpPr/>
              <p:nvPr/>
            </p:nvSpPr>
            <p:spPr>
              <a:xfrm>
                <a:off x="7952214"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grpSp>
        <p:sp>
          <p:nvSpPr>
            <p:cNvPr id="5" name="Rectangle 4">
              <a:extLst>
                <a:ext uri="{FF2B5EF4-FFF2-40B4-BE49-F238E27FC236}">
                  <a16:creationId xmlns:a16="http://schemas.microsoft.com/office/drawing/2014/main" id="{AFC8696E-3E00-6244-A294-19D9A6241287}"/>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 name="Rectangle 5">
              <a:extLst>
                <a:ext uri="{FF2B5EF4-FFF2-40B4-BE49-F238E27FC236}">
                  <a16:creationId xmlns:a16="http://schemas.microsoft.com/office/drawing/2014/main" id="{8460DCFE-3900-7B4E-954A-73F93414302B}"/>
                </a:ext>
              </a:extLst>
            </p:cNvPr>
            <p:cNvSpPr/>
            <p:nvPr/>
          </p:nvSpPr>
          <p:spPr>
            <a:xfrm>
              <a:off x="9635442" y="31715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7" name="Group 6">
              <a:extLst>
                <a:ext uri="{FF2B5EF4-FFF2-40B4-BE49-F238E27FC236}">
                  <a16:creationId xmlns:a16="http://schemas.microsoft.com/office/drawing/2014/main" id="{13309F63-872E-5F45-A05E-96CCFC6E090D}"/>
                </a:ext>
              </a:extLst>
            </p:cNvPr>
            <p:cNvGrpSpPr/>
            <p:nvPr/>
          </p:nvGrpSpPr>
          <p:grpSpPr>
            <a:xfrm>
              <a:off x="8242011" y="3465291"/>
              <a:ext cx="3340391" cy="2812374"/>
              <a:chOff x="8242011" y="3465291"/>
              <a:chExt cx="3340391" cy="2812374"/>
            </a:xfrm>
          </p:grpSpPr>
          <p:grpSp>
            <p:nvGrpSpPr>
              <p:cNvPr id="15" name="Group 14">
                <a:extLst>
                  <a:ext uri="{FF2B5EF4-FFF2-40B4-BE49-F238E27FC236}">
                    <a16:creationId xmlns:a16="http://schemas.microsoft.com/office/drawing/2014/main" id="{F6A1A8A2-B1BB-3D4D-816E-43E689B2308E}"/>
                  </a:ext>
                </a:extLst>
              </p:cNvPr>
              <p:cNvGrpSpPr/>
              <p:nvPr/>
            </p:nvGrpSpPr>
            <p:grpSpPr>
              <a:xfrm>
                <a:off x="8242011" y="5382509"/>
                <a:ext cx="3340391" cy="895156"/>
                <a:chOff x="492192" y="5467362"/>
                <a:chExt cx="3340391" cy="895156"/>
              </a:xfrm>
            </p:grpSpPr>
            <p:grpSp>
              <p:nvGrpSpPr>
                <p:cNvPr id="19" name="Group 18">
                  <a:extLst>
                    <a:ext uri="{FF2B5EF4-FFF2-40B4-BE49-F238E27FC236}">
                      <a16:creationId xmlns:a16="http://schemas.microsoft.com/office/drawing/2014/main" id="{231C65F3-46F3-3148-9569-097BBD8EC0C6}"/>
                    </a:ext>
                  </a:extLst>
                </p:cNvPr>
                <p:cNvGrpSpPr/>
                <p:nvPr/>
              </p:nvGrpSpPr>
              <p:grpSpPr>
                <a:xfrm>
                  <a:off x="815973" y="5914225"/>
                  <a:ext cx="2713757" cy="411480"/>
                  <a:chOff x="815973" y="5914225"/>
                  <a:chExt cx="2713757" cy="411480"/>
                </a:xfrm>
              </p:grpSpPr>
              <p:sp>
                <p:nvSpPr>
                  <p:cNvPr id="21" name="Magnetic Disk 117">
                    <a:extLst>
                      <a:ext uri="{FF2B5EF4-FFF2-40B4-BE49-F238E27FC236}">
                        <a16:creationId xmlns:a16="http://schemas.microsoft.com/office/drawing/2014/main" id="{0FA0D68F-8631-ED4E-8725-F91E0E3E1DE5}"/>
                      </a:ext>
                    </a:extLst>
                  </p:cNvPr>
                  <p:cNvSpPr/>
                  <p:nvPr/>
                </p:nvSpPr>
                <p:spPr>
                  <a:xfrm>
                    <a:off x="2660789"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2" name="Magnetic Disk 117">
                    <a:extLst>
                      <a:ext uri="{FF2B5EF4-FFF2-40B4-BE49-F238E27FC236}">
                        <a16:creationId xmlns:a16="http://schemas.microsoft.com/office/drawing/2014/main" id="{0A362730-A97D-774F-94E8-0A8850FF7222}"/>
                      </a:ext>
                    </a:extLst>
                  </p:cNvPr>
                  <p:cNvSpPr/>
                  <p:nvPr/>
                </p:nvSpPr>
                <p:spPr>
                  <a:xfrm>
                    <a:off x="3121991"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3" name="Magnetic Disk 116">
                    <a:extLst>
                      <a:ext uri="{FF2B5EF4-FFF2-40B4-BE49-F238E27FC236}">
                        <a16:creationId xmlns:a16="http://schemas.microsoft.com/office/drawing/2014/main" id="{C97C1122-2C03-054E-AC7C-770DD731A0A1}"/>
                      </a:ext>
                    </a:extLst>
                  </p:cNvPr>
                  <p:cNvSpPr/>
                  <p:nvPr/>
                </p:nvSpPr>
                <p:spPr>
                  <a:xfrm>
                    <a:off x="2199585"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4" name="Magnetic Disk 117">
                    <a:extLst>
                      <a:ext uri="{FF2B5EF4-FFF2-40B4-BE49-F238E27FC236}">
                        <a16:creationId xmlns:a16="http://schemas.microsoft.com/office/drawing/2014/main" id="{C107B782-12D4-7C4B-98F6-78157F5BB738}"/>
                      </a:ext>
                    </a:extLst>
                  </p:cNvPr>
                  <p:cNvSpPr/>
                  <p:nvPr/>
                </p:nvSpPr>
                <p:spPr>
                  <a:xfrm>
                    <a:off x="815973"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5" name="Magnetic Disk 117">
                    <a:extLst>
                      <a:ext uri="{FF2B5EF4-FFF2-40B4-BE49-F238E27FC236}">
                        <a16:creationId xmlns:a16="http://schemas.microsoft.com/office/drawing/2014/main" id="{C969BA9A-AA1D-3046-A0DD-D68A121BBF83}"/>
                      </a:ext>
                    </a:extLst>
                  </p:cNvPr>
                  <p:cNvSpPr/>
                  <p:nvPr/>
                </p:nvSpPr>
                <p:spPr>
                  <a:xfrm>
                    <a:off x="1277177"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26" name="Magnetic Disk 117">
                    <a:extLst>
                      <a:ext uri="{FF2B5EF4-FFF2-40B4-BE49-F238E27FC236}">
                        <a16:creationId xmlns:a16="http://schemas.microsoft.com/office/drawing/2014/main" id="{9767373E-2097-A542-94F6-648F3DAF496E}"/>
                      </a:ext>
                    </a:extLst>
                  </p:cNvPr>
                  <p:cNvSpPr/>
                  <p:nvPr/>
                </p:nvSpPr>
                <p:spPr>
                  <a:xfrm>
                    <a:off x="1738381"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grpSp>
            <p:sp>
              <p:nvSpPr>
                <p:cNvPr id="20" name="Rounded Rectangle 19">
                  <a:extLst>
                    <a:ext uri="{FF2B5EF4-FFF2-40B4-BE49-F238E27FC236}">
                      <a16:creationId xmlns:a16="http://schemas.microsoft.com/office/drawing/2014/main" id="{86064FCB-E0F9-1C4E-9F13-A14127557DAB}"/>
                    </a:ext>
                  </a:extLst>
                </p:cNvPr>
                <p:cNvSpPr/>
                <p:nvPr/>
              </p:nvSpPr>
              <p:spPr>
                <a:xfrm>
                  <a:off x="492192" y="5467362"/>
                  <a:ext cx="3340391" cy="895156"/>
                </a:xfrm>
                <a:prstGeom prst="roundRect">
                  <a:avLst/>
                </a:prstGeom>
                <a:noFill/>
                <a:ln w="9525" cap="flat" cmpd="sng" algn="ctr">
                  <a:solidFill>
                    <a:srgbClr val="0000FF"/>
                  </a:solidFill>
                  <a:prstDash val="solid"/>
                </a:ln>
                <a:effectLst/>
              </p:spPr>
              <p:txBody>
                <a:bodyPr tIns="0" bIns="0" rtlCol="0" anchor="t" anchorCtr="0"/>
                <a:lstStyle/>
                <a:p>
                  <a:pPr algn="ctr" defTabSz="914400" rtl="0">
                    <a:defRPr/>
                  </a:pPr>
                  <a:r>
                    <a:rPr lang="en-US" sz="2800" b="1" dirty="0">
                      <a:ln w="9525">
                        <a:noFill/>
                      </a:ln>
                      <a:solidFill>
                        <a:schemeClr val="tx1"/>
                      </a:solidFill>
                    </a:rPr>
                    <a:t>Parallel File System</a:t>
                  </a:r>
                </a:p>
              </p:txBody>
            </p:sp>
          </p:grpSp>
          <p:cxnSp>
            <p:nvCxnSpPr>
              <p:cNvPr id="16" name="Straight Connector 15">
                <a:extLst>
                  <a:ext uri="{FF2B5EF4-FFF2-40B4-BE49-F238E27FC236}">
                    <a16:creationId xmlns:a16="http://schemas.microsoft.com/office/drawing/2014/main" id="{16C78AC9-182C-6A4C-A64D-A3D2D55EBDDE}"/>
                  </a:ext>
                </a:extLst>
              </p:cNvPr>
              <p:cNvCxnSpPr>
                <a:cxnSpLocks/>
                <a:stCxn id="34" idx="2"/>
                <a:endCxn id="20" idx="0"/>
              </p:cNvCxnSpPr>
              <p:nvPr/>
            </p:nvCxnSpPr>
            <p:spPr>
              <a:xfrm>
                <a:off x="9912207" y="3465291"/>
                <a:ext cx="0" cy="1917218"/>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8A65A1B7-476B-9E48-BF6C-EEA82A00977B}"/>
                  </a:ext>
                </a:extLst>
              </p:cNvPr>
              <p:cNvSpPr/>
              <p:nvPr/>
            </p:nvSpPr>
            <p:spPr>
              <a:xfrm>
                <a:off x="9545175" y="4624906"/>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18" name="Rectangle 17">
                <a:extLst>
                  <a:ext uri="{FF2B5EF4-FFF2-40B4-BE49-F238E27FC236}">
                    <a16:creationId xmlns:a16="http://schemas.microsoft.com/office/drawing/2014/main" id="{8DC791F2-4242-D14E-A069-856071AF48EA}"/>
                  </a:ext>
                </a:extLst>
              </p:cNvPr>
              <p:cNvSpPr/>
              <p:nvPr/>
            </p:nvSpPr>
            <p:spPr>
              <a:xfrm>
                <a:off x="9550025" y="370062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sp>
          <p:nvSpPr>
            <p:cNvPr id="8" name="Rectangle 7">
              <a:extLst>
                <a:ext uri="{FF2B5EF4-FFF2-40B4-BE49-F238E27FC236}">
                  <a16:creationId xmlns:a16="http://schemas.microsoft.com/office/drawing/2014/main" id="{8599CFA4-8451-E741-A8FE-B132799685BC}"/>
                </a:ext>
              </a:extLst>
            </p:cNvPr>
            <p:cNvSpPr/>
            <p:nvPr/>
          </p:nvSpPr>
          <p:spPr>
            <a:xfrm>
              <a:off x="10939878" y="315626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 name="Rectangle 8">
              <a:extLst>
                <a:ext uri="{FF2B5EF4-FFF2-40B4-BE49-F238E27FC236}">
                  <a16:creationId xmlns:a16="http://schemas.microsoft.com/office/drawing/2014/main" id="{02B113BE-FD77-5E49-A3C6-97827ED8A378}"/>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0" name="Rectangle 9">
              <a:extLst>
                <a:ext uri="{FF2B5EF4-FFF2-40B4-BE49-F238E27FC236}">
                  <a16:creationId xmlns:a16="http://schemas.microsoft.com/office/drawing/2014/main" id="{FE2B23CA-FE8C-AA45-8ECA-BEBC6F199B2B}"/>
                </a:ext>
              </a:extLst>
            </p:cNvPr>
            <p:cNvSpPr/>
            <p:nvPr/>
          </p:nvSpPr>
          <p:spPr>
            <a:xfrm>
              <a:off x="9635442" y="242030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1" name="Rectangle 10">
              <a:extLst>
                <a:ext uri="{FF2B5EF4-FFF2-40B4-BE49-F238E27FC236}">
                  <a16:creationId xmlns:a16="http://schemas.microsoft.com/office/drawing/2014/main" id="{1C39B85B-0095-0B45-9B54-0F5E12A5588B}"/>
                </a:ext>
              </a:extLst>
            </p:cNvPr>
            <p:cNvSpPr/>
            <p:nvPr/>
          </p:nvSpPr>
          <p:spPr>
            <a:xfrm>
              <a:off x="10939878" y="240497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2" name="Rectangle 11">
              <a:extLst>
                <a:ext uri="{FF2B5EF4-FFF2-40B4-BE49-F238E27FC236}">
                  <a16:creationId xmlns:a16="http://schemas.microsoft.com/office/drawing/2014/main" id="{65329B1C-BBAC-E740-A14B-5579B0722E2D}"/>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 name="Rectangle 12">
              <a:extLst>
                <a:ext uri="{FF2B5EF4-FFF2-40B4-BE49-F238E27FC236}">
                  <a16:creationId xmlns:a16="http://schemas.microsoft.com/office/drawing/2014/main" id="{22021769-FAFC-0849-8BA9-1BE733785723}"/>
                </a:ext>
              </a:extLst>
            </p:cNvPr>
            <p:cNvSpPr/>
            <p:nvPr/>
          </p:nvSpPr>
          <p:spPr>
            <a:xfrm>
              <a:off x="9636615" y="169322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4" name="Rectangle 13">
              <a:extLst>
                <a:ext uri="{FF2B5EF4-FFF2-40B4-BE49-F238E27FC236}">
                  <a16:creationId xmlns:a16="http://schemas.microsoft.com/office/drawing/2014/main" id="{88E4F39D-DA49-994C-A668-563AD2D4FA82}"/>
                </a:ext>
              </a:extLst>
            </p:cNvPr>
            <p:cNvSpPr/>
            <p:nvPr/>
          </p:nvSpPr>
          <p:spPr>
            <a:xfrm>
              <a:off x="10941051" y="1677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sp>
        <p:nvSpPr>
          <p:cNvPr id="139" name="Content Placeholder 1">
            <a:extLst>
              <a:ext uri="{FF2B5EF4-FFF2-40B4-BE49-F238E27FC236}">
                <a16:creationId xmlns:a16="http://schemas.microsoft.com/office/drawing/2014/main" id="{762B59A3-BB6F-FB4A-B1C9-FD462DE53B64}"/>
              </a:ext>
            </a:extLst>
          </p:cNvPr>
          <p:cNvSpPr txBox="1">
            <a:spLocks/>
          </p:cNvSpPr>
          <p:nvPr/>
        </p:nvSpPr>
        <p:spPr>
          <a:xfrm>
            <a:off x="609600" y="1441524"/>
            <a:ext cx="7358090"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Real-World Implementations</a:t>
            </a:r>
          </a:p>
          <a:p>
            <a:pPr lvl="1" defTabSz="914400"/>
            <a:r>
              <a:rPr lang="en-US" dirty="0"/>
              <a:t>IBM’s Sierra (LLNL) and Summit (ORNL)</a:t>
            </a:r>
          </a:p>
          <a:p>
            <a:pPr defTabSz="914400"/>
            <a:r>
              <a:rPr lang="en-US" dirty="0"/>
              <a:t>Use-cases</a:t>
            </a:r>
          </a:p>
          <a:p>
            <a:pPr lvl="1" defTabSz="914400"/>
            <a:r>
              <a:rPr lang="en-US" dirty="0"/>
              <a:t>Scratch</a:t>
            </a:r>
          </a:p>
          <a:p>
            <a:pPr lvl="2" defTabSz="914400"/>
            <a:r>
              <a:rPr lang="en-US" dirty="0"/>
              <a:t>Node-level</a:t>
            </a:r>
          </a:p>
          <a:p>
            <a:pPr lvl="2" defTabSz="914400"/>
            <a:r>
              <a:rPr lang="en-US" dirty="0"/>
              <a:t>Job-level via software like SCR, Intel’s CPPR, or IBM’s BSCFS </a:t>
            </a:r>
          </a:p>
          <a:p>
            <a:pPr lvl="1" defTabSz="914400"/>
            <a:r>
              <a:rPr lang="en-US" dirty="0"/>
              <a:t>Staging</a:t>
            </a:r>
          </a:p>
          <a:p>
            <a:pPr defTabSz="914400"/>
            <a:r>
              <a:rPr lang="en-US" dirty="0"/>
              <a:t>Other notes</a:t>
            </a:r>
          </a:p>
          <a:p>
            <a:pPr lvl="1" defTabSz="914400"/>
            <a:r>
              <a:rPr lang="en-US" dirty="0"/>
              <a:t>Application BB bandwidth and space scales linearly with the number of nodes (i.e., cannot get lots of BB with a single node)</a:t>
            </a:r>
          </a:p>
          <a:p>
            <a:pPr lvl="1" defTabSz="914400"/>
            <a:r>
              <a:rPr lang="en-US" dirty="0"/>
              <a:t>Staging can cause node “lock-in” with a backfilling scheduler</a:t>
            </a:r>
          </a:p>
        </p:txBody>
      </p:sp>
    </p:spTree>
    <p:extLst>
      <p:ext uri="{BB962C8B-B14F-4D97-AF65-F5344CB8AC3E}">
        <p14:creationId xmlns:p14="http://schemas.microsoft.com/office/powerpoint/2010/main" val="13528786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22EC-5EC5-2D4F-896A-4F73471B5EED}"/>
              </a:ext>
            </a:extLst>
          </p:cNvPr>
          <p:cNvSpPr>
            <a:spLocks noGrp="1"/>
          </p:cNvSpPr>
          <p:nvPr>
            <p:ph type="title"/>
          </p:nvPr>
        </p:nvSpPr>
        <p:spPr/>
        <p:txBody>
          <a:bodyPr/>
          <a:lstStyle/>
          <a:p>
            <a:r>
              <a:rPr lang="en-US" dirty="0"/>
              <a:t>Remote, Shared Burst Buffer Architecture</a:t>
            </a:r>
          </a:p>
        </p:txBody>
      </p:sp>
      <p:grpSp>
        <p:nvGrpSpPr>
          <p:cNvPr id="42" name="Group 41">
            <a:extLst>
              <a:ext uri="{FF2B5EF4-FFF2-40B4-BE49-F238E27FC236}">
                <a16:creationId xmlns:a16="http://schemas.microsoft.com/office/drawing/2014/main" id="{5F0BB462-EE53-764D-AE5A-138C637C59E0}"/>
              </a:ext>
            </a:extLst>
          </p:cNvPr>
          <p:cNvGrpSpPr/>
          <p:nvPr/>
        </p:nvGrpSpPr>
        <p:grpSpPr>
          <a:xfrm>
            <a:off x="8202366" y="1570713"/>
            <a:ext cx="3342835" cy="4573622"/>
            <a:chOff x="609600" y="1832296"/>
            <a:chExt cx="3342835" cy="4573622"/>
          </a:xfrm>
        </p:grpSpPr>
        <p:grpSp>
          <p:nvGrpSpPr>
            <p:cNvPr id="43" name="Group 42">
              <a:extLst>
                <a:ext uri="{FF2B5EF4-FFF2-40B4-BE49-F238E27FC236}">
                  <a16:creationId xmlns:a16="http://schemas.microsoft.com/office/drawing/2014/main" id="{6C0FE614-314E-2641-A327-08E34118B375}"/>
                </a:ext>
              </a:extLst>
            </p:cNvPr>
            <p:cNvGrpSpPr/>
            <p:nvPr/>
          </p:nvGrpSpPr>
          <p:grpSpPr>
            <a:xfrm>
              <a:off x="609600" y="1832296"/>
              <a:ext cx="3342835" cy="4573622"/>
              <a:chOff x="5343343" y="2036740"/>
              <a:chExt cx="3342835" cy="4573622"/>
            </a:xfrm>
          </p:grpSpPr>
          <p:grpSp>
            <p:nvGrpSpPr>
              <p:cNvPr id="48" name="Group 47">
                <a:extLst>
                  <a:ext uri="{FF2B5EF4-FFF2-40B4-BE49-F238E27FC236}">
                    <a16:creationId xmlns:a16="http://schemas.microsoft.com/office/drawing/2014/main" id="{7269F82D-CAAE-9448-AF41-769FC6F471AD}"/>
                  </a:ext>
                </a:extLst>
              </p:cNvPr>
              <p:cNvGrpSpPr/>
              <p:nvPr/>
            </p:nvGrpSpPr>
            <p:grpSpPr>
              <a:xfrm>
                <a:off x="5343343" y="2036740"/>
                <a:ext cx="3341663" cy="1847691"/>
                <a:chOff x="5343343" y="2036740"/>
                <a:chExt cx="3341663" cy="1847691"/>
              </a:xfrm>
            </p:grpSpPr>
            <p:cxnSp>
              <p:nvCxnSpPr>
                <p:cNvPr id="73" name="Straight Connector 72">
                  <a:extLst>
                    <a:ext uri="{FF2B5EF4-FFF2-40B4-BE49-F238E27FC236}">
                      <a16:creationId xmlns:a16="http://schemas.microsoft.com/office/drawing/2014/main" id="{F8EC97AF-C15B-7B49-8F54-D810CE9F82AC}"/>
                    </a:ext>
                  </a:extLst>
                </p:cNvPr>
                <p:cNvCxnSpPr>
                  <a:cxnSpLocks/>
                  <a:stCxn id="86" idx="2"/>
                  <a:endCxn id="80" idx="0"/>
                </p:cNvCxnSpPr>
                <p:nvPr/>
              </p:nvCxnSpPr>
              <p:spPr>
                <a:xfrm>
                  <a:off x="7014711" y="2515009"/>
                  <a:ext cx="1272" cy="89115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9D84689-2D69-7E49-9740-82DC2CC77638}"/>
                    </a:ext>
                  </a:extLst>
                </p:cNvPr>
                <p:cNvCxnSpPr>
                  <a:cxnSpLocks/>
                  <a:stCxn id="82" idx="3"/>
                  <a:endCxn id="84" idx="1"/>
                </p:cNvCxnSpPr>
                <p:nvPr/>
              </p:nvCxnSpPr>
              <p:spPr>
                <a:xfrm>
                  <a:off x="6074863" y="2960612"/>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A2B7C69C-9E38-6148-9FF5-64245B8859C1}"/>
                    </a:ext>
                  </a:extLst>
                </p:cNvPr>
                <p:cNvCxnSpPr>
                  <a:cxnSpLocks/>
                  <a:stCxn id="85" idx="3"/>
                  <a:endCxn id="87" idx="1"/>
                </p:cNvCxnSpPr>
                <p:nvPr/>
              </p:nvCxnSpPr>
              <p:spPr>
                <a:xfrm>
                  <a:off x="6074863" y="2275875"/>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189A1A41-7B93-8549-B45C-0A2410D0DCE2}"/>
                    </a:ext>
                  </a:extLst>
                </p:cNvPr>
                <p:cNvCxnSpPr>
                  <a:cxnSpLocks/>
                  <a:stCxn id="85" idx="2"/>
                  <a:endCxn id="79" idx="0"/>
                </p:cNvCxnSpPr>
                <p:nvPr/>
              </p:nvCxnSpPr>
              <p:spPr>
                <a:xfrm>
                  <a:off x="5709103" y="2515009"/>
                  <a:ext cx="1272" cy="88116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6879230-79FF-2345-9A60-F0DC993166F3}"/>
                    </a:ext>
                  </a:extLst>
                </p:cNvPr>
                <p:cNvCxnSpPr>
                  <a:cxnSpLocks/>
                  <a:stCxn id="87" idx="2"/>
                  <a:endCxn id="81" idx="0"/>
                </p:cNvCxnSpPr>
                <p:nvPr/>
              </p:nvCxnSpPr>
              <p:spPr>
                <a:xfrm>
                  <a:off x="8317974" y="2515009"/>
                  <a:ext cx="1272" cy="88116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CAE9885E-A1A0-844F-9DEE-16422D38CE0D}"/>
                    </a:ext>
                  </a:extLst>
                </p:cNvPr>
                <p:cNvCxnSpPr>
                  <a:cxnSpLocks/>
                  <a:stCxn id="79" idx="3"/>
                  <a:endCxn id="81" idx="1"/>
                </p:cNvCxnSpPr>
                <p:nvPr/>
              </p:nvCxnSpPr>
              <p:spPr>
                <a:xfrm>
                  <a:off x="6076135" y="3635313"/>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57ECC1DA-F33E-8549-8150-DA26A4A888CB}"/>
                    </a:ext>
                  </a:extLst>
                </p:cNvPr>
                <p:cNvSpPr/>
                <p:nvPr/>
              </p:nvSpPr>
              <p:spPr>
                <a:xfrm>
                  <a:off x="5344615" y="3396178"/>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0" name="Rectangle 79">
                  <a:extLst>
                    <a:ext uri="{FF2B5EF4-FFF2-40B4-BE49-F238E27FC236}">
                      <a16:creationId xmlns:a16="http://schemas.microsoft.com/office/drawing/2014/main" id="{9322DC8E-8174-7848-87F6-87454D622942}"/>
                    </a:ext>
                  </a:extLst>
                </p:cNvPr>
                <p:cNvSpPr/>
                <p:nvPr/>
              </p:nvSpPr>
              <p:spPr>
                <a:xfrm>
                  <a:off x="6650223" y="3406162"/>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1" name="Rectangle 80">
                  <a:extLst>
                    <a:ext uri="{FF2B5EF4-FFF2-40B4-BE49-F238E27FC236}">
                      <a16:creationId xmlns:a16="http://schemas.microsoft.com/office/drawing/2014/main" id="{25D9D886-81DE-4644-B238-17737F80864F}"/>
                    </a:ext>
                  </a:extLst>
                </p:cNvPr>
                <p:cNvSpPr/>
                <p:nvPr/>
              </p:nvSpPr>
              <p:spPr>
                <a:xfrm>
                  <a:off x="7953486" y="3396178"/>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2" name="Rectangle 81">
                  <a:extLst>
                    <a:ext uri="{FF2B5EF4-FFF2-40B4-BE49-F238E27FC236}">
                      <a16:creationId xmlns:a16="http://schemas.microsoft.com/office/drawing/2014/main" id="{D1B4001A-DA25-6241-B3FD-E4F716AF4EDB}"/>
                    </a:ext>
                  </a:extLst>
                </p:cNvPr>
                <p:cNvSpPr/>
                <p:nvPr/>
              </p:nvSpPr>
              <p:spPr>
                <a:xfrm>
                  <a:off x="5343343" y="2721477"/>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3" name="Rectangle 82">
                  <a:extLst>
                    <a:ext uri="{FF2B5EF4-FFF2-40B4-BE49-F238E27FC236}">
                      <a16:creationId xmlns:a16="http://schemas.microsoft.com/office/drawing/2014/main" id="{E19410AE-7D44-8E41-A10D-006EBEA6B676}"/>
                    </a:ext>
                  </a:extLst>
                </p:cNvPr>
                <p:cNvSpPr/>
                <p:nvPr/>
              </p:nvSpPr>
              <p:spPr>
                <a:xfrm>
                  <a:off x="6648951" y="2726469"/>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4" name="Rectangle 83">
                  <a:extLst>
                    <a:ext uri="{FF2B5EF4-FFF2-40B4-BE49-F238E27FC236}">
                      <a16:creationId xmlns:a16="http://schemas.microsoft.com/office/drawing/2014/main" id="{0954DE99-442D-FC41-8D82-FBF768D40B89}"/>
                    </a:ext>
                  </a:extLst>
                </p:cNvPr>
                <p:cNvSpPr/>
                <p:nvPr/>
              </p:nvSpPr>
              <p:spPr>
                <a:xfrm>
                  <a:off x="7952214" y="2721477"/>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5" name="Rectangle 84">
                  <a:extLst>
                    <a:ext uri="{FF2B5EF4-FFF2-40B4-BE49-F238E27FC236}">
                      <a16:creationId xmlns:a16="http://schemas.microsoft.com/office/drawing/2014/main" id="{DBFFF110-475A-9845-B86D-BC33D5F1F82E}"/>
                    </a:ext>
                  </a:extLst>
                </p:cNvPr>
                <p:cNvSpPr/>
                <p:nvPr/>
              </p:nvSpPr>
              <p:spPr>
                <a:xfrm>
                  <a:off x="5343343"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6" name="Rectangle 85">
                  <a:extLst>
                    <a:ext uri="{FF2B5EF4-FFF2-40B4-BE49-F238E27FC236}">
                      <a16:creationId xmlns:a16="http://schemas.microsoft.com/office/drawing/2014/main" id="{43378B94-E615-CB40-A5B3-E552639D4611}"/>
                    </a:ext>
                  </a:extLst>
                </p:cNvPr>
                <p:cNvSpPr/>
                <p:nvPr/>
              </p:nvSpPr>
              <p:spPr>
                <a:xfrm>
                  <a:off x="6648951"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87" name="Rectangle 86">
                  <a:extLst>
                    <a:ext uri="{FF2B5EF4-FFF2-40B4-BE49-F238E27FC236}">
                      <a16:creationId xmlns:a16="http://schemas.microsoft.com/office/drawing/2014/main" id="{12385E36-1865-564C-B32A-53FDFC1A26BE}"/>
                    </a:ext>
                  </a:extLst>
                </p:cNvPr>
                <p:cNvSpPr/>
                <p:nvPr/>
              </p:nvSpPr>
              <p:spPr>
                <a:xfrm>
                  <a:off x="7952214"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grpSp>
          <p:grpSp>
            <p:nvGrpSpPr>
              <p:cNvPr id="49" name="Group 48">
                <a:extLst>
                  <a:ext uri="{FF2B5EF4-FFF2-40B4-BE49-F238E27FC236}">
                    <a16:creationId xmlns:a16="http://schemas.microsoft.com/office/drawing/2014/main" id="{03595767-4B03-0B42-83CC-DD9E86ADC426}"/>
                  </a:ext>
                </a:extLst>
              </p:cNvPr>
              <p:cNvGrpSpPr/>
              <p:nvPr/>
            </p:nvGrpSpPr>
            <p:grpSpPr>
              <a:xfrm>
                <a:off x="5345787" y="3874447"/>
                <a:ext cx="3340391" cy="2735915"/>
                <a:chOff x="5345787" y="3874447"/>
                <a:chExt cx="3340391" cy="2735915"/>
              </a:xfrm>
            </p:grpSpPr>
            <p:cxnSp>
              <p:nvCxnSpPr>
                <p:cNvPr id="50" name="Straight Connector 49">
                  <a:extLst>
                    <a:ext uri="{FF2B5EF4-FFF2-40B4-BE49-F238E27FC236}">
                      <a16:creationId xmlns:a16="http://schemas.microsoft.com/office/drawing/2014/main" id="{114D0BEE-8C5B-9F4A-BDD7-E5E21E1853C9}"/>
                    </a:ext>
                  </a:extLst>
                </p:cNvPr>
                <p:cNvCxnSpPr>
                  <a:cxnSpLocks/>
                </p:cNvCxnSpPr>
                <p:nvPr/>
              </p:nvCxnSpPr>
              <p:spPr>
                <a:xfrm>
                  <a:off x="6081109" y="4377326"/>
                  <a:ext cx="187110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1" name="Group 50">
                  <a:extLst>
                    <a:ext uri="{FF2B5EF4-FFF2-40B4-BE49-F238E27FC236}">
                      <a16:creationId xmlns:a16="http://schemas.microsoft.com/office/drawing/2014/main" id="{A801816E-C7A2-9D49-9EF2-9CB0EA9BE9E4}"/>
                    </a:ext>
                  </a:extLst>
                </p:cNvPr>
                <p:cNvGrpSpPr/>
                <p:nvPr/>
              </p:nvGrpSpPr>
              <p:grpSpPr>
                <a:xfrm>
                  <a:off x="5345787" y="5715206"/>
                  <a:ext cx="3340391" cy="895156"/>
                  <a:chOff x="492192" y="5467362"/>
                  <a:chExt cx="3340391" cy="895156"/>
                </a:xfrm>
              </p:grpSpPr>
              <p:grpSp>
                <p:nvGrpSpPr>
                  <p:cNvPr id="65" name="Group 64">
                    <a:extLst>
                      <a:ext uri="{FF2B5EF4-FFF2-40B4-BE49-F238E27FC236}">
                        <a16:creationId xmlns:a16="http://schemas.microsoft.com/office/drawing/2014/main" id="{860D1BF4-C254-D148-B51F-8E6761A8D263}"/>
                      </a:ext>
                    </a:extLst>
                  </p:cNvPr>
                  <p:cNvGrpSpPr/>
                  <p:nvPr/>
                </p:nvGrpSpPr>
                <p:grpSpPr>
                  <a:xfrm>
                    <a:off x="815973" y="5914225"/>
                    <a:ext cx="2713757" cy="411480"/>
                    <a:chOff x="815973" y="5914225"/>
                    <a:chExt cx="2713757" cy="411480"/>
                  </a:xfrm>
                </p:grpSpPr>
                <p:sp>
                  <p:nvSpPr>
                    <p:cNvPr id="67" name="Magnetic Disk 117">
                      <a:extLst>
                        <a:ext uri="{FF2B5EF4-FFF2-40B4-BE49-F238E27FC236}">
                          <a16:creationId xmlns:a16="http://schemas.microsoft.com/office/drawing/2014/main" id="{0619C84F-BA69-C443-83D7-4A17D7025649}"/>
                        </a:ext>
                      </a:extLst>
                    </p:cNvPr>
                    <p:cNvSpPr/>
                    <p:nvPr/>
                  </p:nvSpPr>
                  <p:spPr>
                    <a:xfrm>
                      <a:off x="2660789"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68" name="Magnetic Disk 117">
                      <a:extLst>
                        <a:ext uri="{FF2B5EF4-FFF2-40B4-BE49-F238E27FC236}">
                          <a16:creationId xmlns:a16="http://schemas.microsoft.com/office/drawing/2014/main" id="{A94E24F8-76CC-4E4F-BF10-201B15EE6998}"/>
                        </a:ext>
                      </a:extLst>
                    </p:cNvPr>
                    <p:cNvSpPr/>
                    <p:nvPr/>
                  </p:nvSpPr>
                  <p:spPr>
                    <a:xfrm>
                      <a:off x="3121991"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69" name="Magnetic Disk 116">
                      <a:extLst>
                        <a:ext uri="{FF2B5EF4-FFF2-40B4-BE49-F238E27FC236}">
                          <a16:creationId xmlns:a16="http://schemas.microsoft.com/office/drawing/2014/main" id="{23429BC4-0209-634F-A2F0-BFC442EC770D}"/>
                        </a:ext>
                      </a:extLst>
                    </p:cNvPr>
                    <p:cNvSpPr/>
                    <p:nvPr/>
                  </p:nvSpPr>
                  <p:spPr>
                    <a:xfrm>
                      <a:off x="2199585"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70" name="Magnetic Disk 117">
                      <a:extLst>
                        <a:ext uri="{FF2B5EF4-FFF2-40B4-BE49-F238E27FC236}">
                          <a16:creationId xmlns:a16="http://schemas.microsoft.com/office/drawing/2014/main" id="{0C10422C-E5AB-7847-9151-06B62BCE2C66}"/>
                        </a:ext>
                      </a:extLst>
                    </p:cNvPr>
                    <p:cNvSpPr/>
                    <p:nvPr/>
                  </p:nvSpPr>
                  <p:spPr>
                    <a:xfrm>
                      <a:off x="815973"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71" name="Magnetic Disk 117">
                      <a:extLst>
                        <a:ext uri="{FF2B5EF4-FFF2-40B4-BE49-F238E27FC236}">
                          <a16:creationId xmlns:a16="http://schemas.microsoft.com/office/drawing/2014/main" id="{9421BEE2-802A-144B-B70F-919AEF79DE26}"/>
                        </a:ext>
                      </a:extLst>
                    </p:cNvPr>
                    <p:cNvSpPr/>
                    <p:nvPr/>
                  </p:nvSpPr>
                  <p:spPr>
                    <a:xfrm>
                      <a:off x="1277177"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72" name="Magnetic Disk 117">
                      <a:extLst>
                        <a:ext uri="{FF2B5EF4-FFF2-40B4-BE49-F238E27FC236}">
                          <a16:creationId xmlns:a16="http://schemas.microsoft.com/office/drawing/2014/main" id="{8C0B6853-C467-8B43-8852-C5E74B4C71E6}"/>
                        </a:ext>
                      </a:extLst>
                    </p:cNvPr>
                    <p:cNvSpPr/>
                    <p:nvPr/>
                  </p:nvSpPr>
                  <p:spPr>
                    <a:xfrm>
                      <a:off x="1738381" y="5914225"/>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grpSp>
              <p:sp>
                <p:nvSpPr>
                  <p:cNvPr id="66" name="Rounded Rectangle 65">
                    <a:extLst>
                      <a:ext uri="{FF2B5EF4-FFF2-40B4-BE49-F238E27FC236}">
                        <a16:creationId xmlns:a16="http://schemas.microsoft.com/office/drawing/2014/main" id="{F447FEC9-BEA7-DC4E-9D66-E0E47E92915F}"/>
                      </a:ext>
                    </a:extLst>
                  </p:cNvPr>
                  <p:cNvSpPr/>
                  <p:nvPr/>
                </p:nvSpPr>
                <p:spPr>
                  <a:xfrm>
                    <a:off x="492192" y="5467362"/>
                    <a:ext cx="3340391" cy="895156"/>
                  </a:xfrm>
                  <a:prstGeom prst="roundRect">
                    <a:avLst/>
                  </a:prstGeom>
                  <a:noFill/>
                  <a:ln w="9525" cap="flat" cmpd="sng" algn="ctr">
                    <a:solidFill>
                      <a:srgbClr val="0000FF"/>
                    </a:solidFill>
                    <a:prstDash val="solid"/>
                  </a:ln>
                  <a:effectLst/>
                </p:spPr>
                <p:txBody>
                  <a:bodyPr tIns="0" bIns="0" rtlCol="0" anchor="t" anchorCtr="0"/>
                  <a:lstStyle/>
                  <a:p>
                    <a:pPr algn="ctr" defTabSz="914400" rtl="0">
                      <a:defRPr/>
                    </a:pPr>
                    <a:r>
                      <a:rPr lang="en-US" sz="2800" b="1" dirty="0">
                        <a:ln w="9525">
                          <a:noFill/>
                        </a:ln>
                        <a:solidFill>
                          <a:schemeClr val="tx1"/>
                        </a:solidFill>
                      </a:rPr>
                      <a:t>Parallel File System</a:t>
                    </a:r>
                  </a:p>
                </p:txBody>
              </p:sp>
            </p:grpSp>
            <p:grpSp>
              <p:nvGrpSpPr>
                <p:cNvPr id="52" name="Group 51">
                  <a:extLst>
                    <a:ext uri="{FF2B5EF4-FFF2-40B4-BE49-F238E27FC236}">
                      <a16:creationId xmlns:a16="http://schemas.microsoft.com/office/drawing/2014/main" id="{31889D6D-8A33-4743-8C58-1668E39D58C8}"/>
                    </a:ext>
                  </a:extLst>
                </p:cNvPr>
                <p:cNvGrpSpPr/>
                <p:nvPr/>
              </p:nvGrpSpPr>
              <p:grpSpPr>
                <a:xfrm>
                  <a:off x="5349589" y="4018350"/>
                  <a:ext cx="731520" cy="1356676"/>
                  <a:chOff x="283209" y="2448410"/>
                  <a:chExt cx="1095724" cy="2392110"/>
                </a:xfrm>
              </p:grpSpPr>
              <p:cxnSp>
                <p:nvCxnSpPr>
                  <p:cNvPr id="62" name="Straight Connector 61">
                    <a:extLst>
                      <a:ext uri="{FF2B5EF4-FFF2-40B4-BE49-F238E27FC236}">
                        <a16:creationId xmlns:a16="http://schemas.microsoft.com/office/drawing/2014/main" id="{DACE8BF6-6A83-AA4B-9366-5158A418099E}"/>
                      </a:ext>
                    </a:extLst>
                  </p:cNvPr>
                  <p:cNvCxnSpPr/>
                  <p:nvPr/>
                </p:nvCxnSpPr>
                <p:spPr>
                  <a:xfrm>
                    <a:off x="793717" y="2745773"/>
                    <a:ext cx="0" cy="824813"/>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CE42180F-7364-A44E-A667-6B13FC65C3FC}"/>
                      </a:ext>
                    </a:extLst>
                  </p:cNvPr>
                  <p:cNvSpPr/>
                  <p:nvPr/>
                </p:nvSpPr>
                <p:spPr>
                  <a:xfrm>
                    <a:off x="283209" y="2448410"/>
                    <a:ext cx="1095724" cy="2392110"/>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64" name="Rectangle 63">
                    <a:extLst>
                      <a:ext uri="{FF2B5EF4-FFF2-40B4-BE49-F238E27FC236}">
                        <a16:creationId xmlns:a16="http://schemas.microsoft.com/office/drawing/2014/main" id="{AD2F6E95-16B6-5844-8F8B-B9BFEDB8ED11}"/>
                      </a:ext>
                    </a:extLst>
                  </p:cNvPr>
                  <p:cNvSpPr/>
                  <p:nvPr/>
                </p:nvSpPr>
                <p:spPr>
                  <a:xfrm>
                    <a:off x="429064" y="3153487"/>
                    <a:ext cx="821793" cy="42031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grpSp>
              <p:nvGrpSpPr>
                <p:cNvPr id="53" name="Group 52">
                  <a:extLst>
                    <a:ext uri="{FF2B5EF4-FFF2-40B4-BE49-F238E27FC236}">
                      <a16:creationId xmlns:a16="http://schemas.microsoft.com/office/drawing/2014/main" id="{69578F31-AFAD-0346-815A-F6232026CA51}"/>
                    </a:ext>
                  </a:extLst>
                </p:cNvPr>
                <p:cNvGrpSpPr/>
                <p:nvPr/>
              </p:nvGrpSpPr>
              <p:grpSpPr>
                <a:xfrm>
                  <a:off x="7952214" y="4018349"/>
                  <a:ext cx="731520" cy="1356677"/>
                  <a:chOff x="283209" y="2448408"/>
                  <a:chExt cx="1095724" cy="2392112"/>
                </a:xfrm>
              </p:grpSpPr>
              <p:cxnSp>
                <p:nvCxnSpPr>
                  <p:cNvPr id="59" name="Straight Connector 58">
                    <a:extLst>
                      <a:ext uri="{FF2B5EF4-FFF2-40B4-BE49-F238E27FC236}">
                        <a16:creationId xmlns:a16="http://schemas.microsoft.com/office/drawing/2014/main" id="{556EA060-ED96-6840-978A-2BF617C79010}"/>
                      </a:ext>
                    </a:extLst>
                  </p:cNvPr>
                  <p:cNvCxnSpPr/>
                  <p:nvPr/>
                </p:nvCxnSpPr>
                <p:spPr>
                  <a:xfrm>
                    <a:off x="793717" y="2745773"/>
                    <a:ext cx="0" cy="824813"/>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11B2D8A3-AE54-BC4F-B5B3-0C3068B9BB50}"/>
                      </a:ext>
                    </a:extLst>
                  </p:cNvPr>
                  <p:cNvSpPr/>
                  <p:nvPr/>
                </p:nvSpPr>
                <p:spPr>
                  <a:xfrm>
                    <a:off x="283209" y="2448408"/>
                    <a:ext cx="1095724" cy="2392112"/>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61" name="Rectangle 60">
                    <a:extLst>
                      <a:ext uri="{FF2B5EF4-FFF2-40B4-BE49-F238E27FC236}">
                        <a16:creationId xmlns:a16="http://schemas.microsoft.com/office/drawing/2014/main" id="{86012682-5397-0A43-AED1-8F965889543A}"/>
                      </a:ext>
                    </a:extLst>
                  </p:cNvPr>
                  <p:cNvSpPr/>
                  <p:nvPr/>
                </p:nvSpPr>
                <p:spPr>
                  <a:xfrm>
                    <a:off x="429064" y="3153487"/>
                    <a:ext cx="821793" cy="42031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cxnSp>
              <p:nvCxnSpPr>
                <p:cNvPr id="54" name="Straight Connector 53">
                  <a:extLst>
                    <a:ext uri="{FF2B5EF4-FFF2-40B4-BE49-F238E27FC236}">
                      <a16:creationId xmlns:a16="http://schemas.microsoft.com/office/drawing/2014/main" id="{90E9E03F-FAE3-EE45-88AC-FD7454A1C886}"/>
                    </a:ext>
                  </a:extLst>
                </p:cNvPr>
                <p:cNvCxnSpPr>
                  <a:cxnSpLocks/>
                  <a:stCxn id="81" idx="2"/>
                  <a:endCxn id="60" idx="0"/>
                </p:cNvCxnSpPr>
                <p:nvPr/>
              </p:nvCxnSpPr>
              <p:spPr>
                <a:xfrm flipH="1">
                  <a:off x="8317974" y="3874447"/>
                  <a:ext cx="1272" cy="143902"/>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5590578-EF4B-C149-901E-E1389D282D11}"/>
                    </a:ext>
                  </a:extLst>
                </p:cNvPr>
                <p:cNvCxnSpPr>
                  <a:cxnSpLocks/>
                  <a:stCxn id="79" idx="2"/>
                  <a:endCxn id="63" idx="0"/>
                </p:cNvCxnSpPr>
                <p:nvPr/>
              </p:nvCxnSpPr>
              <p:spPr>
                <a:xfrm>
                  <a:off x="5710375" y="3874447"/>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6D619C2-F850-5241-AE5C-176E99E83209}"/>
                    </a:ext>
                  </a:extLst>
                </p:cNvPr>
                <p:cNvCxnSpPr>
                  <a:cxnSpLocks/>
                  <a:stCxn id="80" idx="2"/>
                  <a:endCxn id="66" idx="0"/>
                </p:cNvCxnSpPr>
                <p:nvPr/>
              </p:nvCxnSpPr>
              <p:spPr>
                <a:xfrm>
                  <a:off x="7015983" y="3884431"/>
                  <a:ext cx="0" cy="1830775"/>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E00AB28D-7A9E-F740-A477-EFCAD8E39FE7}"/>
                    </a:ext>
                  </a:extLst>
                </p:cNvPr>
                <p:cNvSpPr/>
                <p:nvPr/>
              </p:nvSpPr>
              <p:spPr>
                <a:xfrm>
                  <a:off x="6648951" y="4957603"/>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58" name="Rectangle 57">
                  <a:extLst>
                    <a:ext uri="{FF2B5EF4-FFF2-40B4-BE49-F238E27FC236}">
                      <a16:creationId xmlns:a16="http://schemas.microsoft.com/office/drawing/2014/main" id="{63B63500-BEEF-8647-87FD-F81504B0D970}"/>
                    </a:ext>
                  </a:extLst>
                </p:cNvPr>
                <p:cNvSpPr/>
                <p:nvPr/>
              </p:nvSpPr>
              <p:spPr>
                <a:xfrm>
                  <a:off x="6653801" y="4033326"/>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grpSp>
        <p:sp>
          <p:nvSpPr>
            <p:cNvPr id="44" name="Rectangle 43">
              <a:extLst>
                <a:ext uri="{FF2B5EF4-FFF2-40B4-BE49-F238E27FC236}">
                  <a16:creationId xmlns:a16="http://schemas.microsoft.com/office/drawing/2014/main" id="{F3BD7F57-2294-9B4A-A54E-EEC3E930CAE4}"/>
                </a:ext>
              </a:extLst>
            </p:cNvPr>
            <p:cNvSpPr/>
            <p:nvPr/>
          </p:nvSpPr>
          <p:spPr>
            <a:xfrm>
              <a:off x="713221" y="4516883"/>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45" name="Rectangle 44">
              <a:extLst>
                <a:ext uri="{FF2B5EF4-FFF2-40B4-BE49-F238E27FC236}">
                  <a16:creationId xmlns:a16="http://schemas.microsoft.com/office/drawing/2014/main" id="{049955BF-9442-6841-BD38-3E657A9AD447}"/>
                </a:ext>
              </a:extLst>
            </p:cNvPr>
            <p:cNvSpPr/>
            <p:nvPr/>
          </p:nvSpPr>
          <p:spPr>
            <a:xfrm>
              <a:off x="3315846" y="4516883"/>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46" name="Rectangle 45">
              <a:extLst>
                <a:ext uri="{FF2B5EF4-FFF2-40B4-BE49-F238E27FC236}">
                  <a16:creationId xmlns:a16="http://schemas.microsoft.com/office/drawing/2014/main" id="{8CFDFDF0-E043-304C-B967-B69FD0B5D649}"/>
                </a:ext>
              </a:extLst>
            </p:cNvPr>
            <p:cNvSpPr/>
            <p:nvPr/>
          </p:nvSpPr>
          <p:spPr>
            <a:xfrm>
              <a:off x="707286" y="482405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47" name="Rectangle 46">
              <a:extLst>
                <a:ext uri="{FF2B5EF4-FFF2-40B4-BE49-F238E27FC236}">
                  <a16:creationId xmlns:a16="http://schemas.microsoft.com/office/drawing/2014/main" id="{DE02715D-8943-8D41-9DC5-83BB27503CD0}"/>
                </a:ext>
              </a:extLst>
            </p:cNvPr>
            <p:cNvSpPr/>
            <p:nvPr/>
          </p:nvSpPr>
          <p:spPr>
            <a:xfrm>
              <a:off x="3309911" y="482405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sp>
        <p:nvSpPr>
          <p:cNvPr id="139" name="Content Placeholder 1">
            <a:extLst>
              <a:ext uri="{FF2B5EF4-FFF2-40B4-BE49-F238E27FC236}">
                <a16:creationId xmlns:a16="http://schemas.microsoft.com/office/drawing/2014/main" id="{18384562-C455-CC40-BD71-692150BF99AD}"/>
              </a:ext>
            </a:extLst>
          </p:cNvPr>
          <p:cNvSpPr txBox="1">
            <a:spLocks/>
          </p:cNvSpPr>
          <p:nvPr/>
        </p:nvSpPr>
        <p:spPr>
          <a:xfrm>
            <a:off x="609600" y="1441524"/>
            <a:ext cx="7496352"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Real-World Implementations</a:t>
            </a:r>
          </a:p>
          <a:p>
            <a:pPr lvl="1" defTabSz="914400"/>
            <a:r>
              <a:rPr lang="en-US" dirty="0"/>
              <a:t>Cray </a:t>
            </a:r>
            <a:r>
              <a:rPr lang="en-US" dirty="0" err="1"/>
              <a:t>DataWarp</a:t>
            </a:r>
            <a:endParaRPr lang="en-US" dirty="0"/>
          </a:p>
          <a:p>
            <a:pPr defTabSz="914400"/>
            <a:r>
              <a:rPr lang="en-US" dirty="0"/>
              <a:t>Use-cases</a:t>
            </a:r>
          </a:p>
          <a:p>
            <a:pPr lvl="1" defTabSz="914400"/>
            <a:r>
              <a:rPr lang="en-US" dirty="0"/>
              <a:t>Cache</a:t>
            </a:r>
          </a:p>
          <a:p>
            <a:pPr lvl="2" defTabSz="914400"/>
            <a:r>
              <a:rPr lang="en-US" dirty="0"/>
              <a:t>Job-level</a:t>
            </a:r>
          </a:p>
          <a:p>
            <a:pPr lvl="1" defTabSz="914400"/>
            <a:r>
              <a:rPr lang="en-US" dirty="0"/>
              <a:t>Scratch</a:t>
            </a:r>
          </a:p>
          <a:p>
            <a:pPr lvl="2" defTabSz="914400"/>
            <a:r>
              <a:rPr lang="en-US" dirty="0"/>
              <a:t>Workflow or job-level</a:t>
            </a:r>
          </a:p>
          <a:p>
            <a:pPr lvl="1" defTabSz="914400"/>
            <a:r>
              <a:rPr lang="en-US" dirty="0"/>
              <a:t>Staging</a:t>
            </a:r>
          </a:p>
          <a:p>
            <a:pPr defTabSz="914400"/>
            <a:r>
              <a:rPr lang="en-US" dirty="0"/>
              <a:t>Other notes</a:t>
            </a:r>
          </a:p>
          <a:p>
            <a:pPr lvl="1" defTabSz="914400"/>
            <a:r>
              <a:rPr lang="en-US" dirty="0"/>
              <a:t>BB space and bandwidth can scale independently of number of nodes</a:t>
            </a:r>
          </a:p>
          <a:p>
            <a:pPr lvl="1" defTabSz="914400"/>
            <a:endParaRPr lang="en-US" dirty="0"/>
          </a:p>
          <a:p>
            <a:pPr lvl="1" defTabSz="914400"/>
            <a:endParaRPr lang="en-US" dirty="0"/>
          </a:p>
        </p:txBody>
      </p:sp>
    </p:spTree>
    <p:extLst>
      <p:ext uri="{BB962C8B-B14F-4D97-AF65-F5344CB8AC3E}">
        <p14:creationId xmlns:p14="http://schemas.microsoft.com/office/powerpoint/2010/main" val="13254481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22EC-5EC5-2D4F-896A-4F73471B5EED}"/>
              </a:ext>
            </a:extLst>
          </p:cNvPr>
          <p:cNvSpPr>
            <a:spLocks noGrp="1"/>
          </p:cNvSpPr>
          <p:nvPr>
            <p:ph type="title"/>
          </p:nvPr>
        </p:nvSpPr>
        <p:spPr/>
        <p:txBody>
          <a:bodyPr/>
          <a:lstStyle/>
          <a:p>
            <a:r>
              <a:rPr lang="en-US" dirty="0"/>
              <a:t>Filesystem Burst Buffer Architecture</a:t>
            </a:r>
          </a:p>
        </p:txBody>
      </p:sp>
      <p:grpSp>
        <p:nvGrpSpPr>
          <p:cNvPr id="191" name="Group 190">
            <a:extLst>
              <a:ext uri="{FF2B5EF4-FFF2-40B4-BE49-F238E27FC236}">
                <a16:creationId xmlns:a16="http://schemas.microsoft.com/office/drawing/2014/main" id="{2A58643D-4016-7049-8F39-1E19E81C9BC2}"/>
              </a:ext>
            </a:extLst>
          </p:cNvPr>
          <p:cNvGrpSpPr/>
          <p:nvPr/>
        </p:nvGrpSpPr>
        <p:grpSpPr>
          <a:xfrm>
            <a:off x="9537773" y="3298376"/>
            <a:ext cx="736370" cy="1917217"/>
            <a:chOff x="9537773" y="3555230"/>
            <a:chExt cx="736370" cy="1917217"/>
          </a:xfrm>
        </p:grpSpPr>
        <p:cxnSp>
          <p:nvCxnSpPr>
            <p:cNvPr id="101" name="Straight Connector 100">
              <a:extLst>
                <a:ext uri="{FF2B5EF4-FFF2-40B4-BE49-F238E27FC236}">
                  <a16:creationId xmlns:a16="http://schemas.microsoft.com/office/drawing/2014/main" id="{8088BDDA-3C2D-9645-B66F-3AB8B02F965D}"/>
                </a:ext>
              </a:extLst>
            </p:cNvPr>
            <p:cNvCxnSpPr>
              <a:cxnSpLocks/>
            </p:cNvCxnSpPr>
            <p:nvPr/>
          </p:nvCxnSpPr>
          <p:spPr>
            <a:xfrm>
              <a:off x="9904805" y="3555230"/>
              <a:ext cx="0" cy="1917217"/>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02" name="Rectangle 101">
              <a:extLst>
                <a:ext uri="{FF2B5EF4-FFF2-40B4-BE49-F238E27FC236}">
                  <a16:creationId xmlns:a16="http://schemas.microsoft.com/office/drawing/2014/main" id="{A7CAB6C1-3192-C144-A73E-360DF83BF345}"/>
                </a:ext>
              </a:extLst>
            </p:cNvPr>
            <p:cNvSpPr/>
            <p:nvPr/>
          </p:nvSpPr>
          <p:spPr>
            <a:xfrm>
              <a:off x="9537773" y="4684027"/>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103" name="Rectangle 102">
              <a:extLst>
                <a:ext uri="{FF2B5EF4-FFF2-40B4-BE49-F238E27FC236}">
                  <a16:creationId xmlns:a16="http://schemas.microsoft.com/office/drawing/2014/main" id="{2651CDBB-750D-2C41-B1E7-F1039E0E24EC}"/>
                </a:ext>
              </a:extLst>
            </p:cNvPr>
            <p:cNvSpPr/>
            <p:nvPr/>
          </p:nvSpPr>
          <p:spPr>
            <a:xfrm>
              <a:off x="9542623" y="3759750"/>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grpSp>
        <p:nvGrpSpPr>
          <p:cNvPr id="192" name="Group 191">
            <a:extLst>
              <a:ext uri="{FF2B5EF4-FFF2-40B4-BE49-F238E27FC236}">
                <a16:creationId xmlns:a16="http://schemas.microsoft.com/office/drawing/2014/main" id="{C5564025-FA66-4B4D-9BD9-E1365A3054B7}"/>
              </a:ext>
            </a:extLst>
          </p:cNvPr>
          <p:cNvGrpSpPr/>
          <p:nvPr/>
        </p:nvGrpSpPr>
        <p:grpSpPr>
          <a:xfrm>
            <a:off x="8234609" y="5205323"/>
            <a:ext cx="3340391" cy="1196223"/>
            <a:chOff x="8234609" y="5441629"/>
            <a:chExt cx="3340391" cy="1196223"/>
          </a:xfrm>
        </p:grpSpPr>
        <p:grpSp>
          <p:nvGrpSpPr>
            <p:cNvPr id="100" name="Group 99">
              <a:extLst>
                <a:ext uri="{FF2B5EF4-FFF2-40B4-BE49-F238E27FC236}">
                  <a16:creationId xmlns:a16="http://schemas.microsoft.com/office/drawing/2014/main" id="{B54867EE-8292-AC49-A50A-C48ACE029440}"/>
                </a:ext>
              </a:extLst>
            </p:cNvPr>
            <p:cNvGrpSpPr/>
            <p:nvPr/>
          </p:nvGrpSpPr>
          <p:grpSpPr>
            <a:xfrm>
              <a:off x="8234609" y="5441629"/>
              <a:ext cx="3340391" cy="1196223"/>
              <a:chOff x="492192" y="5467361"/>
              <a:chExt cx="3340391" cy="1196223"/>
            </a:xfrm>
          </p:grpSpPr>
          <p:sp>
            <p:nvSpPr>
              <p:cNvPr id="105" name="Rounded Rectangle 104">
                <a:extLst>
                  <a:ext uri="{FF2B5EF4-FFF2-40B4-BE49-F238E27FC236}">
                    <a16:creationId xmlns:a16="http://schemas.microsoft.com/office/drawing/2014/main" id="{C51C299D-B4A8-C24C-8FFE-BA89DDA6CBE1}"/>
                  </a:ext>
                </a:extLst>
              </p:cNvPr>
              <p:cNvSpPr/>
              <p:nvPr/>
            </p:nvSpPr>
            <p:spPr>
              <a:xfrm>
                <a:off x="492192" y="5467361"/>
                <a:ext cx="3340391" cy="1196223"/>
              </a:xfrm>
              <a:prstGeom prst="roundRect">
                <a:avLst/>
              </a:prstGeom>
              <a:solidFill>
                <a:schemeClr val="bg1"/>
              </a:solidFill>
              <a:ln w="9525" cap="flat" cmpd="sng" algn="ctr">
                <a:solidFill>
                  <a:srgbClr val="0000FF"/>
                </a:solidFill>
                <a:prstDash val="solid"/>
              </a:ln>
              <a:effectLst/>
            </p:spPr>
            <p:txBody>
              <a:bodyPr tIns="0" bIns="0" rtlCol="0" anchor="t" anchorCtr="0"/>
              <a:lstStyle/>
              <a:p>
                <a:pPr algn="ctr" defTabSz="914400" rtl="0">
                  <a:defRPr/>
                </a:pPr>
                <a:r>
                  <a:rPr lang="en-US" sz="2800" b="1" dirty="0">
                    <a:ln w="9525">
                      <a:noFill/>
                    </a:ln>
                    <a:solidFill>
                      <a:schemeClr val="tx1"/>
                    </a:solidFill>
                  </a:rPr>
                  <a:t>Parallel File System</a:t>
                </a:r>
              </a:p>
            </p:txBody>
          </p:sp>
          <p:grpSp>
            <p:nvGrpSpPr>
              <p:cNvPr id="104" name="Group 103">
                <a:extLst>
                  <a:ext uri="{FF2B5EF4-FFF2-40B4-BE49-F238E27FC236}">
                    <a16:creationId xmlns:a16="http://schemas.microsoft.com/office/drawing/2014/main" id="{048A757A-B7E3-0348-B30E-D3BFFF7AF156}"/>
                  </a:ext>
                </a:extLst>
              </p:cNvPr>
              <p:cNvGrpSpPr/>
              <p:nvPr/>
            </p:nvGrpSpPr>
            <p:grpSpPr>
              <a:xfrm>
                <a:off x="855508" y="6195468"/>
                <a:ext cx="2713757" cy="411480"/>
                <a:chOff x="855508" y="6195468"/>
                <a:chExt cx="2713757" cy="411480"/>
              </a:xfrm>
            </p:grpSpPr>
            <p:sp>
              <p:nvSpPr>
                <p:cNvPr id="106" name="Magnetic Disk 117">
                  <a:extLst>
                    <a:ext uri="{FF2B5EF4-FFF2-40B4-BE49-F238E27FC236}">
                      <a16:creationId xmlns:a16="http://schemas.microsoft.com/office/drawing/2014/main" id="{6E77BE32-C6B7-534A-B19F-634D3F98FFD6}"/>
                    </a:ext>
                  </a:extLst>
                </p:cNvPr>
                <p:cNvSpPr/>
                <p:nvPr/>
              </p:nvSpPr>
              <p:spPr>
                <a:xfrm>
                  <a:off x="2700324"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107" name="Magnetic Disk 117">
                  <a:extLst>
                    <a:ext uri="{FF2B5EF4-FFF2-40B4-BE49-F238E27FC236}">
                      <a16:creationId xmlns:a16="http://schemas.microsoft.com/office/drawing/2014/main" id="{5B9E026D-4605-7143-95B5-AAB83D3CA6D5}"/>
                    </a:ext>
                  </a:extLst>
                </p:cNvPr>
                <p:cNvSpPr/>
                <p:nvPr/>
              </p:nvSpPr>
              <p:spPr>
                <a:xfrm>
                  <a:off x="3161526"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108" name="Magnetic Disk 116">
                  <a:extLst>
                    <a:ext uri="{FF2B5EF4-FFF2-40B4-BE49-F238E27FC236}">
                      <a16:creationId xmlns:a16="http://schemas.microsoft.com/office/drawing/2014/main" id="{FFBF3F64-EE38-BF4A-A291-B7E3E757515B}"/>
                    </a:ext>
                  </a:extLst>
                </p:cNvPr>
                <p:cNvSpPr/>
                <p:nvPr/>
              </p:nvSpPr>
              <p:spPr>
                <a:xfrm>
                  <a:off x="2239120"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109" name="Magnetic Disk 117">
                  <a:extLst>
                    <a:ext uri="{FF2B5EF4-FFF2-40B4-BE49-F238E27FC236}">
                      <a16:creationId xmlns:a16="http://schemas.microsoft.com/office/drawing/2014/main" id="{49FE6817-75F9-514E-BD77-2A6BF7D51757}"/>
                    </a:ext>
                  </a:extLst>
                </p:cNvPr>
                <p:cNvSpPr/>
                <p:nvPr/>
              </p:nvSpPr>
              <p:spPr>
                <a:xfrm>
                  <a:off x="855508"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110" name="Magnetic Disk 117">
                  <a:extLst>
                    <a:ext uri="{FF2B5EF4-FFF2-40B4-BE49-F238E27FC236}">
                      <a16:creationId xmlns:a16="http://schemas.microsoft.com/office/drawing/2014/main" id="{29DAE073-1364-2444-9519-26762C0C8DB2}"/>
                    </a:ext>
                  </a:extLst>
                </p:cNvPr>
                <p:cNvSpPr/>
                <p:nvPr/>
              </p:nvSpPr>
              <p:spPr>
                <a:xfrm>
                  <a:off x="1316712"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111" name="Magnetic Disk 117">
                  <a:extLst>
                    <a:ext uri="{FF2B5EF4-FFF2-40B4-BE49-F238E27FC236}">
                      <a16:creationId xmlns:a16="http://schemas.microsoft.com/office/drawing/2014/main" id="{390F95B6-D467-7C4B-B1C7-EDE8EC6E8980}"/>
                    </a:ext>
                  </a:extLst>
                </p:cNvPr>
                <p:cNvSpPr/>
                <p:nvPr/>
              </p:nvSpPr>
              <p:spPr>
                <a:xfrm>
                  <a:off x="1777916"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grpSp>
        </p:grpSp>
        <p:sp>
          <p:nvSpPr>
            <p:cNvPr id="129" name="Rectangle 128">
              <a:extLst>
                <a:ext uri="{FF2B5EF4-FFF2-40B4-BE49-F238E27FC236}">
                  <a16:creationId xmlns:a16="http://schemas.microsoft.com/office/drawing/2014/main" id="{FFD4A55C-E425-704C-8E6D-BA20BA80967B}"/>
                </a:ext>
              </a:extLst>
            </p:cNvPr>
            <p:cNvSpPr/>
            <p:nvPr/>
          </p:nvSpPr>
          <p:spPr>
            <a:xfrm>
              <a:off x="8527474" y="5874723"/>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86" name="Rectangle 185">
              <a:extLst>
                <a:ext uri="{FF2B5EF4-FFF2-40B4-BE49-F238E27FC236}">
                  <a16:creationId xmlns:a16="http://schemas.microsoft.com/office/drawing/2014/main" id="{223D5113-2645-A34E-A33A-70C3B9075F1D}"/>
                </a:ext>
              </a:extLst>
            </p:cNvPr>
            <p:cNvSpPr/>
            <p:nvPr/>
          </p:nvSpPr>
          <p:spPr>
            <a:xfrm>
              <a:off x="9103309"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87" name="Rectangle 186">
              <a:extLst>
                <a:ext uri="{FF2B5EF4-FFF2-40B4-BE49-F238E27FC236}">
                  <a16:creationId xmlns:a16="http://schemas.microsoft.com/office/drawing/2014/main" id="{C8B9BAF6-9E7D-444B-A2EC-52C6DD34732F}"/>
                </a:ext>
              </a:extLst>
            </p:cNvPr>
            <p:cNvSpPr/>
            <p:nvPr/>
          </p:nvSpPr>
          <p:spPr>
            <a:xfrm>
              <a:off x="9679144"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88" name="Rectangle 187">
              <a:extLst>
                <a:ext uri="{FF2B5EF4-FFF2-40B4-BE49-F238E27FC236}">
                  <a16:creationId xmlns:a16="http://schemas.microsoft.com/office/drawing/2014/main" id="{EBE4B1F3-5176-4643-A8A1-0279D212952C}"/>
                </a:ext>
              </a:extLst>
            </p:cNvPr>
            <p:cNvSpPr/>
            <p:nvPr/>
          </p:nvSpPr>
          <p:spPr>
            <a:xfrm>
              <a:off x="10254979"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89" name="Rectangle 188">
              <a:extLst>
                <a:ext uri="{FF2B5EF4-FFF2-40B4-BE49-F238E27FC236}">
                  <a16:creationId xmlns:a16="http://schemas.microsoft.com/office/drawing/2014/main" id="{234596F5-67BB-0E4C-A88E-6EBFB65C8B85}"/>
                </a:ext>
              </a:extLst>
            </p:cNvPr>
            <p:cNvSpPr/>
            <p:nvPr/>
          </p:nvSpPr>
          <p:spPr>
            <a:xfrm>
              <a:off x="10830814"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grpSp>
        <p:nvGrpSpPr>
          <p:cNvPr id="199" name="Group 198">
            <a:extLst>
              <a:ext uri="{FF2B5EF4-FFF2-40B4-BE49-F238E27FC236}">
                <a16:creationId xmlns:a16="http://schemas.microsoft.com/office/drawing/2014/main" id="{042C9020-CC0A-4D41-BDE4-96AE0D0CA1C3}"/>
              </a:ext>
            </a:extLst>
          </p:cNvPr>
          <p:cNvGrpSpPr/>
          <p:nvPr/>
        </p:nvGrpSpPr>
        <p:grpSpPr>
          <a:xfrm>
            <a:off x="8232701" y="1440415"/>
            <a:ext cx="3341663" cy="1847691"/>
            <a:chOff x="5343343" y="2036740"/>
            <a:chExt cx="3341663" cy="1847691"/>
          </a:xfrm>
        </p:grpSpPr>
        <p:cxnSp>
          <p:nvCxnSpPr>
            <p:cNvPr id="224" name="Straight Connector 223">
              <a:extLst>
                <a:ext uri="{FF2B5EF4-FFF2-40B4-BE49-F238E27FC236}">
                  <a16:creationId xmlns:a16="http://schemas.microsoft.com/office/drawing/2014/main" id="{9E2AB1A8-4EC7-BE49-8712-CFDFA3827079}"/>
                </a:ext>
              </a:extLst>
            </p:cNvPr>
            <p:cNvCxnSpPr>
              <a:cxnSpLocks/>
              <a:stCxn id="237" idx="2"/>
              <a:endCxn id="231" idx="0"/>
            </p:cNvCxnSpPr>
            <p:nvPr/>
          </p:nvCxnSpPr>
          <p:spPr>
            <a:xfrm>
              <a:off x="7014711" y="2515009"/>
              <a:ext cx="1272" cy="89115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F5747EE0-DB83-F44E-BF25-8AB46570843B}"/>
                </a:ext>
              </a:extLst>
            </p:cNvPr>
            <p:cNvCxnSpPr>
              <a:cxnSpLocks/>
              <a:stCxn id="233" idx="3"/>
              <a:endCxn id="235" idx="1"/>
            </p:cNvCxnSpPr>
            <p:nvPr/>
          </p:nvCxnSpPr>
          <p:spPr>
            <a:xfrm>
              <a:off x="6074863" y="2960612"/>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D86DF4FA-1D1D-E04E-9F6D-4E8A26736C1D}"/>
                </a:ext>
              </a:extLst>
            </p:cNvPr>
            <p:cNvCxnSpPr>
              <a:cxnSpLocks/>
              <a:stCxn id="236" idx="3"/>
              <a:endCxn id="238" idx="1"/>
            </p:cNvCxnSpPr>
            <p:nvPr/>
          </p:nvCxnSpPr>
          <p:spPr>
            <a:xfrm>
              <a:off x="6074863" y="2275875"/>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F6A1721E-128E-DD42-8ABC-614BFB1F00AC}"/>
                </a:ext>
              </a:extLst>
            </p:cNvPr>
            <p:cNvCxnSpPr>
              <a:cxnSpLocks/>
              <a:stCxn id="236" idx="2"/>
              <a:endCxn id="230" idx="0"/>
            </p:cNvCxnSpPr>
            <p:nvPr/>
          </p:nvCxnSpPr>
          <p:spPr>
            <a:xfrm>
              <a:off x="5709103" y="2515009"/>
              <a:ext cx="1272" cy="88116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1308CE01-FEE9-8248-9538-B446CFB89D2F}"/>
                </a:ext>
              </a:extLst>
            </p:cNvPr>
            <p:cNvCxnSpPr>
              <a:cxnSpLocks/>
              <a:stCxn id="238" idx="2"/>
              <a:endCxn id="232" idx="0"/>
            </p:cNvCxnSpPr>
            <p:nvPr/>
          </p:nvCxnSpPr>
          <p:spPr>
            <a:xfrm>
              <a:off x="8317974" y="2515009"/>
              <a:ext cx="1272" cy="881169"/>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CDAD2D1A-DFA3-7846-8A1E-C08185932CEC}"/>
                </a:ext>
              </a:extLst>
            </p:cNvPr>
            <p:cNvCxnSpPr>
              <a:cxnSpLocks/>
              <a:stCxn id="230" idx="3"/>
              <a:endCxn id="232" idx="1"/>
            </p:cNvCxnSpPr>
            <p:nvPr/>
          </p:nvCxnSpPr>
          <p:spPr>
            <a:xfrm>
              <a:off x="6076135" y="3635313"/>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0" name="Rectangle 229">
              <a:extLst>
                <a:ext uri="{FF2B5EF4-FFF2-40B4-BE49-F238E27FC236}">
                  <a16:creationId xmlns:a16="http://schemas.microsoft.com/office/drawing/2014/main" id="{FBA45185-5D9A-C949-AE49-6B773F37B5EC}"/>
                </a:ext>
              </a:extLst>
            </p:cNvPr>
            <p:cNvSpPr/>
            <p:nvPr/>
          </p:nvSpPr>
          <p:spPr>
            <a:xfrm>
              <a:off x="5344615" y="3396178"/>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231" name="Rectangle 230">
              <a:extLst>
                <a:ext uri="{FF2B5EF4-FFF2-40B4-BE49-F238E27FC236}">
                  <a16:creationId xmlns:a16="http://schemas.microsoft.com/office/drawing/2014/main" id="{3F3FA8FB-B313-8042-85B2-1D4782372CFC}"/>
                </a:ext>
              </a:extLst>
            </p:cNvPr>
            <p:cNvSpPr/>
            <p:nvPr/>
          </p:nvSpPr>
          <p:spPr>
            <a:xfrm>
              <a:off x="6650223" y="3406162"/>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232" name="Rectangle 231">
              <a:extLst>
                <a:ext uri="{FF2B5EF4-FFF2-40B4-BE49-F238E27FC236}">
                  <a16:creationId xmlns:a16="http://schemas.microsoft.com/office/drawing/2014/main" id="{111D8138-BFC0-144E-A7F2-0C64D288D99C}"/>
                </a:ext>
              </a:extLst>
            </p:cNvPr>
            <p:cNvSpPr/>
            <p:nvPr/>
          </p:nvSpPr>
          <p:spPr>
            <a:xfrm>
              <a:off x="7953486" y="3396178"/>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233" name="Rectangle 232">
              <a:extLst>
                <a:ext uri="{FF2B5EF4-FFF2-40B4-BE49-F238E27FC236}">
                  <a16:creationId xmlns:a16="http://schemas.microsoft.com/office/drawing/2014/main" id="{93D76C78-4673-A54C-923D-C7DA8B6B23B7}"/>
                </a:ext>
              </a:extLst>
            </p:cNvPr>
            <p:cNvSpPr/>
            <p:nvPr/>
          </p:nvSpPr>
          <p:spPr>
            <a:xfrm>
              <a:off x="5343343" y="2721477"/>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234" name="Rectangle 233">
              <a:extLst>
                <a:ext uri="{FF2B5EF4-FFF2-40B4-BE49-F238E27FC236}">
                  <a16:creationId xmlns:a16="http://schemas.microsoft.com/office/drawing/2014/main" id="{1A2B6A5E-26FA-444A-BDD5-E14914251D54}"/>
                </a:ext>
              </a:extLst>
            </p:cNvPr>
            <p:cNvSpPr/>
            <p:nvPr/>
          </p:nvSpPr>
          <p:spPr>
            <a:xfrm>
              <a:off x="6648951" y="2726469"/>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235" name="Rectangle 234">
              <a:extLst>
                <a:ext uri="{FF2B5EF4-FFF2-40B4-BE49-F238E27FC236}">
                  <a16:creationId xmlns:a16="http://schemas.microsoft.com/office/drawing/2014/main" id="{9973CBDE-D666-AB45-8713-2042EF1A0662}"/>
                </a:ext>
              </a:extLst>
            </p:cNvPr>
            <p:cNvSpPr/>
            <p:nvPr/>
          </p:nvSpPr>
          <p:spPr>
            <a:xfrm>
              <a:off x="7952214" y="2721477"/>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236" name="Rectangle 235">
              <a:extLst>
                <a:ext uri="{FF2B5EF4-FFF2-40B4-BE49-F238E27FC236}">
                  <a16:creationId xmlns:a16="http://schemas.microsoft.com/office/drawing/2014/main" id="{08D6504A-29AA-DC4D-8409-64C7B4D10E00}"/>
                </a:ext>
              </a:extLst>
            </p:cNvPr>
            <p:cNvSpPr/>
            <p:nvPr/>
          </p:nvSpPr>
          <p:spPr>
            <a:xfrm>
              <a:off x="5343343"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237" name="Rectangle 236">
              <a:extLst>
                <a:ext uri="{FF2B5EF4-FFF2-40B4-BE49-F238E27FC236}">
                  <a16:creationId xmlns:a16="http://schemas.microsoft.com/office/drawing/2014/main" id="{8D8EBBF4-93DF-9544-B4A9-15EDD6E419C6}"/>
                </a:ext>
              </a:extLst>
            </p:cNvPr>
            <p:cNvSpPr/>
            <p:nvPr/>
          </p:nvSpPr>
          <p:spPr>
            <a:xfrm>
              <a:off x="6648951"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sp>
          <p:nvSpPr>
            <p:cNvPr id="238" name="Rectangle 237">
              <a:extLst>
                <a:ext uri="{FF2B5EF4-FFF2-40B4-BE49-F238E27FC236}">
                  <a16:creationId xmlns:a16="http://schemas.microsoft.com/office/drawing/2014/main" id="{DF02FF40-E845-7840-AA1F-A45F5669BB2A}"/>
                </a:ext>
              </a:extLst>
            </p:cNvPr>
            <p:cNvSpPr/>
            <p:nvPr/>
          </p:nvSpPr>
          <p:spPr>
            <a:xfrm>
              <a:off x="7952214" y="2036740"/>
              <a:ext cx="731520" cy="478269"/>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CN</a:t>
              </a:r>
            </a:p>
          </p:txBody>
        </p:sp>
      </p:grpSp>
      <p:sp>
        <p:nvSpPr>
          <p:cNvPr id="239" name="Content Placeholder 1">
            <a:extLst>
              <a:ext uri="{FF2B5EF4-FFF2-40B4-BE49-F238E27FC236}">
                <a16:creationId xmlns:a16="http://schemas.microsoft.com/office/drawing/2014/main" id="{FD26BD41-A80B-D443-BA2D-1E50D6386879}"/>
              </a:ext>
            </a:extLst>
          </p:cNvPr>
          <p:cNvSpPr txBox="1">
            <a:spLocks/>
          </p:cNvSpPr>
          <p:nvPr/>
        </p:nvSpPr>
        <p:spPr>
          <a:xfrm>
            <a:off x="609600" y="1441524"/>
            <a:ext cx="7313572"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Real-World Implementations</a:t>
            </a:r>
          </a:p>
          <a:p>
            <a:pPr lvl="1" defTabSz="914400"/>
            <a:r>
              <a:rPr lang="en-US" dirty="0"/>
              <a:t>DDN Infinite Memory Engine</a:t>
            </a:r>
          </a:p>
          <a:p>
            <a:pPr lvl="2" defTabSz="914400"/>
            <a:r>
              <a:rPr lang="en-US" dirty="0"/>
              <a:t>Note: exact architecture details are sparse</a:t>
            </a:r>
          </a:p>
          <a:p>
            <a:pPr defTabSz="914400"/>
            <a:r>
              <a:rPr lang="en-US" dirty="0"/>
              <a:t>Use-cases</a:t>
            </a:r>
          </a:p>
          <a:p>
            <a:pPr lvl="1" defTabSz="914400"/>
            <a:r>
              <a:rPr lang="en-US" dirty="0"/>
              <a:t>Cache</a:t>
            </a:r>
          </a:p>
          <a:p>
            <a:pPr lvl="2" defTabSz="914400"/>
            <a:r>
              <a:rPr lang="en-US" dirty="0"/>
              <a:t>Parallel filesystem level</a:t>
            </a:r>
          </a:p>
          <a:p>
            <a:pPr lvl="1" defTabSz="914400"/>
            <a:r>
              <a:rPr lang="en-US" dirty="0"/>
              <a:t>Staging</a:t>
            </a:r>
          </a:p>
          <a:p>
            <a:pPr defTabSz="914400"/>
            <a:r>
              <a:rPr lang="en-US" dirty="0"/>
              <a:t>Other notes</a:t>
            </a:r>
          </a:p>
          <a:p>
            <a:pPr lvl="1" defTabSz="914400"/>
            <a:r>
              <a:rPr lang="en-US" dirty="0"/>
              <a:t>Even after staging, data is still far away from the nodes, so network congestion can be an issue</a:t>
            </a:r>
          </a:p>
        </p:txBody>
      </p:sp>
    </p:spTree>
    <p:extLst>
      <p:ext uri="{BB962C8B-B14F-4D97-AF65-F5344CB8AC3E}">
        <p14:creationId xmlns:p14="http://schemas.microsoft.com/office/powerpoint/2010/main" val="14362348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22EC-5EC5-2D4F-896A-4F73471B5EED}"/>
              </a:ext>
            </a:extLst>
          </p:cNvPr>
          <p:cNvSpPr>
            <a:spLocks noGrp="1"/>
          </p:cNvSpPr>
          <p:nvPr>
            <p:ph type="title"/>
          </p:nvPr>
        </p:nvSpPr>
        <p:spPr>
          <a:xfrm>
            <a:off x="609600" y="220136"/>
            <a:ext cx="10972800" cy="1005840"/>
          </a:xfrm>
        </p:spPr>
        <p:txBody>
          <a:bodyPr/>
          <a:lstStyle/>
          <a:p>
            <a:r>
              <a:rPr lang="en-US" dirty="0"/>
              <a:t>Hybrid Burst Buffer Architecture</a:t>
            </a:r>
          </a:p>
        </p:txBody>
      </p:sp>
      <p:grpSp>
        <p:nvGrpSpPr>
          <p:cNvPr id="138" name="Group 137">
            <a:extLst>
              <a:ext uri="{FF2B5EF4-FFF2-40B4-BE49-F238E27FC236}">
                <a16:creationId xmlns:a16="http://schemas.microsoft.com/office/drawing/2014/main" id="{02E955EF-32A6-D246-9DF9-6A4A29BBBB95}"/>
              </a:ext>
            </a:extLst>
          </p:cNvPr>
          <p:cNvGrpSpPr/>
          <p:nvPr/>
        </p:nvGrpSpPr>
        <p:grpSpPr>
          <a:xfrm>
            <a:off x="8232165" y="1241943"/>
            <a:ext cx="3341663" cy="4035303"/>
            <a:chOff x="4534431" y="1447423"/>
            <a:chExt cx="3341663" cy="4035303"/>
          </a:xfrm>
        </p:grpSpPr>
        <p:cxnSp>
          <p:nvCxnSpPr>
            <p:cNvPr id="127" name="Straight Connector 126">
              <a:extLst>
                <a:ext uri="{FF2B5EF4-FFF2-40B4-BE49-F238E27FC236}">
                  <a16:creationId xmlns:a16="http://schemas.microsoft.com/office/drawing/2014/main" id="{FC09BE45-C0A0-7C4E-935E-27FB59FD4258}"/>
                </a:ext>
              </a:extLst>
            </p:cNvPr>
            <p:cNvCxnSpPr>
              <a:cxnSpLocks/>
            </p:cNvCxnSpPr>
            <p:nvPr/>
          </p:nvCxnSpPr>
          <p:spPr>
            <a:xfrm>
              <a:off x="5272197" y="4055980"/>
              <a:ext cx="187110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8" name="Rectangle 127">
              <a:extLst>
                <a:ext uri="{FF2B5EF4-FFF2-40B4-BE49-F238E27FC236}">
                  <a16:creationId xmlns:a16="http://schemas.microsoft.com/office/drawing/2014/main" id="{A9897382-64A6-EB49-A8EA-4315C2DDB4B0}"/>
                </a:ext>
              </a:extLst>
            </p:cNvPr>
            <p:cNvSpPr/>
            <p:nvPr/>
          </p:nvSpPr>
          <p:spPr>
            <a:xfrm>
              <a:off x="4540677" y="3697004"/>
              <a:ext cx="731520" cy="1356676"/>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129" name="Rectangle 128">
              <a:extLst>
                <a:ext uri="{FF2B5EF4-FFF2-40B4-BE49-F238E27FC236}">
                  <a16:creationId xmlns:a16="http://schemas.microsoft.com/office/drawing/2014/main" id="{FFD4A55C-E425-704C-8E6D-BA20BA80967B}"/>
                </a:ext>
              </a:extLst>
            </p:cNvPr>
            <p:cNvSpPr/>
            <p:nvPr/>
          </p:nvSpPr>
          <p:spPr>
            <a:xfrm>
              <a:off x="4638052"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0" name="Rectangle 129">
              <a:extLst>
                <a:ext uri="{FF2B5EF4-FFF2-40B4-BE49-F238E27FC236}">
                  <a16:creationId xmlns:a16="http://schemas.microsoft.com/office/drawing/2014/main" id="{06A98A47-B995-0342-9D92-CBA554646152}"/>
                </a:ext>
              </a:extLst>
            </p:cNvPr>
            <p:cNvSpPr/>
            <p:nvPr/>
          </p:nvSpPr>
          <p:spPr>
            <a:xfrm>
              <a:off x="7143302" y="3697003"/>
              <a:ext cx="731520" cy="1356677"/>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131" name="Rectangle 130">
              <a:extLst>
                <a:ext uri="{FF2B5EF4-FFF2-40B4-BE49-F238E27FC236}">
                  <a16:creationId xmlns:a16="http://schemas.microsoft.com/office/drawing/2014/main" id="{1293C764-F5C6-3C41-9E44-26D163324E0F}"/>
                </a:ext>
              </a:extLst>
            </p:cNvPr>
            <p:cNvSpPr/>
            <p:nvPr/>
          </p:nvSpPr>
          <p:spPr>
            <a:xfrm>
              <a:off x="7240677"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2" name="Rectangle 131">
              <a:extLst>
                <a:ext uri="{FF2B5EF4-FFF2-40B4-BE49-F238E27FC236}">
                  <a16:creationId xmlns:a16="http://schemas.microsoft.com/office/drawing/2014/main" id="{5199B075-48C5-BB49-A013-5D6F4C2612A9}"/>
                </a:ext>
              </a:extLst>
            </p:cNvPr>
            <p:cNvSpPr/>
            <p:nvPr/>
          </p:nvSpPr>
          <p:spPr>
            <a:xfrm>
              <a:off x="4638052"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3" name="Rectangle 132">
              <a:extLst>
                <a:ext uri="{FF2B5EF4-FFF2-40B4-BE49-F238E27FC236}">
                  <a16:creationId xmlns:a16="http://schemas.microsoft.com/office/drawing/2014/main" id="{183FD61F-3D4C-554F-AC2C-A95F02A7E692}"/>
                </a:ext>
              </a:extLst>
            </p:cNvPr>
            <p:cNvSpPr/>
            <p:nvPr/>
          </p:nvSpPr>
          <p:spPr>
            <a:xfrm>
              <a:off x="7240677"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4" name="Rectangle 133">
              <a:extLst>
                <a:ext uri="{FF2B5EF4-FFF2-40B4-BE49-F238E27FC236}">
                  <a16:creationId xmlns:a16="http://schemas.microsoft.com/office/drawing/2014/main" id="{C7A784C9-EA4E-684C-A6E3-D967CC5AF6C1}"/>
                </a:ext>
              </a:extLst>
            </p:cNvPr>
            <p:cNvSpPr/>
            <p:nvPr/>
          </p:nvSpPr>
          <p:spPr>
            <a:xfrm>
              <a:off x="4632117"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5" name="Rectangle 134">
              <a:extLst>
                <a:ext uri="{FF2B5EF4-FFF2-40B4-BE49-F238E27FC236}">
                  <a16:creationId xmlns:a16="http://schemas.microsoft.com/office/drawing/2014/main" id="{FC56ADF9-B2B5-5148-B8B0-22DDCE66920D}"/>
                </a:ext>
              </a:extLst>
            </p:cNvPr>
            <p:cNvSpPr/>
            <p:nvPr/>
          </p:nvSpPr>
          <p:spPr>
            <a:xfrm>
              <a:off x="7234742"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88" name="Group 87">
              <a:extLst>
                <a:ext uri="{FF2B5EF4-FFF2-40B4-BE49-F238E27FC236}">
                  <a16:creationId xmlns:a16="http://schemas.microsoft.com/office/drawing/2014/main" id="{ACDB3DBD-5C96-C842-B8B9-6471309D8C07}"/>
                </a:ext>
              </a:extLst>
            </p:cNvPr>
            <p:cNvGrpSpPr/>
            <p:nvPr/>
          </p:nvGrpSpPr>
          <p:grpSpPr>
            <a:xfrm>
              <a:off x="4534431" y="1447423"/>
              <a:ext cx="3341663" cy="4035303"/>
              <a:chOff x="8239567" y="1347206"/>
              <a:chExt cx="3341663" cy="4035303"/>
            </a:xfrm>
          </p:grpSpPr>
          <p:grpSp>
            <p:nvGrpSpPr>
              <p:cNvPr id="89" name="Group 88">
                <a:extLst>
                  <a:ext uri="{FF2B5EF4-FFF2-40B4-BE49-F238E27FC236}">
                    <a16:creationId xmlns:a16="http://schemas.microsoft.com/office/drawing/2014/main" id="{410E903C-F600-B94A-B008-371904F21574}"/>
                  </a:ext>
                </a:extLst>
              </p:cNvPr>
              <p:cNvGrpSpPr/>
              <p:nvPr/>
            </p:nvGrpSpPr>
            <p:grpSpPr>
              <a:xfrm>
                <a:off x="8239567" y="1347206"/>
                <a:ext cx="3341663" cy="2118085"/>
                <a:chOff x="5343343" y="1679903"/>
                <a:chExt cx="3341663" cy="2118085"/>
              </a:xfrm>
            </p:grpSpPr>
            <p:cxnSp>
              <p:nvCxnSpPr>
                <p:cNvPr id="112" name="Straight Connector 111">
                  <a:extLst>
                    <a:ext uri="{FF2B5EF4-FFF2-40B4-BE49-F238E27FC236}">
                      <a16:creationId xmlns:a16="http://schemas.microsoft.com/office/drawing/2014/main" id="{ACD01F16-C1C8-8A46-B1CD-D7793971C4C5}"/>
                    </a:ext>
                  </a:extLst>
                </p:cNvPr>
                <p:cNvCxnSpPr>
                  <a:cxnSpLocks/>
                  <a:stCxn id="125" idx="2"/>
                  <a:endCxn id="119"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94CB2239-5DC3-D542-94C1-D6D5D0A8AE1D}"/>
                    </a:ext>
                  </a:extLst>
                </p:cNvPr>
                <p:cNvCxnSpPr>
                  <a:cxnSpLocks/>
                  <a:stCxn id="121" idx="3"/>
                  <a:endCxn id="123" idx="1"/>
                </p:cNvCxnSpPr>
                <p:nvPr/>
              </p:nvCxnSpPr>
              <p:spPr>
                <a:xfrm>
                  <a:off x="6074863" y="273897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6C8E0CB8-9A68-7049-AD58-D60B8F41155D}"/>
                    </a:ext>
                  </a:extLst>
                </p:cNvPr>
                <p:cNvCxnSpPr>
                  <a:cxnSpLocks/>
                  <a:stCxn id="124" idx="3"/>
                  <a:endCxn id="126" idx="1"/>
                </p:cNvCxnSpPr>
                <p:nvPr/>
              </p:nvCxnSpPr>
              <p:spPr>
                <a:xfrm>
                  <a:off x="6074863" y="1998477"/>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4C53A0C-DDCF-F24D-A13A-AD516A052E5B}"/>
                    </a:ext>
                  </a:extLst>
                </p:cNvPr>
                <p:cNvCxnSpPr>
                  <a:cxnSpLocks/>
                  <a:stCxn id="124" idx="2"/>
                  <a:endCxn id="118"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E04A87EA-6C44-9549-9B2C-09AE9AFDA706}"/>
                    </a:ext>
                  </a:extLst>
                </p:cNvPr>
                <p:cNvCxnSpPr>
                  <a:cxnSpLocks/>
                  <a:stCxn id="126" idx="2"/>
                  <a:endCxn id="120" idx="0"/>
                </p:cNvCxnSpPr>
                <p:nvPr/>
              </p:nvCxnSpPr>
              <p:spPr>
                <a:xfrm>
                  <a:off x="8317974"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6643ADB-C4C9-0E4C-A33E-60A14971E2F9}"/>
                    </a:ext>
                  </a:extLst>
                </p:cNvPr>
                <p:cNvCxnSpPr>
                  <a:cxnSpLocks/>
                  <a:stCxn id="118" idx="3"/>
                  <a:endCxn id="120" idx="1"/>
                </p:cNvCxnSpPr>
                <p:nvPr/>
              </p:nvCxnSpPr>
              <p:spPr>
                <a:xfrm>
                  <a:off x="6076135" y="346943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8" name="Rectangle 117">
                  <a:extLst>
                    <a:ext uri="{FF2B5EF4-FFF2-40B4-BE49-F238E27FC236}">
                      <a16:creationId xmlns:a16="http://schemas.microsoft.com/office/drawing/2014/main" id="{6C6D9507-FA58-CA4D-B2F4-74B4EA319848}"/>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19" name="Rectangle 118">
                  <a:extLst>
                    <a:ext uri="{FF2B5EF4-FFF2-40B4-BE49-F238E27FC236}">
                      <a16:creationId xmlns:a16="http://schemas.microsoft.com/office/drawing/2014/main" id="{8EF1B8CE-0B6A-CD4E-9342-A1C3A27D8E84}"/>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20" name="Rectangle 119">
                  <a:extLst>
                    <a:ext uri="{FF2B5EF4-FFF2-40B4-BE49-F238E27FC236}">
                      <a16:creationId xmlns:a16="http://schemas.microsoft.com/office/drawing/2014/main" id="{DD09DAB8-569A-B043-BE99-B402F206CC80}"/>
                    </a:ext>
                  </a:extLst>
                </p:cNvPr>
                <p:cNvSpPr/>
                <p:nvPr/>
              </p:nvSpPr>
              <p:spPr>
                <a:xfrm>
                  <a:off x="7953486"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21" name="Rectangle 120">
                  <a:extLst>
                    <a:ext uri="{FF2B5EF4-FFF2-40B4-BE49-F238E27FC236}">
                      <a16:creationId xmlns:a16="http://schemas.microsoft.com/office/drawing/2014/main" id="{DFACCCE0-198C-3B44-8F89-7CCE3EE8FDCE}"/>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22" name="Rectangle 121">
                  <a:extLst>
                    <a:ext uri="{FF2B5EF4-FFF2-40B4-BE49-F238E27FC236}">
                      <a16:creationId xmlns:a16="http://schemas.microsoft.com/office/drawing/2014/main" id="{03A22877-037B-814E-A37A-251A3AD93272}"/>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23" name="Rectangle 122">
                  <a:extLst>
                    <a:ext uri="{FF2B5EF4-FFF2-40B4-BE49-F238E27FC236}">
                      <a16:creationId xmlns:a16="http://schemas.microsoft.com/office/drawing/2014/main" id="{EB851307-C0AA-2C40-93A8-A96BA80DA27D}"/>
                    </a:ext>
                  </a:extLst>
                </p:cNvPr>
                <p:cNvSpPr/>
                <p:nvPr/>
              </p:nvSpPr>
              <p:spPr>
                <a:xfrm>
                  <a:off x="7952214"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24" name="Rectangle 123">
                  <a:extLst>
                    <a:ext uri="{FF2B5EF4-FFF2-40B4-BE49-F238E27FC236}">
                      <a16:creationId xmlns:a16="http://schemas.microsoft.com/office/drawing/2014/main" id="{F9404220-244A-6747-B1E5-5E9060575CF3}"/>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25" name="Rectangle 124">
                  <a:extLst>
                    <a:ext uri="{FF2B5EF4-FFF2-40B4-BE49-F238E27FC236}">
                      <a16:creationId xmlns:a16="http://schemas.microsoft.com/office/drawing/2014/main" id="{5A847C01-285A-C449-B844-74C4B279B39E}"/>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26" name="Rectangle 125">
                  <a:extLst>
                    <a:ext uri="{FF2B5EF4-FFF2-40B4-BE49-F238E27FC236}">
                      <a16:creationId xmlns:a16="http://schemas.microsoft.com/office/drawing/2014/main" id="{4D17568F-707F-0A43-856A-71F7673CE2A8}"/>
                    </a:ext>
                  </a:extLst>
                </p:cNvPr>
                <p:cNvSpPr/>
                <p:nvPr/>
              </p:nvSpPr>
              <p:spPr>
                <a:xfrm>
                  <a:off x="7952214"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grpSp>
          <p:sp>
            <p:nvSpPr>
              <p:cNvPr id="90" name="Rectangle 89">
                <a:extLst>
                  <a:ext uri="{FF2B5EF4-FFF2-40B4-BE49-F238E27FC236}">
                    <a16:creationId xmlns:a16="http://schemas.microsoft.com/office/drawing/2014/main" id="{AAC6A4F6-A103-C343-9F7C-6AA4D05F4311}"/>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1" name="Rectangle 90">
                <a:extLst>
                  <a:ext uri="{FF2B5EF4-FFF2-40B4-BE49-F238E27FC236}">
                    <a16:creationId xmlns:a16="http://schemas.microsoft.com/office/drawing/2014/main" id="{E26BEDCE-AE2E-984B-97CD-1687E33ED0DE}"/>
                  </a:ext>
                </a:extLst>
              </p:cNvPr>
              <p:cNvSpPr/>
              <p:nvPr/>
            </p:nvSpPr>
            <p:spPr>
              <a:xfrm>
                <a:off x="9635442" y="31715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92" name="Group 91">
                <a:extLst>
                  <a:ext uri="{FF2B5EF4-FFF2-40B4-BE49-F238E27FC236}">
                    <a16:creationId xmlns:a16="http://schemas.microsoft.com/office/drawing/2014/main" id="{97C7F329-0876-D845-B988-9E179BE7F096}"/>
                  </a:ext>
                </a:extLst>
              </p:cNvPr>
              <p:cNvGrpSpPr/>
              <p:nvPr/>
            </p:nvGrpSpPr>
            <p:grpSpPr>
              <a:xfrm>
                <a:off x="9545175" y="3465291"/>
                <a:ext cx="736370" cy="1917218"/>
                <a:chOff x="9545175" y="3465291"/>
                <a:chExt cx="736370" cy="1917218"/>
              </a:xfrm>
            </p:grpSpPr>
            <p:cxnSp>
              <p:nvCxnSpPr>
                <p:cNvPr id="101" name="Straight Connector 100">
                  <a:extLst>
                    <a:ext uri="{FF2B5EF4-FFF2-40B4-BE49-F238E27FC236}">
                      <a16:creationId xmlns:a16="http://schemas.microsoft.com/office/drawing/2014/main" id="{8088BDDA-3C2D-9645-B66F-3AB8B02F965D}"/>
                    </a:ext>
                  </a:extLst>
                </p:cNvPr>
                <p:cNvCxnSpPr>
                  <a:cxnSpLocks/>
                  <a:stCxn id="119" idx="2"/>
                </p:cNvCxnSpPr>
                <p:nvPr/>
              </p:nvCxnSpPr>
              <p:spPr>
                <a:xfrm>
                  <a:off x="9912207" y="3465291"/>
                  <a:ext cx="0" cy="1917218"/>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02" name="Rectangle 101">
                  <a:extLst>
                    <a:ext uri="{FF2B5EF4-FFF2-40B4-BE49-F238E27FC236}">
                      <a16:creationId xmlns:a16="http://schemas.microsoft.com/office/drawing/2014/main" id="{A7CAB6C1-3192-C144-A73E-360DF83BF345}"/>
                    </a:ext>
                  </a:extLst>
                </p:cNvPr>
                <p:cNvSpPr/>
                <p:nvPr/>
              </p:nvSpPr>
              <p:spPr>
                <a:xfrm>
                  <a:off x="9545175" y="4624906"/>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103" name="Rectangle 102">
                  <a:extLst>
                    <a:ext uri="{FF2B5EF4-FFF2-40B4-BE49-F238E27FC236}">
                      <a16:creationId xmlns:a16="http://schemas.microsoft.com/office/drawing/2014/main" id="{2651CDBB-750D-2C41-B1E7-F1039E0E24EC}"/>
                    </a:ext>
                  </a:extLst>
                </p:cNvPr>
                <p:cNvSpPr/>
                <p:nvPr/>
              </p:nvSpPr>
              <p:spPr>
                <a:xfrm>
                  <a:off x="9550025" y="370062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sp>
            <p:nvSpPr>
              <p:cNvPr id="93" name="Rectangle 92">
                <a:extLst>
                  <a:ext uri="{FF2B5EF4-FFF2-40B4-BE49-F238E27FC236}">
                    <a16:creationId xmlns:a16="http://schemas.microsoft.com/office/drawing/2014/main" id="{6E6C6131-B092-7E41-9CFC-613B43846A1C}"/>
                  </a:ext>
                </a:extLst>
              </p:cNvPr>
              <p:cNvSpPr/>
              <p:nvPr/>
            </p:nvSpPr>
            <p:spPr>
              <a:xfrm>
                <a:off x="10939878" y="315626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4" name="Rectangle 93">
                <a:extLst>
                  <a:ext uri="{FF2B5EF4-FFF2-40B4-BE49-F238E27FC236}">
                    <a16:creationId xmlns:a16="http://schemas.microsoft.com/office/drawing/2014/main" id="{599C3FF9-BAA3-2041-9C1B-4C76B689D83F}"/>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5" name="Rectangle 94">
                <a:extLst>
                  <a:ext uri="{FF2B5EF4-FFF2-40B4-BE49-F238E27FC236}">
                    <a16:creationId xmlns:a16="http://schemas.microsoft.com/office/drawing/2014/main" id="{8EB32605-3C58-7444-AC42-98232248979D}"/>
                  </a:ext>
                </a:extLst>
              </p:cNvPr>
              <p:cNvSpPr/>
              <p:nvPr/>
            </p:nvSpPr>
            <p:spPr>
              <a:xfrm>
                <a:off x="9635442" y="242030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6" name="Rectangle 95">
                <a:extLst>
                  <a:ext uri="{FF2B5EF4-FFF2-40B4-BE49-F238E27FC236}">
                    <a16:creationId xmlns:a16="http://schemas.microsoft.com/office/drawing/2014/main" id="{14C6A446-C35D-C248-96D6-E5A505DA8ABA}"/>
                  </a:ext>
                </a:extLst>
              </p:cNvPr>
              <p:cNvSpPr/>
              <p:nvPr/>
            </p:nvSpPr>
            <p:spPr>
              <a:xfrm>
                <a:off x="10939878" y="240497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7" name="Rectangle 96">
                <a:extLst>
                  <a:ext uri="{FF2B5EF4-FFF2-40B4-BE49-F238E27FC236}">
                    <a16:creationId xmlns:a16="http://schemas.microsoft.com/office/drawing/2014/main" id="{0E86A55B-FF72-4342-9EE4-0D9F74989AB4}"/>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8" name="Rectangle 97">
                <a:extLst>
                  <a:ext uri="{FF2B5EF4-FFF2-40B4-BE49-F238E27FC236}">
                    <a16:creationId xmlns:a16="http://schemas.microsoft.com/office/drawing/2014/main" id="{F6A858AF-A871-7A46-8883-DE44EF1B3BFA}"/>
                  </a:ext>
                </a:extLst>
              </p:cNvPr>
              <p:cNvSpPr/>
              <p:nvPr/>
            </p:nvSpPr>
            <p:spPr>
              <a:xfrm>
                <a:off x="9636615" y="169322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9" name="Rectangle 98">
                <a:extLst>
                  <a:ext uri="{FF2B5EF4-FFF2-40B4-BE49-F238E27FC236}">
                    <a16:creationId xmlns:a16="http://schemas.microsoft.com/office/drawing/2014/main" id="{02313DB8-A598-2949-B1C8-DF9531E646E9}"/>
                  </a:ext>
                </a:extLst>
              </p:cNvPr>
              <p:cNvSpPr/>
              <p:nvPr/>
            </p:nvSpPr>
            <p:spPr>
              <a:xfrm>
                <a:off x="10941051" y="1677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cxnSp>
          <p:nvCxnSpPr>
            <p:cNvPr id="136" name="Straight Connector 135">
              <a:extLst>
                <a:ext uri="{FF2B5EF4-FFF2-40B4-BE49-F238E27FC236}">
                  <a16:creationId xmlns:a16="http://schemas.microsoft.com/office/drawing/2014/main" id="{229BE8E9-93DA-E242-9CA5-12FC22F814DB}"/>
                </a:ext>
              </a:extLst>
            </p:cNvPr>
            <p:cNvCxnSpPr>
              <a:cxnSpLocks/>
            </p:cNvCxnSpPr>
            <p:nvPr/>
          </p:nvCxnSpPr>
          <p:spPr>
            <a:xfrm flipH="1">
              <a:off x="7509062" y="3569696"/>
              <a:ext cx="1272" cy="143902"/>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0EE2D3F1-8B51-4545-A65C-1FC7FDC74D94}"/>
                </a:ext>
              </a:extLst>
            </p:cNvPr>
            <p:cNvCxnSpPr>
              <a:cxnSpLocks/>
            </p:cNvCxnSpPr>
            <p:nvPr/>
          </p:nvCxnSpPr>
          <p:spPr>
            <a:xfrm>
              <a:off x="4901463" y="3569696"/>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322C07FB-BE2E-1B4A-97AC-1FAE3D7071A6}"/>
              </a:ext>
            </a:extLst>
          </p:cNvPr>
          <p:cNvGrpSpPr/>
          <p:nvPr/>
        </p:nvGrpSpPr>
        <p:grpSpPr>
          <a:xfrm>
            <a:off x="8234609" y="5277245"/>
            <a:ext cx="3340391" cy="1196223"/>
            <a:chOff x="8234609" y="5441629"/>
            <a:chExt cx="3340391" cy="1196223"/>
          </a:xfrm>
        </p:grpSpPr>
        <p:grpSp>
          <p:nvGrpSpPr>
            <p:cNvPr id="55" name="Group 54">
              <a:extLst>
                <a:ext uri="{FF2B5EF4-FFF2-40B4-BE49-F238E27FC236}">
                  <a16:creationId xmlns:a16="http://schemas.microsoft.com/office/drawing/2014/main" id="{24214A2E-8137-C44B-AF38-042C0F715DBE}"/>
                </a:ext>
              </a:extLst>
            </p:cNvPr>
            <p:cNvGrpSpPr/>
            <p:nvPr/>
          </p:nvGrpSpPr>
          <p:grpSpPr>
            <a:xfrm>
              <a:off x="8234609" y="5441629"/>
              <a:ext cx="3340391" cy="1196223"/>
              <a:chOff x="492192" y="5467361"/>
              <a:chExt cx="3340391" cy="1196223"/>
            </a:xfrm>
          </p:grpSpPr>
          <p:sp>
            <p:nvSpPr>
              <p:cNvPr id="61" name="Rounded Rectangle 60">
                <a:extLst>
                  <a:ext uri="{FF2B5EF4-FFF2-40B4-BE49-F238E27FC236}">
                    <a16:creationId xmlns:a16="http://schemas.microsoft.com/office/drawing/2014/main" id="{CC4E8EAD-8571-AD44-90FC-20F59832B9BB}"/>
                  </a:ext>
                </a:extLst>
              </p:cNvPr>
              <p:cNvSpPr/>
              <p:nvPr/>
            </p:nvSpPr>
            <p:spPr>
              <a:xfrm>
                <a:off x="492192" y="5467361"/>
                <a:ext cx="3340391" cy="1196223"/>
              </a:xfrm>
              <a:prstGeom prst="roundRect">
                <a:avLst/>
              </a:prstGeom>
              <a:solidFill>
                <a:schemeClr val="bg1"/>
              </a:solidFill>
              <a:ln w="9525" cap="flat" cmpd="sng" algn="ctr">
                <a:solidFill>
                  <a:srgbClr val="0000FF"/>
                </a:solidFill>
                <a:prstDash val="solid"/>
              </a:ln>
              <a:effectLst/>
            </p:spPr>
            <p:txBody>
              <a:bodyPr tIns="0" bIns="0" rtlCol="0" anchor="t" anchorCtr="0"/>
              <a:lstStyle/>
              <a:p>
                <a:pPr algn="ctr" defTabSz="914400" rtl="0">
                  <a:defRPr/>
                </a:pPr>
                <a:r>
                  <a:rPr lang="en-US" sz="2800" b="1" dirty="0">
                    <a:ln w="9525">
                      <a:noFill/>
                    </a:ln>
                    <a:solidFill>
                      <a:schemeClr val="tx1"/>
                    </a:solidFill>
                  </a:rPr>
                  <a:t>Parallel File System</a:t>
                </a:r>
              </a:p>
            </p:txBody>
          </p:sp>
          <p:grpSp>
            <p:nvGrpSpPr>
              <p:cNvPr id="62" name="Group 61">
                <a:extLst>
                  <a:ext uri="{FF2B5EF4-FFF2-40B4-BE49-F238E27FC236}">
                    <a16:creationId xmlns:a16="http://schemas.microsoft.com/office/drawing/2014/main" id="{80C69418-059F-8B49-B5B4-1D9E211D48B9}"/>
                  </a:ext>
                </a:extLst>
              </p:cNvPr>
              <p:cNvGrpSpPr/>
              <p:nvPr/>
            </p:nvGrpSpPr>
            <p:grpSpPr>
              <a:xfrm>
                <a:off x="855508" y="6195468"/>
                <a:ext cx="2713757" cy="411480"/>
                <a:chOff x="855508" y="6195468"/>
                <a:chExt cx="2713757" cy="411480"/>
              </a:xfrm>
            </p:grpSpPr>
            <p:sp>
              <p:nvSpPr>
                <p:cNvPr id="63" name="Magnetic Disk 117">
                  <a:extLst>
                    <a:ext uri="{FF2B5EF4-FFF2-40B4-BE49-F238E27FC236}">
                      <a16:creationId xmlns:a16="http://schemas.microsoft.com/office/drawing/2014/main" id="{79427C79-C727-7742-A90B-0921E0BA2406}"/>
                    </a:ext>
                  </a:extLst>
                </p:cNvPr>
                <p:cNvSpPr/>
                <p:nvPr/>
              </p:nvSpPr>
              <p:spPr>
                <a:xfrm>
                  <a:off x="2700324"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64" name="Magnetic Disk 117">
                  <a:extLst>
                    <a:ext uri="{FF2B5EF4-FFF2-40B4-BE49-F238E27FC236}">
                      <a16:creationId xmlns:a16="http://schemas.microsoft.com/office/drawing/2014/main" id="{43B2383C-69A4-7848-AE57-872C2479175B}"/>
                    </a:ext>
                  </a:extLst>
                </p:cNvPr>
                <p:cNvSpPr/>
                <p:nvPr/>
              </p:nvSpPr>
              <p:spPr>
                <a:xfrm>
                  <a:off x="3161526"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65" name="Magnetic Disk 116">
                  <a:extLst>
                    <a:ext uri="{FF2B5EF4-FFF2-40B4-BE49-F238E27FC236}">
                      <a16:creationId xmlns:a16="http://schemas.microsoft.com/office/drawing/2014/main" id="{5E8930DD-D24D-A744-BAA2-280AF4289456}"/>
                    </a:ext>
                  </a:extLst>
                </p:cNvPr>
                <p:cNvSpPr/>
                <p:nvPr/>
              </p:nvSpPr>
              <p:spPr>
                <a:xfrm>
                  <a:off x="2239120"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66" name="Magnetic Disk 117">
                  <a:extLst>
                    <a:ext uri="{FF2B5EF4-FFF2-40B4-BE49-F238E27FC236}">
                      <a16:creationId xmlns:a16="http://schemas.microsoft.com/office/drawing/2014/main" id="{BABAEAFD-6E06-5A4C-9A45-338505C6B320}"/>
                    </a:ext>
                  </a:extLst>
                </p:cNvPr>
                <p:cNvSpPr/>
                <p:nvPr/>
              </p:nvSpPr>
              <p:spPr>
                <a:xfrm>
                  <a:off x="855508"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67" name="Magnetic Disk 117">
                  <a:extLst>
                    <a:ext uri="{FF2B5EF4-FFF2-40B4-BE49-F238E27FC236}">
                      <a16:creationId xmlns:a16="http://schemas.microsoft.com/office/drawing/2014/main" id="{4A99BA71-8303-0546-A7C6-D2E18D15ED3E}"/>
                    </a:ext>
                  </a:extLst>
                </p:cNvPr>
                <p:cNvSpPr/>
                <p:nvPr/>
              </p:nvSpPr>
              <p:spPr>
                <a:xfrm>
                  <a:off x="1316712"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sp>
              <p:nvSpPr>
                <p:cNvPr id="68" name="Magnetic Disk 117">
                  <a:extLst>
                    <a:ext uri="{FF2B5EF4-FFF2-40B4-BE49-F238E27FC236}">
                      <a16:creationId xmlns:a16="http://schemas.microsoft.com/office/drawing/2014/main" id="{11C1B902-1BE2-8342-8EA9-6738F2CECC71}"/>
                    </a:ext>
                  </a:extLst>
                </p:cNvPr>
                <p:cNvSpPr/>
                <p:nvPr/>
              </p:nvSpPr>
              <p:spPr>
                <a:xfrm>
                  <a:off x="1777916" y="6195468"/>
                  <a:ext cx="407739" cy="411480"/>
                </a:xfrm>
                <a:prstGeom prst="flowChartMagneticDisk">
                  <a:avLst/>
                </a:prstGeom>
                <a:solidFill>
                  <a:srgbClr val="FF6600"/>
                </a:solidFill>
                <a:ln w="9525" cap="flat" cmpd="sng" algn="ctr">
                  <a:solidFill>
                    <a:srgbClr val="4F81BD">
                      <a:shade val="95000"/>
                      <a:satMod val="105000"/>
                    </a:srgbClr>
                  </a:solidFill>
                  <a:prstDash val="solid"/>
                </a:ln>
                <a:effectLst/>
              </p:spPr>
              <p:txBody>
                <a:bodyPr rtlCol="0" anchor="ctr"/>
                <a:lstStyle/>
                <a:p>
                  <a:pPr algn="ctr" defTabSz="914400" rtl="0">
                    <a:defRPr/>
                  </a:pPr>
                  <a:endParaRPr lang="en-US" dirty="0">
                    <a:solidFill>
                      <a:prstClr val="white"/>
                    </a:solidFill>
                  </a:endParaRPr>
                </a:p>
              </p:txBody>
            </p:sp>
          </p:grpSp>
        </p:grpSp>
        <p:sp>
          <p:nvSpPr>
            <p:cNvPr id="56" name="Rectangle 55">
              <a:extLst>
                <a:ext uri="{FF2B5EF4-FFF2-40B4-BE49-F238E27FC236}">
                  <a16:creationId xmlns:a16="http://schemas.microsoft.com/office/drawing/2014/main" id="{7DFCA44D-9EB8-9D45-8434-2CD0C12FFA6B}"/>
                </a:ext>
              </a:extLst>
            </p:cNvPr>
            <p:cNvSpPr/>
            <p:nvPr/>
          </p:nvSpPr>
          <p:spPr>
            <a:xfrm>
              <a:off x="8527474" y="5874723"/>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7" name="Rectangle 56">
              <a:extLst>
                <a:ext uri="{FF2B5EF4-FFF2-40B4-BE49-F238E27FC236}">
                  <a16:creationId xmlns:a16="http://schemas.microsoft.com/office/drawing/2014/main" id="{1A62469A-C79E-E64D-BF19-A6CADF47CD9E}"/>
                </a:ext>
              </a:extLst>
            </p:cNvPr>
            <p:cNvSpPr/>
            <p:nvPr/>
          </p:nvSpPr>
          <p:spPr>
            <a:xfrm>
              <a:off x="9103309"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8" name="Rectangle 57">
              <a:extLst>
                <a:ext uri="{FF2B5EF4-FFF2-40B4-BE49-F238E27FC236}">
                  <a16:creationId xmlns:a16="http://schemas.microsoft.com/office/drawing/2014/main" id="{04890425-F5CB-554B-85FC-5DFCF8727198}"/>
                </a:ext>
              </a:extLst>
            </p:cNvPr>
            <p:cNvSpPr/>
            <p:nvPr/>
          </p:nvSpPr>
          <p:spPr>
            <a:xfrm>
              <a:off x="9679144"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9" name="Rectangle 58">
              <a:extLst>
                <a:ext uri="{FF2B5EF4-FFF2-40B4-BE49-F238E27FC236}">
                  <a16:creationId xmlns:a16="http://schemas.microsoft.com/office/drawing/2014/main" id="{15F4DAB6-8D30-2945-80E2-B8DDF206B214}"/>
                </a:ext>
              </a:extLst>
            </p:cNvPr>
            <p:cNvSpPr/>
            <p:nvPr/>
          </p:nvSpPr>
          <p:spPr>
            <a:xfrm>
              <a:off x="10254979"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0" name="Rectangle 59">
              <a:extLst>
                <a:ext uri="{FF2B5EF4-FFF2-40B4-BE49-F238E27FC236}">
                  <a16:creationId xmlns:a16="http://schemas.microsoft.com/office/drawing/2014/main" id="{831839DC-53B1-6D4C-AE40-D69B0438D88C}"/>
                </a:ext>
              </a:extLst>
            </p:cNvPr>
            <p:cNvSpPr/>
            <p:nvPr/>
          </p:nvSpPr>
          <p:spPr>
            <a:xfrm>
              <a:off x="10830814" y="587180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sp>
        <p:nvSpPr>
          <p:cNvPr id="69" name="Content Placeholder 1">
            <a:extLst>
              <a:ext uri="{FF2B5EF4-FFF2-40B4-BE49-F238E27FC236}">
                <a16:creationId xmlns:a16="http://schemas.microsoft.com/office/drawing/2014/main" id="{A6DD8355-063C-1C42-808E-8E20F28D5857}"/>
              </a:ext>
            </a:extLst>
          </p:cNvPr>
          <p:cNvSpPr txBox="1">
            <a:spLocks/>
          </p:cNvSpPr>
          <p:nvPr/>
        </p:nvSpPr>
        <p:spPr>
          <a:xfrm>
            <a:off x="609600" y="1441524"/>
            <a:ext cx="6818541"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Real-World Implementations</a:t>
            </a:r>
          </a:p>
          <a:p>
            <a:pPr lvl="1" defTabSz="914400"/>
            <a:r>
              <a:rPr lang="en-US" dirty="0"/>
              <a:t>None</a:t>
            </a:r>
          </a:p>
          <a:p>
            <a:pPr defTabSz="914400"/>
            <a:r>
              <a:rPr lang="en-US" dirty="0"/>
              <a:t>Use-cases</a:t>
            </a:r>
          </a:p>
          <a:p>
            <a:pPr lvl="1" defTabSz="914400"/>
            <a:r>
              <a:rPr lang="en-US" dirty="0"/>
              <a:t>Cache</a:t>
            </a:r>
          </a:p>
          <a:p>
            <a:pPr lvl="2" defTabSz="914400"/>
            <a:r>
              <a:rPr lang="en-US" dirty="0"/>
              <a:t>Job or parallel filesystem level</a:t>
            </a:r>
          </a:p>
          <a:p>
            <a:pPr lvl="1" defTabSz="914400"/>
            <a:r>
              <a:rPr lang="en-US" dirty="0"/>
              <a:t>Scratch</a:t>
            </a:r>
          </a:p>
          <a:p>
            <a:pPr lvl="2" defTabSz="914400"/>
            <a:r>
              <a:rPr lang="en-US" dirty="0"/>
              <a:t>Workflow, job, or node-level</a:t>
            </a:r>
          </a:p>
          <a:p>
            <a:pPr lvl="1" defTabSz="914400"/>
            <a:r>
              <a:rPr lang="en-US" dirty="0"/>
              <a:t>Staging</a:t>
            </a:r>
          </a:p>
          <a:p>
            <a:pPr defTabSz="914400"/>
            <a:r>
              <a:rPr lang="en-US" dirty="0"/>
              <a:t>Other notes</a:t>
            </a:r>
          </a:p>
          <a:p>
            <a:pPr lvl="1" defTabSz="914400"/>
            <a:r>
              <a:rPr lang="en-US" dirty="0"/>
              <a:t>The remote, shared BB could be composed of node-local </a:t>
            </a:r>
            <a:r>
              <a:rPr lang="en-US" dirty="0" err="1"/>
              <a:t>NVMe</a:t>
            </a:r>
            <a:r>
              <a:rPr lang="en-US" dirty="0"/>
              <a:t> devices accessed via RDMA. </a:t>
            </a:r>
          </a:p>
        </p:txBody>
      </p:sp>
    </p:spTree>
    <p:extLst>
      <p:ext uri="{BB962C8B-B14F-4D97-AF65-F5344CB8AC3E}">
        <p14:creationId xmlns:p14="http://schemas.microsoft.com/office/powerpoint/2010/main" val="1459227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1692" y="1441524"/>
            <a:ext cx="11100707" cy="4906889"/>
          </a:xfrm>
        </p:spPr>
        <p:txBody>
          <a:bodyPr>
            <a:normAutofit/>
          </a:bodyPr>
          <a:lstStyle/>
          <a:p>
            <a:r>
              <a:rPr lang="en-US" dirty="0">
                <a:latin typeface="Avenir Book" panose="02000503020000020003" pitchFamily="2" charset="0"/>
              </a:rPr>
              <a:t>Two main drivers for last and this fiscal year</a:t>
            </a:r>
          </a:p>
          <a:p>
            <a:pPr lvl="1"/>
            <a:r>
              <a:rPr lang="en-US" sz="2200" dirty="0">
                <a:latin typeface="Avenir Book" panose="02000503020000020003" pitchFamily="2" charset="0"/>
              </a:rPr>
              <a:t>Deploy Flux natively on a moderate-size TOSS4 system</a:t>
            </a:r>
          </a:p>
          <a:p>
            <a:pPr lvl="1"/>
            <a:r>
              <a:rPr lang="en-US" sz="2200" dirty="0">
                <a:latin typeface="Avenir Book" panose="02000503020000020003" pitchFamily="2" charset="0"/>
              </a:rPr>
              <a:t>Demonstrate key </a:t>
            </a:r>
            <a:r>
              <a:rPr lang="en-US" sz="2200" dirty="0" err="1">
                <a:latin typeface="Avenir Book" panose="02000503020000020003" pitchFamily="2" charset="0"/>
              </a:rPr>
              <a:t>exascale</a:t>
            </a:r>
            <a:r>
              <a:rPr lang="en-US" sz="2200" dirty="0">
                <a:latin typeface="Avenir Book" panose="02000503020000020003" pitchFamily="2" charset="0"/>
              </a:rPr>
              <a:t>-computing capabilities in preparation for CORAL2 El Capitan</a:t>
            </a:r>
            <a:endParaRPr lang="en-US" dirty="0">
              <a:latin typeface="Avenir Book" panose="02000503020000020003" pitchFamily="2" charset="0"/>
            </a:endParaRPr>
          </a:p>
          <a:p>
            <a:r>
              <a:rPr lang="en-US" dirty="0" err="1">
                <a:latin typeface="Avenir Book" panose="02000503020000020003" pitchFamily="2" charset="0"/>
              </a:rPr>
              <a:t>ExaWorks</a:t>
            </a:r>
            <a:r>
              <a:rPr lang="en-US" dirty="0">
                <a:latin typeface="Avenir Book" panose="02000503020000020003" pitchFamily="2" charset="0"/>
              </a:rPr>
              <a:t>: new ECP proposal</a:t>
            </a:r>
          </a:p>
        </p:txBody>
      </p:sp>
      <p:sp>
        <p:nvSpPr>
          <p:cNvPr id="13" name="Title 12"/>
          <p:cNvSpPr>
            <a:spLocks noGrp="1"/>
          </p:cNvSpPr>
          <p:nvPr>
            <p:ph type="title"/>
          </p:nvPr>
        </p:nvSpPr>
        <p:spPr>
          <a:xfrm>
            <a:off x="293914" y="219510"/>
            <a:ext cx="10217971" cy="1008771"/>
          </a:xfrm>
        </p:spPr>
        <p:txBody>
          <a:bodyPr/>
          <a:lstStyle/>
          <a:p>
            <a:r>
              <a:rPr lang="en-US" dirty="0">
                <a:latin typeface="Avenir Book" panose="02000503020000020003" pitchFamily="2" charset="0"/>
              </a:rPr>
              <a:t>High-Level Update</a:t>
            </a:r>
            <a:endParaRPr lang="en-US" sz="2400" b="0" dirty="0">
              <a:latin typeface="Avenir Book" panose="02000503020000020003" pitchFamily="2" charset="0"/>
            </a:endParaRPr>
          </a:p>
        </p:txBody>
      </p:sp>
    </p:spTree>
    <p:extLst>
      <p:ext uri="{BB962C8B-B14F-4D97-AF65-F5344CB8AC3E}">
        <p14:creationId xmlns:p14="http://schemas.microsoft.com/office/powerpoint/2010/main" val="37688327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19514"/>
            <a:ext cx="9902289" cy="1008771"/>
          </a:xfrm>
        </p:spPr>
        <p:txBody>
          <a:bodyPr/>
          <a:lstStyle/>
          <a:p>
            <a:r>
              <a:rPr lang="en-US" dirty="0"/>
              <a:t>Example Tiered Storage Request in Existing Interfaces</a:t>
            </a:r>
            <a:endParaRPr lang="en-US" sz="2400" b="0" dirty="0"/>
          </a:p>
        </p:txBody>
      </p:sp>
      <p:grpSp>
        <p:nvGrpSpPr>
          <p:cNvPr id="44" name="Group 43">
            <a:extLst>
              <a:ext uri="{FF2B5EF4-FFF2-40B4-BE49-F238E27FC236}">
                <a16:creationId xmlns:a16="http://schemas.microsoft.com/office/drawing/2014/main" id="{01813396-EAEF-CC41-88B0-21220D6A23F7}"/>
              </a:ext>
            </a:extLst>
          </p:cNvPr>
          <p:cNvGrpSpPr/>
          <p:nvPr/>
        </p:nvGrpSpPr>
        <p:grpSpPr>
          <a:xfrm>
            <a:off x="8394006" y="1808386"/>
            <a:ext cx="3341663" cy="3608359"/>
            <a:chOff x="4534431" y="1447423"/>
            <a:chExt cx="3341663" cy="3608359"/>
          </a:xfrm>
        </p:grpSpPr>
        <p:cxnSp>
          <p:nvCxnSpPr>
            <p:cNvPr id="45" name="Straight Connector 44">
              <a:extLst>
                <a:ext uri="{FF2B5EF4-FFF2-40B4-BE49-F238E27FC236}">
                  <a16:creationId xmlns:a16="http://schemas.microsoft.com/office/drawing/2014/main" id="{CB7C4940-65F7-4345-AE38-672B2F8FBF58}"/>
                </a:ext>
              </a:extLst>
            </p:cNvPr>
            <p:cNvCxnSpPr>
              <a:cxnSpLocks/>
            </p:cNvCxnSpPr>
            <p:nvPr/>
          </p:nvCxnSpPr>
          <p:spPr>
            <a:xfrm>
              <a:off x="5272197" y="4055980"/>
              <a:ext cx="187110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2EC47AEC-B10B-7F48-82B5-D837FEDDD5D5}"/>
                </a:ext>
              </a:extLst>
            </p:cNvPr>
            <p:cNvSpPr/>
            <p:nvPr/>
          </p:nvSpPr>
          <p:spPr>
            <a:xfrm>
              <a:off x="4540677" y="3697004"/>
              <a:ext cx="731520" cy="1356676"/>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47" name="Rectangle 46">
              <a:extLst>
                <a:ext uri="{FF2B5EF4-FFF2-40B4-BE49-F238E27FC236}">
                  <a16:creationId xmlns:a16="http://schemas.microsoft.com/office/drawing/2014/main" id="{42FA738E-75A7-DE4A-998B-A5FEA52526FA}"/>
                </a:ext>
              </a:extLst>
            </p:cNvPr>
            <p:cNvSpPr/>
            <p:nvPr/>
          </p:nvSpPr>
          <p:spPr>
            <a:xfrm>
              <a:off x="4638052"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48" name="Rectangle 47">
              <a:extLst>
                <a:ext uri="{FF2B5EF4-FFF2-40B4-BE49-F238E27FC236}">
                  <a16:creationId xmlns:a16="http://schemas.microsoft.com/office/drawing/2014/main" id="{7FE65E3D-7117-0449-8B79-1AE3E92D8657}"/>
                </a:ext>
              </a:extLst>
            </p:cNvPr>
            <p:cNvSpPr/>
            <p:nvPr/>
          </p:nvSpPr>
          <p:spPr>
            <a:xfrm>
              <a:off x="7143302" y="3697003"/>
              <a:ext cx="731520" cy="1356677"/>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49" name="Rectangle 48">
              <a:extLst>
                <a:ext uri="{FF2B5EF4-FFF2-40B4-BE49-F238E27FC236}">
                  <a16:creationId xmlns:a16="http://schemas.microsoft.com/office/drawing/2014/main" id="{A42DE637-05C9-6C4F-8BE5-BF4AABDC6240}"/>
                </a:ext>
              </a:extLst>
            </p:cNvPr>
            <p:cNvSpPr/>
            <p:nvPr/>
          </p:nvSpPr>
          <p:spPr>
            <a:xfrm>
              <a:off x="7240677"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0" name="Rectangle 49">
              <a:extLst>
                <a:ext uri="{FF2B5EF4-FFF2-40B4-BE49-F238E27FC236}">
                  <a16:creationId xmlns:a16="http://schemas.microsoft.com/office/drawing/2014/main" id="{DFC8F5BE-9251-4646-B028-3F19D726049C}"/>
                </a:ext>
              </a:extLst>
            </p:cNvPr>
            <p:cNvSpPr/>
            <p:nvPr/>
          </p:nvSpPr>
          <p:spPr>
            <a:xfrm>
              <a:off x="4638052"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1" name="Rectangle 50">
              <a:extLst>
                <a:ext uri="{FF2B5EF4-FFF2-40B4-BE49-F238E27FC236}">
                  <a16:creationId xmlns:a16="http://schemas.microsoft.com/office/drawing/2014/main" id="{7F21495C-6E4C-0242-B4F1-E8F018B8820B}"/>
                </a:ext>
              </a:extLst>
            </p:cNvPr>
            <p:cNvSpPr/>
            <p:nvPr/>
          </p:nvSpPr>
          <p:spPr>
            <a:xfrm>
              <a:off x="7240677"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2" name="Rectangle 51">
              <a:extLst>
                <a:ext uri="{FF2B5EF4-FFF2-40B4-BE49-F238E27FC236}">
                  <a16:creationId xmlns:a16="http://schemas.microsoft.com/office/drawing/2014/main" id="{C01803D5-DFFC-C74C-8224-FBF67A572A3C}"/>
                </a:ext>
              </a:extLst>
            </p:cNvPr>
            <p:cNvSpPr/>
            <p:nvPr/>
          </p:nvSpPr>
          <p:spPr>
            <a:xfrm>
              <a:off x="4632117"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3" name="Rectangle 52">
              <a:extLst>
                <a:ext uri="{FF2B5EF4-FFF2-40B4-BE49-F238E27FC236}">
                  <a16:creationId xmlns:a16="http://schemas.microsoft.com/office/drawing/2014/main" id="{EEE1445A-B17C-8840-BFA4-4CD85BD8276A}"/>
                </a:ext>
              </a:extLst>
            </p:cNvPr>
            <p:cNvSpPr/>
            <p:nvPr/>
          </p:nvSpPr>
          <p:spPr>
            <a:xfrm>
              <a:off x="7234742"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54" name="Group 53">
              <a:extLst>
                <a:ext uri="{FF2B5EF4-FFF2-40B4-BE49-F238E27FC236}">
                  <a16:creationId xmlns:a16="http://schemas.microsoft.com/office/drawing/2014/main" id="{D96BBD78-8E5E-254A-A2D5-22230BCAF30B}"/>
                </a:ext>
              </a:extLst>
            </p:cNvPr>
            <p:cNvGrpSpPr/>
            <p:nvPr/>
          </p:nvGrpSpPr>
          <p:grpSpPr>
            <a:xfrm>
              <a:off x="4534431" y="1447423"/>
              <a:ext cx="3341663" cy="3608359"/>
              <a:chOff x="8239567" y="1347206"/>
              <a:chExt cx="3341663" cy="3608359"/>
            </a:xfrm>
          </p:grpSpPr>
          <p:grpSp>
            <p:nvGrpSpPr>
              <p:cNvPr id="57" name="Group 56">
                <a:extLst>
                  <a:ext uri="{FF2B5EF4-FFF2-40B4-BE49-F238E27FC236}">
                    <a16:creationId xmlns:a16="http://schemas.microsoft.com/office/drawing/2014/main" id="{3CB96912-86B0-C542-8E81-95DA9E810CDE}"/>
                  </a:ext>
                </a:extLst>
              </p:cNvPr>
              <p:cNvGrpSpPr/>
              <p:nvPr/>
            </p:nvGrpSpPr>
            <p:grpSpPr>
              <a:xfrm>
                <a:off x="8239567" y="1347206"/>
                <a:ext cx="3341663" cy="2118085"/>
                <a:chOff x="5343343" y="1679903"/>
                <a:chExt cx="3341663" cy="2118085"/>
              </a:xfrm>
            </p:grpSpPr>
            <p:cxnSp>
              <p:nvCxnSpPr>
                <p:cNvPr id="71" name="Straight Connector 70">
                  <a:extLst>
                    <a:ext uri="{FF2B5EF4-FFF2-40B4-BE49-F238E27FC236}">
                      <a16:creationId xmlns:a16="http://schemas.microsoft.com/office/drawing/2014/main" id="{0F879407-5752-2245-A831-D3DEDE62B87B}"/>
                    </a:ext>
                  </a:extLst>
                </p:cNvPr>
                <p:cNvCxnSpPr>
                  <a:cxnSpLocks/>
                  <a:stCxn id="84" idx="2"/>
                  <a:endCxn id="78"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D3786B0-F7E7-2047-9E1B-901F34E95296}"/>
                    </a:ext>
                  </a:extLst>
                </p:cNvPr>
                <p:cNvCxnSpPr>
                  <a:cxnSpLocks/>
                  <a:stCxn id="80" idx="3"/>
                  <a:endCxn id="82" idx="1"/>
                </p:cNvCxnSpPr>
                <p:nvPr/>
              </p:nvCxnSpPr>
              <p:spPr>
                <a:xfrm>
                  <a:off x="6074863" y="273897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E50A460-A6FE-584F-9505-4A04CC597F6D}"/>
                    </a:ext>
                  </a:extLst>
                </p:cNvPr>
                <p:cNvCxnSpPr>
                  <a:cxnSpLocks/>
                  <a:stCxn id="83" idx="3"/>
                  <a:endCxn id="85" idx="1"/>
                </p:cNvCxnSpPr>
                <p:nvPr/>
              </p:nvCxnSpPr>
              <p:spPr>
                <a:xfrm>
                  <a:off x="6074863" y="1998477"/>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3B04F63-F8D6-CC42-A74B-EC0120ED50E1}"/>
                    </a:ext>
                  </a:extLst>
                </p:cNvPr>
                <p:cNvCxnSpPr>
                  <a:cxnSpLocks/>
                  <a:stCxn id="83" idx="2"/>
                  <a:endCxn id="77"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A50CE4C-2266-8E4B-A210-F39688712ED6}"/>
                    </a:ext>
                  </a:extLst>
                </p:cNvPr>
                <p:cNvCxnSpPr>
                  <a:cxnSpLocks/>
                  <a:stCxn id="85" idx="2"/>
                  <a:endCxn id="79" idx="0"/>
                </p:cNvCxnSpPr>
                <p:nvPr/>
              </p:nvCxnSpPr>
              <p:spPr>
                <a:xfrm>
                  <a:off x="8317974"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773370EF-1A1C-B148-8AB8-ABC733A2A4B6}"/>
                    </a:ext>
                  </a:extLst>
                </p:cNvPr>
                <p:cNvCxnSpPr>
                  <a:cxnSpLocks/>
                  <a:stCxn id="77" idx="3"/>
                  <a:endCxn id="79" idx="1"/>
                </p:cNvCxnSpPr>
                <p:nvPr/>
              </p:nvCxnSpPr>
              <p:spPr>
                <a:xfrm>
                  <a:off x="6076135" y="346943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449CBBA1-B1FE-7B45-A66C-CF1CDBB983CE}"/>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78" name="Rectangle 77">
                  <a:extLst>
                    <a:ext uri="{FF2B5EF4-FFF2-40B4-BE49-F238E27FC236}">
                      <a16:creationId xmlns:a16="http://schemas.microsoft.com/office/drawing/2014/main" id="{2D70E473-06D6-2C41-A9D5-1DD4B2731A90}"/>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79" name="Rectangle 78">
                  <a:extLst>
                    <a:ext uri="{FF2B5EF4-FFF2-40B4-BE49-F238E27FC236}">
                      <a16:creationId xmlns:a16="http://schemas.microsoft.com/office/drawing/2014/main" id="{64F9B121-A9F3-794B-A65A-6C63CBE5E525}"/>
                    </a:ext>
                  </a:extLst>
                </p:cNvPr>
                <p:cNvSpPr/>
                <p:nvPr/>
              </p:nvSpPr>
              <p:spPr>
                <a:xfrm>
                  <a:off x="7953486"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0" name="Rectangle 79">
                  <a:extLst>
                    <a:ext uri="{FF2B5EF4-FFF2-40B4-BE49-F238E27FC236}">
                      <a16:creationId xmlns:a16="http://schemas.microsoft.com/office/drawing/2014/main" id="{2B445FD3-D896-B04B-8A33-D80BCA50E489}"/>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1" name="Rectangle 80">
                  <a:extLst>
                    <a:ext uri="{FF2B5EF4-FFF2-40B4-BE49-F238E27FC236}">
                      <a16:creationId xmlns:a16="http://schemas.microsoft.com/office/drawing/2014/main" id="{E4D40812-A3C4-BB45-83E9-D054ED161B97}"/>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2" name="Rectangle 81">
                  <a:extLst>
                    <a:ext uri="{FF2B5EF4-FFF2-40B4-BE49-F238E27FC236}">
                      <a16:creationId xmlns:a16="http://schemas.microsoft.com/office/drawing/2014/main" id="{6034BB07-9313-974A-B78D-DDC6B65167B4}"/>
                    </a:ext>
                  </a:extLst>
                </p:cNvPr>
                <p:cNvSpPr/>
                <p:nvPr/>
              </p:nvSpPr>
              <p:spPr>
                <a:xfrm>
                  <a:off x="7952214"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3" name="Rectangle 82">
                  <a:extLst>
                    <a:ext uri="{FF2B5EF4-FFF2-40B4-BE49-F238E27FC236}">
                      <a16:creationId xmlns:a16="http://schemas.microsoft.com/office/drawing/2014/main" id="{3AF74C00-54E8-514D-9980-C180DD6FF055}"/>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4" name="Rectangle 83">
                  <a:extLst>
                    <a:ext uri="{FF2B5EF4-FFF2-40B4-BE49-F238E27FC236}">
                      <a16:creationId xmlns:a16="http://schemas.microsoft.com/office/drawing/2014/main" id="{53D36246-3A2C-4E48-9970-570F10A23A04}"/>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5" name="Rectangle 84">
                  <a:extLst>
                    <a:ext uri="{FF2B5EF4-FFF2-40B4-BE49-F238E27FC236}">
                      <a16:creationId xmlns:a16="http://schemas.microsoft.com/office/drawing/2014/main" id="{682011AC-0A95-3A4B-8463-8315552AD40A}"/>
                    </a:ext>
                  </a:extLst>
                </p:cNvPr>
                <p:cNvSpPr/>
                <p:nvPr/>
              </p:nvSpPr>
              <p:spPr>
                <a:xfrm>
                  <a:off x="7952214"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grpSp>
          <p:sp>
            <p:nvSpPr>
              <p:cNvPr id="58" name="Rectangle 57">
                <a:extLst>
                  <a:ext uri="{FF2B5EF4-FFF2-40B4-BE49-F238E27FC236}">
                    <a16:creationId xmlns:a16="http://schemas.microsoft.com/office/drawing/2014/main" id="{E2252EF7-B3B7-FE41-90CA-065F0E847DD1}"/>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9" name="Rectangle 58">
                <a:extLst>
                  <a:ext uri="{FF2B5EF4-FFF2-40B4-BE49-F238E27FC236}">
                    <a16:creationId xmlns:a16="http://schemas.microsoft.com/office/drawing/2014/main" id="{C87411B3-4F15-BE47-A52A-36A669BF9F8B}"/>
                  </a:ext>
                </a:extLst>
              </p:cNvPr>
              <p:cNvSpPr/>
              <p:nvPr/>
            </p:nvSpPr>
            <p:spPr>
              <a:xfrm>
                <a:off x="9635442" y="31715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60" name="Group 59">
                <a:extLst>
                  <a:ext uri="{FF2B5EF4-FFF2-40B4-BE49-F238E27FC236}">
                    <a16:creationId xmlns:a16="http://schemas.microsoft.com/office/drawing/2014/main" id="{B0F4CD49-F084-E54B-AE8F-1001F7922DF0}"/>
                  </a:ext>
                </a:extLst>
              </p:cNvPr>
              <p:cNvGrpSpPr/>
              <p:nvPr/>
            </p:nvGrpSpPr>
            <p:grpSpPr>
              <a:xfrm>
                <a:off x="9545175" y="3465291"/>
                <a:ext cx="731520" cy="1490274"/>
                <a:chOff x="9545175" y="3465291"/>
                <a:chExt cx="731520" cy="1490274"/>
              </a:xfrm>
            </p:grpSpPr>
            <p:cxnSp>
              <p:nvCxnSpPr>
                <p:cNvPr id="68" name="Straight Connector 67">
                  <a:extLst>
                    <a:ext uri="{FF2B5EF4-FFF2-40B4-BE49-F238E27FC236}">
                      <a16:creationId xmlns:a16="http://schemas.microsoft.com/office/drawing/2014/main" id="{CADCA3C0-EBB2-9348-87BD-7E1840C0C945}"/>
                    </a:ext>
                  </a:extLst>
                </p:cNvPr>
                <p:cNvCxnSpPr>
                  <a:cxnSpLocks/>
                  <a:stCxn id="78" idx="2"/>
                  <a:endCxn id="69" idx="2"/>
                </p:cNvCxnSpPr>
                <p:nvPr/>
              </p:nvCxnSpPr>
              <p:spPr>
                <a:xfrm flipH="1">
                  <a:off x="9910935" y="3465291"/>
                  <a:ext cx="1272" cy="1490274"/>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2C3EB66F-6F76-5343-8ECC-4DAEAE433869}"/>
                    </a:ext>
                  </a:extLst>
                </p:cNvPr>
                <p:cNvSpPr/>
                <p:nvPr/>
              </p:nvSpPr>
              <p:spPr>
                <a:xfrm>
                  <a:off x="9545175" y="4538141"/>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70" name="Rectangle 69">
                  <a:extLst>
                    <a:ext uri="{FF2B5EF4-FFF2-40B4-BE49-F238E27FC236}">
                      <a16:creationId xmlns:a16="http://schemas.microsoft.com/office/drawing/2014/main" id="{294A034A-8480-4A4F-8B5A-833733EEB982}"/>
                    </a:ext>
                  </a:extLst>
                </p:cNvPr>
                <p:cNvSpPr/>
                <p:nvPr/>
              </p:nvSpPr>
              <p:spPr>
                <a:xfrm>
                  <a:off x="9545175" y="363090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sp>
            <p:nvSpPr>
              <p:cNvPr id="61" name="Rectangle 60">
                <a:extLst>
                  <a:ext uri="{FF2B5EF4-FFF2-40B4-BE49-F238E27FC236}">
                    <a16:creationId xmlns:a16="http://schemas.microsoft.com/office/drawing/2014/main" id="{F413052A-70DE-5C42-B928-A6828D6108B6}"/>
                  </a:ext>
                </a:extLst>
              </p:cNvPr>
              <p:cNvSpPr/>
              <p:nvPr/>
            </p:nvSpPr>
            <p:spPr>
              <a:xfrm>
                <a:off x="10939878" y="315626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2" name="Rectangle 61">
                <a:extLst>
                  <a:ext uri="{FF2B5EF4-FFF2-40B4-BE49-F238E27FC236}">
                    <a16:creationId xmlns:a16="http://schemas.microsoft.com/office/drawing/2014/main" id="{B98D94D4-E113-AA49-B4C4-43412E0D869E}"/>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3" name="Rectangle 62">
                <a:extLst>
                  <a:ext uri="{FF2B5EF4-FFF2-40B4-BE49-F238E27FC236}">
                    <a16:creationId xmlns:a16="http://schemas.microsoft.com/office/drawing/2014/main" id="{D6CCCBD5-4003-E844-86E7-FFC509C0313A}"/>
                  </a:ext>
                </a:extLst>
              </p:cNvPr>
              <p:cNvSpPr/>
              <p:nvPr/>
            </p:nvSpPr>
            <p:spPr>
              <a:xfrm>
                <a:off x="9635442" y="242030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4" name="Rectangle 63">
                <a:extLst>
                  <a:ext uri="{FF2B5EF4-FFF2-40B4-BE49-F238E27FC236}">
                    <a16:creationId xmlns:a16="http://schemas.microsoft.com/office/drawing/2014/main" id="{44501300-22A8-A942-8830-709BC4D4ECF1}"/>
                  </a:ext>
                </a:extLst>
              </p:cNvPr>
              <p:cNvSpPr/>
              <p:nvPr/>
            </p:nvSpPr>
            <p:spPr>
              <a:xfrm>
                <a:off x="10939878" y="240497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5" name="Rectangle 64">
                <a:extLst>
                  <a:ext uri="{FF2B5EF4-FFF2-40B4-BE49-F238E27FC236}">
                    <a16:creationId xmlns:a16="http://schemas.microsoft.com/office/drawing/2014/main" id="{69BC5A15-AD58-6241-87C5-8F75DB37438D}"/>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6" name="Rectangle 65">
                <a:extLst>
                  <a:ext uri="{FF2B5EF4-FFF2-40B4-BE49-F238E27FC236}">
                    <a16:creationId xmlns:a16="http://schemas.microsoft.com/office/drawing/2014/main" id="{CFD34C30-3893-5B47-A730-8CA88512972A}"/>
                  </a:ext>
                </a:extLst>
              </p:cNvPr>
              <p:cNvSpPr/>
              <p:nvPr/>
            </p:nvSpPr>
            <p:spPr>
              <a:xfrm>
                <a:off x="9636615" y="169322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7" name="Rectangle 66">
                <a:extLst>
                  <a:ext uri="{FF2B5EF4-FFF2-40B4-BE49-F238E27FC236}">
                    <a16:creationId xmlns:a16="http://schemas.microsoft.com/office/drawing/2014/main" id="{5C70C319-81A9-024E-93C2-0FA7EAB8B850}"/>
                  </a:ext>
                </a:extLst>
              </p:cNvPr>
              <p:cNvSpPr/>
              <p:nvPr/>
            </p:nvSpPr>
            <p:spPr>
              <a:xfrm>
                <a:off x="10941051" y="1677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cxnSp>
          <p:nvCxnSpPr>
            <p:cNvPr id="55" name="Straight Connector 54">
              <a:extLst>
                <a:ext uri="{FF2B5EF4-FFF2-40B4-BE49-F238E27FC236}">
                  <a16:creationId xmlns:a16="http://schemas.microsoft.com/office/drawing/2014/main" id="{F05572BE-B002-3D45-8331-132941ED64A6}"/>
                </a:ext>
              </a:extLst>
            </p:cNvPr>
            <p:cNvCxnSpPr>
              <a:cxnSpLocks/>
            </p:cNvCxnSpPr>
            <p:nvPr/>
          </p:nvCxnSpPr>
          <p:spPr>
            <a:xfrm flipH="1">
              <a:off x="7509062" y="3569696"/>
              <a:ext cx="1272" cy="143902"/>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E173C55-3B18-0544-911C-51FE12DC8C59}"/>
                </a:ext>
              </a:extLst>
            </p:cNvPr>
            <p:cNvCxnSpPr>
              <a:cxnSpLocks/>
            </p:cNvCxnSpPr>
            <p:nvPr/>
          </p:nvCxnSpPr>
          <p:spPr>
            <a:xfrm>
              <a:off x="4901463" y="3569696"/>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1" name="Content Placeholder 1">
            <a:extLst>
              <a:ext uri="{FF2B5EF4-FFF2-40B4-BE49-F238E27FC236}">
                <a16:creationId xmlns:a16="http://schemas.microsoft.com/office/drawing/2014/main" id="{AC325E1B-FC58-DE4E-B8FB-57B81B5D8713}"/>
              </a:ext>
            </a:extLst>
          </p:cNvPr>
          <p:cNvSpPr txBox="1">
            <a:spLocks/>
          </p:cNvSpPr>
          <p:nvPr/>
        </p:nvSpPr>
        <p:spPr>
          <a:xfrm>
            <a:off x="609600" y="1441524"/>
            <a:ext cx="6040072" cy="4906889"/>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Calibri"/>
                <a:cs typeface="Calibri"/>
              </a:rPr>
              <a:t>Application/Workflow Interfaces</a:t>
            </a:r>
          </a:p>
          <a:p>
            <a:pPr lvl="1" defTabSz="914400"/>
            <a:r>
              <a:rPr lang="en-US" dirty="0">
                <a:latin typeface="Calibri"/>
                <a:cs typeface="Calibri"/>
              </a:rPr>
              <a:t>Job launch CLI</a:t>
            </a:r>
          </a:p>
          <a:p>
            <a:pPr lvl="2" defTabSz="914400"/>
            <a:r>
              <a:rPr lang="en-US" dirty="0" err="1">
                <a:latin typeface="Courier New"/>
                <a:cs typeface="Courier New"/>
              </a:rPr>
              <a:t>bsub</a:t>
            </a:r>
            <a:r>
              <a:rPr lang="en-US" dirty="0">
                <a:latin typeface="Courier New"/>
                <a:cs typeface="Courier New"/>
              </a:rPr>
              <a:t> -stage "</a:t>
            </a:r>
            <a:r>
              <a:rPr lang="en-US" b="1" dirty="0">
                <a:latin typeface="Courier New"/>
                <a:cs typeface="Courier New"/>
              </a:rPr>
              <a:t>storage=2</a:t>
            </a:r>
            <a:r>
              <a:rPr lang="en-US" dirty="0">
                <a:latin typeface="Courier New"/>
                <a:cs typeface="Courier New"/>
              </a:rPr>
              <a:t>:in=</a:t>
            </a:r>
            <a:r>
              <a:rPr lang="en-US" dirty="0" err="1">
                <a:latin typeface="Courier New"/>
                <a:cs typeface="Courier New"/>
              </a:rPr>
              <a:t>stage-in.sh:out</a:t>
            </a:r>
            <a:r>
              <a:rPr lang="en-US" dirty="0">
                <a:latin typeface="Courier New"/>
                <a:cs typeface="Courier New"/>
              </a:rPr>
              <a:t>=stage-</a:t>
            </a:r>
            <a:r>
              <a:rPr lang="en-US" dirty="0" err="1">
                <a:latin typeface="Courier New"/>
                <a:cs typeface="Courier New"/>
              </a:rPr>
              <a:t>out.sh</a:t>
            </a:r>
            <a:r>
              <a:rPr lang="en-US" dirty="0">
                <a:latin typeface="Courier New"/>
                <a:cs typeface="Courier New"/>
              </a:rPr>
              <a:t>"</a:t>
            </a:r>
            <a:endParaRPr lang="en-US" dirty="0">
              <a:latin typeface="Calibri"/>
              <a:cs typeface="Calibri"/>
            </a:endParaRPr>
          </a:p>
          <a:p>
            <a:pPr lvl="1" defTabSz="914400"/>
            <a:r>
              <a:rPr lang="en-US" dirty="0">
                <a:latin typeface="Calibri"/>
                <a:cs typeface="Calibri"/>
              </a:rPr>
              <a:t>Job script directives</a:t>
            </a:r>
          </a:p>
          <a:p>
            <a:pPr lvl="2" defTabSz="914400"/>
            <a:r>
              <a:rPr lang="en-US" dirty="0">
                <a:latin typeface="Courier New"/>
                <a:cs typeface="Courier New"/>
              </a:rPr>
              <a:t>#DW </a:t>
            </a:r>
            <a:r>
              <a:rPr lang="en-US" dirty="0" err="1">
                <a:latin typeface="Courier New"/>
                <a:cs typeface="Courier New"/>
              </a:rPr>
              <a:t>jobdw</a:t>
            </a:r>
            <a:r>
              <a:rPr lang="en-US" dirty="0">
                <a:latin typeface="Courier New"/>
                <a:cs typeface="Courier New"/>
              </a:rPr>
              <a:t> capacity=4TB type=</a:t>
            </a:r>
            <a:r>
              <a:rPr lang="en-US" b="1" dirty="0">
                <a:latin typeface="Courier New"/>
                <a:cs typeface="Courier New"/>
              </a:rPr>
              <a:t>scratch </a:t>
            </a:r>
            <a:r>
              <a:rPr lang="en-US" dirty="0">
                <a:solidFill>
                  <a:srgbClr val="FF0000"/>
                </a:solidFill>
                <a:latin typeface="Courier New"/>
                <a:cs typeface="Courier New"/>
              </a:rPr>
              <a:t>granularity=</a:t>
            </a:r>
            <a:r>
              <a:rPr lang="en-US" b="1" dirty="0">
                <a:solidFill>
                  <a:srgbClr val="FF0000"/>
                </a:solidFill>
                <a:latin typeface="Courier New"/>
                <a:cs typeface="Courier New"/>
              </a:rPr>
              <a:t>per-node</a:t>
            </a:r>
          </a:p>
          <a:p>
            <a:pPr lvl="2" defTabSz="914400"/>
            <a:r>
              <a:rPr lang="en-US" dirty="0">
                <a:latin typeface="Courier New"/>
                <a:cs typeface="Courier New"/>
              </a:rPr>
              <a:t>#DW </a:t>
            </a:r>
            <a:r>
              <a:rPr lang="en-US" dirty="0" err="1">
                <a:latin typeface="Courier New"/>
                <a:cs typeface="Courier New"/>
              </a:rPr>
              <a:t>jobdw</a:t>
            </a:r>
            <a:r>
              <a:rPr lang="en-US" dirty="0">
                <a:latin typeface="Courier New"/>
                <a:cs typeface="Courier New"/>
              </a:rPr>
              <a:t> capacity=10TB type=</a:t>
            </a:r>
            <a:r>
              <a:rPr lang="en-US" b="1" dirty="0">
                <a:latin typeface="Courier New"/>
                <a:cs typeface="Courier New"/>
              </a:rPr>
              <a:t>cache</a:t>
            </a:r>
            <a:endParaRPr lang="en-US" b="1" dirty="0">
              <a:latin typeface="Calibri"/>
              <a:cs typeface="Calibri"/>
            </a:endParaRPr>
          </a:p>
          <a:p>
            <a:pPr lvl="2" defTabSz="914400"/>
            <a:r>
              <a:rPr lang="en-US" dirty="0">
                <a:latin typeface="Courier New"/>
                <a:cs typeface="Courier New"/>
              </a:rPr>
              <a:t>#DW </a:t>
            </a:r>
            <a:r>
              <a:rPr lang="en-US" b="1" dirty="0" err="1">
                <a:latin typeface="Courier New"/>
                <a:cs typeface="Courier New"/>
              </a:rPr>
              <a:t>stage_in</a:t>
            </a:r>
            <a:r>
              <a:rPr lang="en-US" b="1" dirty="0">
                <a:latin typeface="Courier New"/>
                <a:cs typeface="Courier New"/>
              </a:rPr>
              <a:t> </a:t>
            </a:r>
            <a:r>
              <a:rPr lang="en-US" dirty="0">
                <a:latin typeface="Courier New"/>
                <a:cs typeface="Courier New"/>
              </a:rPr>
              <a:t>type=type source=</a:t>
            </a:r>
            <a:r>
              <a:rPr lang="en-US" dirty="0" err="1">
                <a:latin typeface="Courier New"/>
                <a:cs typeface="Courier New"/>
              </a:rPr>
              <a:t>spath</a:t>
            </a:r>
            <a:r>
              <a:rPr lang="en-US" dirty="0">
                <a:latin typeface="Courier New"/>
                <a:cs typeface="Courier New"/>
              </a:rPr>
              <a:t> destination=</a:t>
            </a:r>
            <a:r>
              <a:rPr lang="en-US" dirty="0" err="1">
                <a:latin typeface="Courier New"/>
                <a:cs typeface="Courier New"/>
              </a:rPr>
              <a:t>dpath</a:t>
            </a:r>
            <a:endParaRPr lang="en-US" dirty="0">
              <a:latin typeface="Courier New"/>
              <a:cs typeface="Courier New"/>
            </a:endParaRPr>
          </a:p>
          <a:p>
            <a:pPr defTabSz="914400"/>
            <a:r>
              <a:rPr lang="en-US" dirty="0">
                <a:latin typeface="+mn-lt"/>
                <a:cs typeface="Courier New"/>
              </a:rPr>
              <a:t>Cons</a:t>
            </a:r>
          </a:p>
          <a:p>
            <a:pPr lvl="1" defTabSz="914400"/>
            <a:r>
              <a:rPr lang="en-US" dirty="0">
                <a:latin typeface="+mn-lt"/>
                <a:cs typeface="Courier New"/>
              </a:rPr>
              <a:t>Vendor-specific directives in your job-scripts</a:t>
            </a:r>
          </a:p>
          <a:p>
            <a:pPr lvl="1" defTabSz="914400"/>
            <a:endParaRPr lang="en-US" dirty="0">
              <a:latin typeface="+mn-lt"/>
              <a:cs typeface="Calibri"/>
            </a:endParaRPr>
          </a:p>
        </p:txBody>
      </p:sp>
      <p:sp>
        <p:nvSpPr>
          <p:cNvPr id="86" name="Rectangle 85">
            <a:extLst>
              <a:ext uri="{FF2B5EF4-FFF2-40B4-BE49-F238E27FC236}">
                <a16:creationId xmlns:a16="http://schemas.microsoft.com/office/drawing/2014/main" id="{E9E78E05-B604-4449-A5EF-FFC415E835AB}"/>
              </a:ext>
            </a:extLst>
          </p:cNvPr>
          <p:cNvSpPr/>
          <p:nvPr/>
        </p:nvSpPr>
        <p:spPr bwMode="auto">
          <a:xfrm>
            <a:off x="8300121" y="1718756"/>
            <a:ext cx="3523195" cy="2265177"/>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7" name="Rectangle 86">
            <a:extLst>
              <a:ext uri="{FF2B5EF4-FFF2-40B4-BE49-F238E27FC236}">
                <a16:creationId xmlns:a16="http://schemas.microsoft.com/office/drawing/2014/main" id="{AB6172FC-D425-C145-B562-0A2C1CD44F7F}"/>
              </a:ext>
            </a:extLst>
          </p:cNvPr>
          <p:cNvSpPr/>
          <p:nvPr/>
        </p:nvSpPr>
        <p:spPr bwMode="auto">
          <a:xfrm>
            <a:off x="8309055" y="4019260"/>
            <a:ext cx="922124" cy="146089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8" name="Rectangle 87">
            <a:extLst>
              <a:ext uri="{FF2B5EF4-FFF2-40B4-BE49-F238E27FC236}">
                <a16:creationId xmlns:a16="http://schemas.microsoft.com/office/drawing/2014/main" id="{F40AD083-A392-F048-9D55-91D98BB27EE3}"/>
              </a:ext>
            </a:extLst>
          </p:cNvPr>
          <p:cNvSpPr/>
          <p:nvPr/>
        </p:nvSpPr>
        <p:spPr bwMode="auto">
          <a:xfrm>
            <a:off x="10897025" y="3998105"/>
            <a:ext cx="924668" cy="149027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22684488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19514"/>
            <a:ext cx="9902289" cy="1008771"/>
          </a:xfrm>
        </p:spPr>
        <p:txBody>
          <a:bodyPr/>
          <a:lstStyle/>
          <a:p>
            <a:r>
              <a:rPr lang="en-US" dirty="0"/>
              <a:t>Example Tiered Storage Request in Existing Interfaces</a:t>
            </a:r>
            <a:endParaRPr lang="en-US" sz="2400" b="0" dirty="0"/>
          </a:p>
        </p:txBody>
      </p:sp>
      <p:grpSp>
        <p:nvGrpSpPr>
          <p:cNvPr id="44" name="Group 43">
            <a:extLst>
              <a:ext uri="{FF2B5EF4-FFF2-40B4-BE49-F238E27FC236}">
                <a16:creationId xmlns:a16="http://schemas.microsoft.com/office/drawing/2014/main" id="{01813396-EAEF-CC41-88B0-21220D6A23F7}"/>
              </a:ext>
            </a:extLst>
          </p:cNvPr>
          <p:cNvGrpSpPr/>
          <p:nvPr/>
        </p:nvGrpSpPr>
        <p:grpSpPr>
          <a:xfrm>
            <a:off x="8394006" y="1808386"/>
            <a:ext cx="3341663" cy="3608359"/>
            <a:chOff x="4534431" y="1447423"/>
            <a:chExt cx="3341663" cy="3608359"/>
          </a:xfrm>
        </p:grpSpPr>
        <p:cxnSp>
          <p:nvCxnSpPr>
            <p:cNvPr id="45" name="Straight Connector 44">
              <a:extLst>
                <a:ext uri="{FF2B5EF4-FFF2-40B4-BE49-F238E27FC236}">
                  <a16:creationId xmlns:a16="http://schemas.microsoft.com/office/drawing/2014/main" id="{CB7C4940-65F7-4345-AE38-672B2F8FBF58}"/>
                </a:ext>
              </a:extLst>
            </p:cNvPr>
            <p:cNvCxnSpPr>
              <a:cxnSpLocks/>
            </p:cNvCxnSpPr>
            <p:nvPr/>
          </p:nvCxnSpPr>
          <p:spPr>
            <a:xfrm>
              <a:off x="5272197" y="4055980"/>
              <a:ext cx="187110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2EC47AEC-B10B-7F48-82B5-D837FEDDD5D5}"/>
                </a:ext>
              </a:extLst>
            </p:cNvPr>
            <p:cNvSpPr/>
            <p:nvPr/>
          </p:nvSpPr>
          <p:spPr>
            <a:xfrm>
              <a:off x="4540677" y="3697004"/>
              <a:ext cx="731520" cy="1356676"/>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47" name="Rectangle 46">
              <a:extLst>
                <a:ext uri="{FF2B5EF4-FFF2-40B4-BE49-F238E27FC236}">
                  <a16:creationId xmlns:a16="http://schemas.microsoft.com/office/drawing/2014/main" id="{42FA738E-75A7-DE4A-998B-A5FEA52526FA}"/>
                </a:ext>
              </a:extLst>
            </p:cNvPr>
            <p:cNvSpPr/>
            <p:nvPr/>
          </p:nvSpPr>
          <p:spPr>
            <a:xfrm>
              <a:off x="4638052"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48" name="Rectangle 47">
              <a:extLst>
                <a:ext uri="{FF2B5EF4-FFF2-40B4-BE49-F238E27FC236}">
                  <a16:creationId xmlns:a16="http://schemas.microsoft.com/office/drawing/2014/main" id="{7FE65E3D-7117-0449-8B79-1AE3E92D8657}"/>
                </a:ext>
              </a:extLst>
            </p:cNvPr>
            <p:cNvSpPr/>
            <p:nvPr/>
          </p:nvSpPr>
          <p:spPr>
            <a:xfrm>
              <a:off x="7143302" y="3697003"/>
              <a:ext cx="731520" cy="1356677"/>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49" name="Rectangle 48">
              <a:extLst>
                <a:ext uri="{FF2B5EF4-FFF2-40B4-BE49-F238E27FC236}">
                  <a16:creationId xmlns:a16="http://schemas.microsoft.com/office/drawing/2014/main" id="{A42DE637-05C9-6C4F-8BE5-BF4AABDC6240}"/>
                </a:ext>
              </a:extLst>
            </p:cNvPr>
            <p:cNvSpPr/>
            <p:nvPr/>
          </p:nvSpPr>
          <p:spPr>
            <a:xfrm>
              <a:off x="7240677"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0" name="Rectangle 49">
              <a:extLst>
                <a:ext uri="{FF2B5EF4-FFF2-40B4-BE49-F238E27FC236}">
                  <a16:creationId xmlns:a16="http://schemas.microsoft.com/office/drawing/2014/main" id="{DFC8F5BE-9251-4646-B028-3F19D726049C}"/>
                </a:ext>
              </a:extLst>
            </p:cNvPr>
            <p:cNvSpPr/>
            <p:nvPr/>
          </p:nvSpPr>
          <p:spPr>
            <a:xfrm>
              <a:off x="4638052"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1" name="Rectangle 50">
              <a:extLst>
                <a:ext uri="{FF2B5EF4-FFF2-40B4-BE49-F238E27FC236}">
                  <a16:creationId xmlns:a16="http://schemas.microsoft.com/office/drawing/2014/main" id="{7F21495C-6E4C-0242-B4F1-E8F018B8820B}"/>
                </a:ext>
              </a:extLst>
            </p:cNvPr>
            <p:cNvSpPr/>
            <p:nvPr/>
          </p:nvSpPr>
          <p:spPr>
            <a:xfrm>
              <a:off x="7240677"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2" name="Rectangle 51">
              <a:extLst>
                <a:ext uri="{FF2B5EF4-FFF2-40B4-BE49-F238E27FC236}">
                  <a16:creationId xmlns:a16="http://schemas.microsoft.com/office/drawing/2014/main" id="{C01803D5-DFFC-C74C-8224-FBF67A572A3C}"/>
                </a:ext>
              </a:extLst>
            </p:cNvPr>
            <p:cNvSpPr/>
            <p:nvPr/>
          </p:nvSpPr>
          <p:spPr>
            <a:xfrm>
              <a:off x="4632117"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3" name="Rectangle 52">
              <a:extLst>
                <a:ext uri="{FF2B5EF4-FFF2-40B4-BE49-F238E27FC236}">
                  <a16:creationId xmlns:a16="http://schemas.microsoft.com/office/drawing/2014/main" id="{EEE1445A-B17C-8840-BFA4-4CD85BD8276A}"/>
                </a:ext>
              </a:extLst>
            </p:cNvPr>
            <p:cNvSpPr/>
            <p:nvPr/>
          </p:nvSpPr>
          <p:spPr>
            <a:xfrm>
              <a:off x="7234742"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54" name="Group 53">
              <a:extLst>
                <a:ext uri="{FF2B5EF4-FFF2-40B4-BE49-F238E27FC236}">
                  <a16:creationId xmlns:a16="http://schemas.microsoft.com/office/drawing/2014/main" id="{D96BBD78-8E5E-254A-A2D5-22230BCAF30B}"/>
                </a:ext>
              </a:extLst>
            </p:cNvPr>
            <p:cNvGrpSpPr/>
            <p:nvPr/>
          </p:nvGrpSpPr>
          <p:grpSpPr>
            <a:xfrm>
              <a:off x="4534431" y="1447423"/>
              <a:ext cx="3341663" cy="3608359"/>
              <a:chOff x="8239567" y="1347206"/>
              <a:chExt cx="3341663" cy="3608359"/>
            </a:xfrm>
          </p:grpSpPr>
          <p:grpSp>
            <p:nvGrpSpPr>
              <p:cNvPr id="57" name="Group 56">
                <a:extLst>
                  <a:ext uri="{FF2B5EF4-FFF2-40B4-BE49-F238E27FC236}">
                    <a16:creationId xmlns:a16="http://schemas.microsoft.com/office/drawing/2014/main" id="{3CB96912-86B0-C542-8E81-95DA9E810CDE}"/>
                  </a:ext>
                </a:extLst>
              </p:cNvPr>
              <p:cNvGrpSpPr/>
              <p:nvPr/>
            </p:nvGrpSpPr>
            <p:grpSpPr>
              <a:xfrm>
                <a:off x="8239567" y="1347206"/>
                <a:ext cx="3341663" cy="2118085"/>
                <a:chOff x="5343343" y="1679903"/>
                <a:chExt cx="3341663" cy="2118085"/>
              </a:xfrm>
            </p:grpSpPr>
            <p:cxnSp>
              <p:nvCxnSpPr>
                <p:cNvPr id="71" name="Straight Connector 70">
                  <a:extLst>
                    <a:ext uri="{FF2B5EF4-FFF2-40B4-BE49-F238E27FC236}">
                      <a16:creationId xmlns:a16="http://schemas.microsoft.com/office/drawing/2014/main" id="{0F879407-5752-2245-A831-D3DEDE62B87B}"/>
                    </a:ext>
                  </a:extLst>
                </p:cNvPr>
                <p:cNvCxnSpPr>
                  <a:cxnSpLocks/>
                  <a:stCxn id="84" idx="2"/>
                  <a:endCxn id="78"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D3786B0-F7E7-2047-9E1B-901F34E95296}"/>
                    </a:ext>
                  </a:extLst>
                </p:cNvPr>
                <p:cNvCxnSpPr>
                  <a:cxnSpLocks/>
                  <a:stCxn id="80" idx="3"/>
                  <a:endCxn id="82" idx="1"/>
                </p:cNvCxnSpPr>
                <p:nvPr/>
              </p:nvCxnSpPr>
              <p:spPr>
                <a:xfrm>
                  <a:off x="6074863" y="273897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E50A460-A6FE-584F-9505-4A04CC597F6D}"/>
                    </a:ext>
                  </a:extLst>
                </p:cNvPr>
                <p:cNvCxnSpPr>
                  <a:cxnSpLocks/>
                  <a:stCxn id="83" idx="3"/>
                  <a:endCxn id="85" idx="1"/>
                </p:cNvCxnSpPr>
                <p:nvPr/>
              </p:nvCxnSpPr>
              <p:spPr>
                <a:xfrm>
                  <a:off x="6074863" y="1998477"/>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3B04F63-F8D6-CC42-A74B-EC0120ED50E1}"/>
                    </a:ext>
                  </a:extLst>
                </p:cNvPr>
                <p:cNvCxnSpPr>
                  <a:cxnSpLocks/>
                  <a:stCxn id="83" idx="2"/>
                  <a:endCxn id="77"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A50CE4C-2266-8E4B-A210-F39688712ED6}"/>
                    </a:ext>
                  </a:extLst>
                </p:cNvPr>
                <p:cNvCxnSpPr>
                  <a:cxnSpLocks/>
                  <a:stCxn id="85" idx="2"/>
                  <a:endCxn id="79" idx="0"/>
                </p:cNvCxnSpPr>
                <p:nvPr/>
              </p:nvCxnSpPr>
              <p:spPr>
                <a:xfrm>
                  <a:off x="8317974"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773370EF-1A1C-B148-8AB8-ABC733A2A4B6}"/>
                    </a:ext>
                  </a:extLst>
                </p:cNvPr>
                <p:cNvCxnSpPr>
                  <a:cxnSpLocks/>
                  <a:stCxn id="77" idx="3"/>
                  <a:endCxn id="79" idx="1"/>
                </p:cNvCxnSpPr>
                <p:nvPr/>
              </p:nvCxnSpPr>
              <p:spPr>
                <a:xfrm>
                  <a:off x="6076135" y="346943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449CBBA1-B1FE-7B45-A66C-CF1CDBB983CE}"/>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78" name="Rectangle 77">
                  <a:extLst>
                    <a:ext uri="{FF2B5EF4-FFF2-40B4-BE49-F238E27FC236}">
                      <a16:creationId xmlns:a16="http://schemas.microsoft.com/office/drawing/2014/main" id="{2D70E473-06D6-2C41-A9D5-1DD4B2731A90}"/>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79" name="Rectangle 78">
                  <a:extLst>
                    <a:ext uri="{FF2B5EF4-FFF2-40B4-BE49-F238E27FC236}">
                      <a16:creationId xmlns:a16="http://schemas.microsoft.com/office/drawing/2014/main" id="{64F9B121-A9F3-794B-A65A-6C63CBE5E525}"/>
                    </a:ext>
                  </a:extLst>
                </p:cNvPr>
                <p:cNvSpPr/>
                <p:nvPr/>
              </p:nvSpPr>
              <p:spPr>
                <a:xfrm>
                  <a:off x="7953486"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0" name="Rectangle 79">
                  <a:extLst>
                    <a:ext uri="{FF2B5EF4-FFF2-40B4-BE49-F238E27FC236}">
                      <a16:creationId xmlns:a16="http://schemas.microsoft.com/office/drawing/2014/main" id="{2B445FD3-D896-B04B-8A33-D80BCA50E489}"/>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1" name="Rectangle 80">
                  <a:extLst>
                    <a:ext uri="{FF2B5EF4-FFF2-40B4-BE49-F238E27FC236}">
                      <a16:creationId xmlns:a16="http://schemas.microsoft.com/office/drawing/2014/main" id="{E4D40812-A3C4-BB45-83E9-D054ED161B97}"/>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2" name="Rectangle 81">
                  <a:extLst>
                    <a:ext uri="{FF2B5EF4-FFF2-40B4-BE49-F238E27FC236}">
                      <a16:creationId xmlns:a16="http://schemas.microsoft.com/office/drawing/2014/main" id="{6034BB07-9313-974A-B78D-DDC6B65167B4}"/>
                    </a:ext>
                  </a:extLst>
                </p:cNvPr>
                <p:cNvSpPr/>
                <p:nvPr/>
              </p:nvSpPr>
              <p:spPr>
                <a:xfrm>
                  <a:off x="7952214"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3" name="Rectangle 82">
                  <a:extLst>
                    <a:ext uri="{FF2B5EF4-FFF2-40B4-BE49-F238E27FC236}">
                      <a16:creationId xmlns:a16="http://schemas.microsoft.com/office/drawing/2014/main" id="{3AF74C00-54E8-514D-9980-C180DD6FF055}"/>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4" name="Rectangle 83">
                  <a:extLst>
                    <a:ext uri="{FF2B5EF4-FFF2-40B4-BE49-F238E27FC236}">
                      <a16:creationId xmlns:a16="http://schemas.microsoft.com/office/drawing/2014/main" id="{53D36246-3A2C-4E48-9970-570F10A23A04}"/>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5" name="Rectangle 84">
                  <a:extLst>
                    <a:ext uri="{FF2B5EF4-FFF2-40B4-BE49-F238E27FC236}">
                      <a16:creationId xmlns:a16="http://schemas.microsoft.com/office/drawing/2014/main" id="{682011AC-0A95-3A4B-8463-8315552AD40A}"/>
                    </a:ext>
                  </a:extLst>
                </p:cNvPr>
                <p:cNvSpPr/>
                <p:nvPr/>
              </p:nvSpPr>
              <p:spPr>
                <a:xfrm>
                  <a:off x="7952214"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grpSp>
          <p:sp>
            <p:nvSpPr>
              <p:cNvPr id="58" name="Rectangle 57">
                <a:extLst>
                  <a:ext uri="{FF2B5EF4-FFF2-40B4-BE49-F238E27FC236}">
                    <a16:creationId xmlns:a16="http://schemas.microsoft.com/office/drawing/2014/main" id="{E2252EF7-B3B7-FE41-90CA-065F0E847DD1}"/>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59" name="Rectangle 58">
                <a:extLst>
                  <a:ext uri="{FF2B5EF4-FFF2-40B4-BE49-F238E27FC236}">
                    <a16:creationId xmlns:a16="http://schemas.microsoft.com/office/drawing/2014/main" id="{C87411B3-4F15-BE47-A52A-36A669BF9F8B}"/>
                  </a:ext>
                </a:extLst>
              </p:cNvPr>
              <p:cNvSpPr/>
              <p:nvPr/>
            </p:nvSpPr>
            <p:spPr>
              <a:xfrm>
                <a:off x="9635442" y="31715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60" name="Group 59">
                <a:extLst>
                  <a:ext uri="{FF2B5EF4-FFF2-40B4-BE49-F238E27FC236}">
                    <a16:creationId xmlns:a16="http://schemas.microsoft.com/office/drawing/2014/main" id="{B0F4CD49-F084-E54B-AE8F-1001F7922DF0}"/>
                  </a:ext>
                </a:extLst>
              </p:cNvPr>
              <p:cNvGrpSpPr/>
              <p:nvPr/>
            </p:nvGrpSpPr>
            <p:grpSpPr>
              <a:xfrm>
                <a:off x="9545175" y="3465291"/>
                <a:ext cx="731520" cy="1490274"/>
                <a:chOff x="9545175" y="3465291"/>
                <a:chExt cx="731520" cy="1490274"/>
              </a:xfrm>
            </p:grpSpPr>
            <p:cxnSp>
              <p:nvCxnSpPr>
                <p:cNvPr id="68" name="Straight Connector 67">
                  <a:extLst>
                    <a:ext uri="{FF2B5EF4-FFF2-40B4-BE49-F238E27FC236}">
                      <a16:creationId xmlns:a16="http://schemas.microsoft.com/office/drawing/2014/main" id="{CADCA3C0-EBB2-9348-87BD-7E1840C0C945}"/>
                    </a:ext>
                  </a:extLst>
                </p:cNvPr>
                <p:cNvCxnSpPr>
                  <a:cxnSpLocks/>
                  <a:stCxn id="78" idx="2"/>
                  <a:endCxn id="69" idx="2"/>
                </p:cNvCxnSpPr>
                <p:nvPr/>
              </p:nvCxnSpPr>
              <p:spPr>
                <a:xfrm flipH="1">
                  <a:off x="9910935" y="3465291"/>
                  <a:ext cx="1272" cy="1490274"/>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2C3EB66F-6F76-5343-8ECC-4DAEAE433869}"/>
                    </a:ext>
                  </a:extLst>
                </p:cNvPr>
                <p:cNvSpPr/>
                <p:nvPr/>
              </p:nvSpPr>
              <p:spPr>
                <a:xfrm>
                  <a:off x="9545175" y="4538141"/>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70" name="Rectangle 69">
                  <a:extLst>
                    <a:ext uri="{FF2B5EF4-FFF2-40B4-BE49-F238E27FC236}">
                      <a16:creationId xmlns:a16="http://schemas.microsoft.com/office/drawing/2014/main" id="{294A034A-8480-4A4F-8B5A-833733EEB982}"/>
                    </a:ext>
                  </a:extLst>
                </p:cNvPr>
                <p:cNvSpPr/>
                <p:nvPr/>
              </p:nvSpPr>
              <p:spPr>
                <a:xfrm>
                  <a:off x="9545175" y="363090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sp>
            <p:nvSpPr>
              <p:cNvPr id="61" name="Rectangle 60">
                <a:extLst>
                  <a:ext uri="{FF2B5EF4-FFF2-40B4-BE49-F238E27FC236}">
                    <a16:creationId xmlns:a16="http://schemas.microsoft.com/office/drawing/2014/main" id="{F413052A-70DE-5C42-B928-A6828D6108B6}"/>
                  </a:ext>
                </a:extLst>
              </p:cNvPr>
              <p:cNvSpPr/>
              <p:nvPr/>
            </p:nvSpPr>
            <p:spPr>
              <a:xfrm>
                <a:off x="10939878" y="315626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2" name="Rectangle 61">
                <a:extLst>
                  <a:ext uri="{FF2B5EF4-FFF2-40B4-BE49-F238E27FC236}">
                    <a16:creationId xmlns:a16="http://schemas.microsoft.com/office/drawing/2014/main" id="{B98D94D4-E113-AA49-B4C4-43412E0D869E}"/>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3" name="Rectangle 62">
                <a:extLst>
                  <a:ext uri="{FF2B5EF4-FFF2-40B4-BE49-F238E27FC236}">
                    <a16:creationId xmlns:a16="http://schemas.microsoft.com/office/drawing/2014/main" id="{D6CCCBD5-4003-E844-86E7-FFC509C0313A}"/>
                  </a:ext>
                </a:extLst>
              </p:cNvPr>
              <p:cNvSpPr/>
              <p:nvPr/>
            </p:nvSpPr>
            <p:spPr>
              <a:xfrm>
                <a:off x="9635442" y="242030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4" name="Rectangle 63">
                <a:extLst>
                  <a:ext uri="{FF2B5EF4-FFF2-40B4-BE49-F238E27FC236}">
                    <a16:creationId xmlns:a16="http://schemas.microsoft.com/office/drawing/2014/main" id="{44501300-22A8-A942-8830-709BC4D4ECF1}"/>
                  </a:ext>
                </a:extLst>
              </p:cNvPr>
              <p:cNvSpPr/>
              <p:nvPr/>
            </p:nvSpPr>
            <p:spPr>
              <a:xfrm>
                <a:off x="10939878" y="240497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5" name="Rectangle 64">
                <a:extLst>
                  <a:ext uri="{FF2B5EF4-FFF2-40B4-BE49-F238E27FC236}">
                    <a16:creationId xmlns:a16="http://schemas.microsoft.com/office/drawing/2014/main" id="{69BC5A15-AD58-6241-87C5-8F75DB37438D}"/>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6" name="Rectangle 65">
                <a:extLst>
                  <a:ext uri="{FF2B5EF4-FFF2-40B4-BE49-F238E27FC236}">
                    <a16:creationId xmlns:a16="http://schemas.microsoft.com/office/drawing/2014/main" id="{CFD34C30-3893-5B47-A730-8CA88512972A}"/>
                  </a:ext>
                </a:extLst>
              </p:cNvPr>
              <p:cNvSpPr/>
              <p:nvPr/>
            </p:nvSpPr>
            <p:spPr>
              <a:xfrm>
                <a:off x="9636615" y="169322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7" name="Rectangle 66">
                <a:extLst>
                  <a:ext uri="{FF2B5EF4-FFF2-40B4-BE49-F238E27FC236}">
                    <a16:creationId xmlns:a16="http://schemas.microsoft.com/office/drawing/2014/main" id="{5C70C319-81A9-024E-93C2-0FA7EAB8B850}"/>
                  </a:ext>
                </a:extLst>
              </p:cNvPr>
              <p:cNvSpPr/>
              <p:nvPr/>
            </p:nvSpPr>
            <p:spPr>
              <a:xfrm>
                <a:off x="10941051" y="1677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cxnSp>
          <p:nvCxnSpPr>
            <p:cNvPr id="55" name="Straight Connector 54">
              <a:extLst>
                <a:ext uri="{FF2B5EF4-FFF2-40B4-BE49-F238E27FC236}">
                  <a16:creationId xmlns:a16="http://schemas.microsoft.com/office/drawing/2014/main" id="{F05572BE-B002-3D45-8331-132941ED64A6}"/>
                </a:ext>
              </a:extLst>
            </p:cNvPr>
            <p:cNvCxnSpPr>
              <a:cxnSpLocks/>
            </p:cNvCxnSpPr>
            <p:nvPr/>
          </p:nvCxnSpPr>
          <p:spPr>
            <a:xfrm flipH="1">
              <a:off x="7509062" y="3569696"/>
              <a:ext cx="1272" cy="143902"/>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E173C55-3B18-0544-911C-51FE12DC8C59}"/>
                </a:ext>
              </a:extLst>
            </p:cNvPr>
            <p:cNvCxnSpPr>
              <a:cxnSpLocks/>
            </p:cNvCxnSpPr>
            <p:nvPr/>
          </p:nvCxnSpPr>
          <p:spPr>
            <a:xfrm>
              <a:off x="4901463" y="3569696"/>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1" name="Content Placeholder 1">
            <a:extLst>
              <a:ext uri="{FF2B5EF4-FFF2-40B4-BE49-F238E27FC236}">
                <a16:creationId xmlns:a16="http://schemas.microsoft.com/office/drawing/2014/main" id="{AC325E1B-FC58-DE4E-B8FB-57B81B5D8713}"/>
              </a:ext>
            </a:extLst>
          </p:cNvPr>
          <p:cNvSpPr txBox="1">
            <a:spLocks/>
          </p:cNvSpPr>
          <p:nvPr/>
        </p:nvSpPr>
        <p:spPr>
          <a:xfrm>
            <a:off x="609600" y="1441524"/>
            <a:ext cx="6040072" cy="4906889"/>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Calibri"/>
                <a:cs typeface="Calibri"/>
              </a:rPr>
              <a:t>Application/Workflow Interfaces</a:t>
            </a:r>
          </a:p>
          <a:p>
            <a:pPr lvl="1" defTabSz="914400"/>
            <a:r>
              <a:rPr lang="en-US" dirty="0">
                <a:latin typeface="Calibri"/>
                <a:cs typeface="Calibri"/>
              </a:rPr>
              <a:t>Job launch CLI</a:t>
            </a:r>
          </a:p>
          <a:p>
            <a:pPr lvl="2" defTabSz="914400"/>
            <a:r>
              <a:rPr lang="en-US" dirty="0" err="1">
                <a:latin typeface="Courier New"/>
                <a:cs typeface="Courier New"/>
              </a:rPr>
              <a:t>bsub</a:t>
            </a:r>
            <a:r>
              <a:rPr lang="en-US" dirty="0">
                <a:latin typeface="Courier New"/>
                <a:cs typeface="Courier New"/>
              </a:rPr>
              <a:t> -stage "</a:t>
            </a:r>
            <a:r>
              <a:rPr lang="en-US" b="1" dirty="0">
                <a:latin typeface="Courier New"/>
                <a:cs typeface="Courier New"/>
              </a:rPr>
              <a:t>storage=2</a:t>
            </a:r>
            <a:r>
              <a:rPr lang="en-US" dirty="0">
                <a:latin typeface="Courier New"/>
                <a:cs typeface="Courier New"/>
              </a:rPr>
              <a:t>:in=</a:t>
            </a:r>
            <a:r>
              <a:rPr lang="en-US" dirty="0" err="1">
                <a:latin typeface="Courier New"/>
                <a:cs typeface="Courier New"/>
              </a:rPr>
              <a:t>stage-in.sh:out</a:t>
            </a:r>
            <a:r>
              <a:rPr lang="en-US" dirty="0">
                <a:latin typeface="Courier New"/>
                <a:cs typeface="Courier New"/>
              </a:rPr>
              <a:t>=stage-</a:t>
            </a:r>
            <a:r>
              <a:rPr lang="en-US" dirty="0" err="1">
                <a:latin typeface="Courier New"/>
                <a:cs typeface="Courier New"/>
              </a:rPr>
              <a:t>out.sh</a:t>
            </a:r>
            <a:r>
              <a:rPr lang="en-US" dirty="0">
                <a:latin typeface="Courier New"/>
                <a:cs typeface="Courier New"/>
              </a:rPr>
              <a:t>"</a:t>
            </a:r>
            <a:endParaRPr lang="en-US" dirty="0">
              <a:latin typeface="Calibri"/>
              <a:cs typeface="Calibri"/>
            </a:endParaRPr>
          </a:p>
          <a:p>
            <a:pPr lvl="1" defTabSz="914400"/>
            <a:r>
              <a:rPr lang="en-US" dirty="0">
                <a:latin typeface="Calibri"/>
                <a:cs typeface="Calibri"/>
              </a:rPr>
              <a:t>Job script directives</a:t>
            </a:r>
          </a:p>
          <a:p>
            <a:pPr lvl="2" defTabSz="914400"/>
            <a:r>
              <a:rPr lang="en-US" dirty="0">
                <a:latin typeface="Courier New"/>
                <a:cs typeface="Courier New"/>
              </a:rPr>
              <a:t>#DW </a:t>
            </a:r>
            <a:r>
              <a:rPr lang="en-US" dirty="0" err="1">
                <a:latin typeface="Courier New"/>
                <a:cs typeface="Courier New"/>
              </a:rPr>
              <a:t>jobdw</a:t>
            </a:r>
            <a:r>
              <a:rPr lang="en-US" dirty="0">
                <a:latin typeface="Courier New"/>
                <a:cs typeface="Courier New"/>
              </a:rPr>
              <a:t> capacity=4TB type=</a:t>
            </a:r>
            <a:r>
              <a:rPr lang="en-US" b="1" dirty="0">
                <a:latin typeface="Courier New"/>
                <a:cs typeface="Courier New"/>
              </a:rPr>
              <a:t>scratch </a:t>
            </a:r>
            <a:r>
              <a:rPr lang="en-US" dirty="0">
                <a:solidFill>
                  <a:srgbClr val="FF0000"/>
                </a:solidFill>
                <a:latin typeface="Courier New"/>
                <a:cs typeface="Courier New"/>
              </a:rPr>
              <a:t>granularity=</a:t>
            </a:r>
            <a:r>
              <a:rPr lang="en-US" b="1" dirty="0">
                <a:solidFill>
                  <a:srgbClr val="FF0000"/>
                </a:solidFill>
                <a:latin typeface="Courier New"/>
                <a:cs typeface="Courier New"/>
              </a:rPr>
              <a:t>per-node</a:t>
            </a:r>
          </a:p>
          <a:p>
            <a:pPr lvl="2" defTabSz="914400"/>
            <a:r>
              <a:rPr lang="en-US" dirty="0">
                <a:latin typeface="Courier New"/>
                <a:cs typeface="Courier New"/>
              </a:rPr>
              <a:t>#DW </a:t>
            </a:r>
            <a:r>
              <a:rPr lang="en-US" dirty="0" err="1">
                <a:latin typeface="Courier New"/>
                <a:cs typeface="Courier New"/>
              </a:rPr>
              <a:t>jobdw</a:t>
            </a:r>
            <a:r>
              <a:rPr lang="en-US" dirty="0">
                <a:latin typeface="Courier New"/>
                <a:cs typeface="Courier New"/>
              </a:rPr>
              <a:t> capacity=10TB type=</a:t>
            </a:r>
            <a:r>
              <a:rPr lang="en-US" b="1" dirty="0">
                <a:latin typeface="Courier New"/>
                <a:cs typeface="Courier New"/>
              </a:rPr>
              <a:t>cache</a:t>
            </a:r>
            <a:endParaRPr lang="en-US" b="1" dirty="0">
              <a:latin typeface="Calibri"/>
              <a:cs typeface="Calibri"/>
            </a:endParaRPr>
          </a:p>
          <a:p>
            <a:pPr lvl="2" defTabSz="914400"/>
            <a:r>
              <a:rPr lang="en-US" dirty="0">
                <a:latin typeface="Courier New"/>
                <a:cs typeface="Courier New"/>
              </a:rPr>
              <a:t>#DW </a:t>
            </a:r>
            <a:r>
              <a:rPr lang="en-US" b="1" dirty="0" err="1">
                <a:latin typeface="Courier New"/>
                <a:cs typeface="Courier New"/>
              </a:rPr>
              <a:t>stage_in</a:t>
            </a:r>
            <a:r>
              <a:rPr lang="en-US" b="1" dirty="0">
                <a:latin typeface="Courier New"/>
                <a:cs typeface="Courier New"/>
              </a:rPr>
              <a:t> </a:t>
            </a:r>
            <a:r>
              <a:rPr lang="en-US" dirty="0">
                <a:latin typeface="Courier New"/>
                <a:cs typeface="Courier New"/>
              </a:rPr>
              <a:t>type=type source=</a:t>
            </a:r>
            <a:r>
              <a:rPr lang="en-US" dirty="0" err="1">
                <a:latin typeface="Courier New"/>
                <a:cs typeface="Courier New"/>
              </a:rPr>
              <a:t>spath</a:t>
            </a:r>
            <a:r>
              <a:rPr lang="en-US" dirty="0">
                <a:latin typeface="Courier New"/>
                <a:cs typeface="Courier New"/>
              </a:rPr>
              <a:t> destination=</a:t>
            </a:r>
            <a:r>
              <a:rPr lang="en-US" dirty="0" err="1">
                <a:latin typeface="Courier New"/>
                <a:cs typeface="Courier New"/>
              </a:rPr>
              <a:t>dpath</a:t>
            </a:r>
            <a:endParaRPr lang="en-US" dirty="0">
              <a:latin typeface="Courier New"/>
              <a:cs typeface="Courier New"/>
            </a:endParaRPr>
          </a:p>
          <a:p>
            <a:pPr defTabSz="914400"/>
            <a:r>
              <a:rPr lang="en-US" dirty="0">
                <a:latin typeface="+mn-lt"/>
                <a:cs typeface="Courier New"/>
              </a:rPr>
              <a:t>Cons</a:t>
            </a:r>
          </a:p>
          <a:p>
            <a:pPr lvl="1" defTabSz="914400"/>
            <a:r>
              <a:rPr lang="en-US" dirty="0">
                <a:latin typeface="+mn-lt"/>
                <a:cs typeface="Courier New"/>
              </a:rPr>
              <a:t>Vendor-specific directives in your job-scripts</a:t>
            </a:r>
          </a:p>
          <a:p>
            <a:pPr lvl="1" defTabSz="914400"/>
            <a:endParaRPr lang="en-US" dirty="0">
              <a:latin typeface="+mn-lt"/>
              <a:cs typeface="Calibri"/>
            </a:endParaRPr>
          </a:p>
        </p:txBody>
      </p:sp>
      <p:sp>
        <p:nvSpPr>
          <p:cNvPr id="143" name="Rectangle 142">
            <a:extLst>
              <a:ext uri="{FF2B5EF4-FFF2-40B4-BE49-F238E27FC236}">
                <a16:creationId xmlns:a16="http://schemas.microsoft.com/office/drawing/2014/main" id="{D0630348-3092-A94E-A8E7-8D9A4D1372D8}"/>
              </a:ext>
            </a:extLst>
          </p:cNvPr>
          <p:cNvSpPr/>
          <p:nvPr/>
        </p:nvSpPr>
        <p:spPr bwMode="auto">
          <a:xfrm>
            <a:off x="1359463" y="2953593"/>
            <a:ext cx="4879496" cy="534073"/>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5" name="Rectangle 144">
            <a:extLst>
              <a:ext uri="{FF2B5EF4-FFF2-40B4-BE49-F238E27FC236}">
                <a16:creationId xmlns:a16="http://schemas.microsoft.com/office/drawing/2014/main" id="{17F1BE29-DCE6-C249-A86E-00CA7ED8BCE2}"/>
              </a:ext>
            </a:extLst>
          </p:cNvPr>
          <p:cNvSpPr/>
          <p:nvPr/>
        </p:nvSpPr>
        <p:spPr bwMode="auto">
          <a:xfrm>
            <a:off x="1359463" y="3509803"/>
            <a:ext cx="4879496" cy="346016"/>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47" name="Straight Connector 146">
            <a:extLst>
              <a:ext uri="{FF2B5EF4-FFF2-40B4-BE49-F238E27FC236}">
                <a16:creationId xmlns:a16="http://schemas.microsoft.com/office/drawing/2014/main" id="{CE9DA8AB-AB11-2F44-B40B-8E0FDB414A7E}"/>
              </a:ext>
            </a:extLst>
          </p:cNvPr>
          <p:cNvCxnSpPr>
            <a:cxnSpLocks/>
            <a:stCxn id="143" idx="3"/>
          </p:cNvCxnSpPr>
          <p:nvPr/>
        </p:nvCxnSpPr>
        <p:spPr>
          <a:xfrm flipV="1">
            <a:off x="6238959" y="2805474"/>
            <a:ext cx="2061162" cy="415156"/>
          </a:xfrm>
          <a:prstGeom prst="line">
            <a:avLst/>
          </a:prstGeom>
          <a:ln w="38100" cmpd="sng">
            <a:solidFill>
              <a:srgbClr val="00B150"/>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9F23A050-EE5D-3243-8CB0-7A03C38BE014}"/>
              </a:ext>
            </a:extLst>
          </p:cNvPr>
          <p:cNvCxnSpPr>
            <a:cxnSpLocks/>
            <a:stCxn id="145" idx="3"/>
          </p:cNvCxnSpPr>
          <p:nvPr/>
        </p:nvCxnSpPr>
        <p:spPr>
          <a:xfrm>
            <a:off x="6238959" y="3682811"/>
            <a:ext cx="2061162" cy="1089812"/>
          </a:xfrm>
          <a:prstGeom prst="line">
            <a:avLst/>
          </a:prstGeom>
          <a:ln w="38100" cmpd="sng">
            <a:solidFill>
              <a:srgbClr val="DF9444"/>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E9E78E05-B604-4449-A5EF-FFC415E835AB}"/>
              </a:ext>
            </a:extLst>
          </p:cNvPr>
          <p:cNvSpPr/>
          <p:nvPr/>
        </p:nvSpPr>
        <p:spPr bwMode="auto">
          <a:xfrm>
            <a:off x="8300121" y="1718756"/>
            <a:ext cx="3523195" cy="2265177"/>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7" name="Rectangle 86">
            <a:extLst>
              <a:ext uri="{FF2B5EF4-FFF2-40B4-BE49-F238E27FC236}">
                <a16:creationId xmlns:a16="http://schemas.microsoft.com/office/drawing/2014/main" id="{AB6172FC-D425-C145-B562-0A2C1CD44F7F}"/>
              </a:ext>
            </a:extLst>
          </p:cNvPr>
          <p:cNvSpPr/>
          <p:nvPr/>
        </p:nvSpPr>
        <p:spPr bwMode="auto">
          <a:xfrm>
            <a:off x="8309055" y="4019260"/>
            <a:ext cx="922124" cy="146089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8" name="Rectangle 87">
            <a:extLst>
              <a:ext uri="{FF2B5EF4-FFF2-40B4-BE49-F238E27FC236}">
                <a16:creationId xmlns:a16="http://schemas.microsoft.com/office/drawing/2014/main" id="{F40AD083-A392-F048-9D55-91D98BB27EE3}"/>
              </a:ext>
            </a:extLst>
          </p:cNvPr>
          <p:cNvSpPr/>
          <p:nvPr/>
        </p:nvSpPr>
        <p:spPr bwMode="auto">
          <a:xfrm>
            <a:off x="10897025" y="3998105"/>
            <a:ext cx="924668" cy="149027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9539518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B6D6C8-250B-B54C-BAA6-DCEA336EC189}"/>
              </a:ext>
            </a:extLst>
          </p:cNvPr>
          <p:cNvSpPr>
            <a:spLocks noGrp="1"/>
          </p:cNvSpPr>
          <p:nvPr>
            <p:ph type="title"/>
          </p:nvPr>
        </p:nvSpPr>
        <p:spPr/>
        <p:txBody>
          <a:bodyPr/>
          <a:lstStyle/>
          <a:p>
            <a:r>
              <a:rPr lang="en-US" dirty="0"/>
              <a:t>Example Tiered Storage Request in Flux </a:t>
            </a:r>
            <a:r>
              <a:rPr lang="en-US" dirty="0" err="1"/>
              <a:t>Jobspec</a:t>
            </a:r>
            <a:endParaRPr lang="en-US" dirty="0"/>
          </a:p>
        </p:txBody>
      </p:sp>
      <p:grpSp>
        <p:nvGrpSpPr>
          <p:cNvPr id="7" name="Group 6">
            <a:extLst>
              <a:ext uri="{FF2B5EF4-FFF2-40B4-BE49-F238E27FC236}">
                <a16:creationId xmlns:a16="http://schemas.microsoft.com/office/drawing/2014/main" id="{BD008FB1-60BC-A64D-9D2D-B8590D9CCF2A}"/>
              </a:ext>
            </a:extLst>
          </p:cNvPr>
          <p:cNvGrpSpPr/>
          <p:nvPr/>
        </p:nvGrpSpPr>
        <p:grpSpPr>
          <a:xfrm>
            <a:off x="8394006" y="1808386"/>
            <a:ext cx="3341663" cy="3608359"/>
            <a:chOff x="4534431" y="1447423"/>
            <a:chExt cx="3341663" cy="3608359"/>
          </a:xfrm>
        </p:grpSpPr>
        <p:cxnSp>
          <p:nvCxnSpPr>
            <p:cNvPr id="8" name="Straight Connector 7">
              <a:extLst>
                <a:ext uri="{FF2B5EF4-FFF2-40B4-BE49-F238E27FC236}">
                  <a16:creationId xmlns:a16="http://schemas.microsoft.com/office/drawing/2014/main" id="{96F9E369-42C8-5F40-9D10-6E41C9F3C086}"/>
                </a:ext>
              </a:extLst>
            </p:cNvPr>
            <p:cNvCxnSpPr>
              <a:cxnSpLocks/>
            </p:cNvCxnSpPr>
            <p:nvPr/>
          </p:nvCxnSpPr>
          <p:spPr>
            <a:xfrm>
              <a:off x="5272197" y="4055980"/>
              <a:ext cx="187110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7401FAD1-214E-DC49-9A63-109B1A3BE11B}"/>
                </a:ext>
              </a:extLst>
            </p:cNvPr>
            <p:cNvSpPr/>
            <p:nvPr/>
          </p:nvSpPr>
          <p:spPr>
            <a:xfrm>
              <a:off x="4540677" y="3697004"/>
              <a:ext cx="731520" cy="1356676"/>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13" name="Rectangle 12">
              <a:extLst>
                <a:ext uri="{FF2B5EF4-FFF2-40B4-BE49-F238E27FC236}">
                  <a16:creationId xmlns:a16="http://schemas.microsoft.com/office/drawing/2014/main" id="{7BAEED1F-7D79-814F-BA62-41DC8D4A520D}"/>
                </a:ext>
              </a:extLst>
            </p:cNvPr>
            <p:cNvSpPr/>
            <p:nvPr/>
          </p:nvSpPr>
          <p:spPr>
            <a:xfrm>
              <a:off x="4638052"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5" name="Rectangle 14">
              <a:extLst>
                <a:ext uri="{FF2B5EF4-FFF2-40B4-BE49-F238E27FC236}">
                  <a16:creationId xmlns:a16="http://schemas.microsoft.com/office/drawing/2014/main" id="{195B34CB-27D8-EB43-9DCF-1879ECF0DFD8}"/>
                </a:ext>
              </a:extLst>
            </p:cNvPr>
            <p:cNvSpPr/>
            <p:nvPr/>
          </p:nvSpPr>
          <p:spPr>
            <a:xfrm>
              <a:off x="7143302" y="3697003"/>
              <a:ext cx="731520" cy="1356677"/>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16" name="Rectangle 15">
              <a:extLst>
                <a:ext uri="{FF2B5EF4-FFF2-40B4-BE49-F238E27FC236}">
                  <a16:creationId xmlns:a16="http://schemas.microsoft.com/office/drawing/2014/main" id="{78C7BCA7-8340-B645-BB6D-EAC108A3BE3B}"/>
                </a:ext>
              </a:extLst>
            </p:cNvPr>
            <p:cNvSpPr/>
            <p:nvPr/>
          </p:nvSpPr>
          <p:spPr>
            <a:xfrm>
              <a:off x="7240677"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7" name="Rectangle 16">
              <a:extLst>
                <a:ext uri="{FF2B5EF4-FFF2-40B4-BE49-F238E27FC236}">
                  <a16:creationId xmlns:a16="http://schemas.microsoft.com/office/drawing/2014/main" id="{EC52F0AF-A578-B64B-8A72-8DAEC4CCEED7}"/>
                </a:ext>
              </a:extLst>
            </p:cNvPr>
            <p:cNvSpPr/>
            <p:nvPr/>
          </p:nvSpPr>
          <p:spPr>
            <a:xfrm>
              <a:off x="4638052"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8" name="Rectangle 17">
              <a:extLst>
                <a:ext uri="{FF2B5EF4-FFF2-40B4-BE49-F238E27FC236}">
                  <a16:creationId xmlns:a16="http://schemas.microsoft.com/office/drawing/2014/main" id="{76C4D4C5-3448-D546-AF10-A2C212120525}"/>
                </a:ext>
              </a:extLst>
            </p:cNvPr>
            <p:cNvSpPr/>
            <p:nvPr/>
          </p:nvSpPr>
          <p:spPr>
            <a:xfrm>
              <a:off x="7240677"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9" name="Rectangle 18">
              <a:extLst>
                <a:ext uri="{FF2B5EF4-FFF2-40B4-BE49-F238E27FC236}">
                  <a16:creationId xmlns:a16="http://schemas.microsoft.com/office/drawing/2014/main" id="{9A0B083D-BFAA-244D-8247-46000D864C8C}"/>
                </a:ext>
              </a:extLst>
            </p:cNvPr>
            <p:cNvSpPr/>
            <p:nvPr/>
          </p:nvSpPr>
          <p:spPr>
            <a:xfrm>
              <a:off x="4632117"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20" name="Rectangle 19">
              <a:extLst>
                <a:ext uri="{FF2B5EF4-FFF2-40B4-BE49-F238E27FC236}">
                  <a16:creationId xmlns:a16="http://schemas.microsoft.com/office/drawing/2014/main" id="{679F4894-AA3A-4E47-B077-2696E195A7B8}"/>
                </a:ext>
              </a:extLst>
            </p:cNvPr>
            <p:cNvSpPr/>
            <p:nvPr/>
          </p:nvSpPr>
          <p:spPr>
            <a:xfrm>
              <a:off x="7234742"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21" name="Group 20">
              <a:extLst>
                <a:ext uri="{FF2B5EF4-FFF2-40B4-BE49-F238E27FC236}">
                  <a16:creationId xmlns:a16="http://schemas.microsoft.com/office/drawing/2014/main" id="{22AE3496-267E-B14D-9B79-1EF0222D656D}"/>
                </a:ext>
              </a:extLst>
            </p:cNvPr>
            <p:cNvGrpSpPr/>
            <p:nvPr/>
          </p:nvGrpSpPr>
          <p:grpSpPr>
            <a:xfrm>
              <a:off x="4534431" y="1447423"/>
              <a:ext cx="3341663" cy="3608359"/>
              <a:chOff x="8239567" y="1347206"/>
              <a:chExt cx="3341663" cy="3608359"/>
            </a:xfrm>
          </p:grpSpPr>
          <p:grpSp>
            <p:nvGrpSpPr>
              <p:cNvPr id="24" name="Group 23">
                <a:extLst>
                  <a:ext uri="{FF2B5EF4-FFF2-40B4-BE49-F238E27FC236}">
                    <a16:creationId xmlns:a16="http://schemas.microsoft.com/office/drawing/2014/main" id="{DF337BFC-A13E-C14D-9EB6-EC6E7E73CEC0}"/>
                  </a:ext>
                </a:extLst>
              </p:cNvPr>
              <p:cNvGrpSpPr/>
              <p:nvPr/>
            </p:nvGrpSpPr>
            <p:grpSpPr>
              <a:xfrm>
                <a:off x="8239567" y="1347206"/>
                <a:ext cx="3341663" cy="2118085"/>
                <a:chOff x="5343343" y="1679903"/>
                <a:chExt cx="3341663" cy="2118085"/>
              </a:xfrm>
            </p:grpSpPr>
            <p:cxnSp>
              <p:nvCxnSpPr>
                <p:cNvPr id="38" name="Straight Connector 37">
                  <a:extLst>
                    <a:ext uri="{FF2B5EF4-FFF2-40B4-BE49-F238E27FC236}">
                      <a16:creationId xmlns:a16="http://schemas.microsoft.com/office/drawing/2014/main" id="{E204F280-7575-6E46-BFC6-CAE2A4592FE9}"/>
                    </a:ext>
                  </a:extLst>
                </p:cNvPr>
                <p:cNvCxnSpPr>
                  <a:cxnSpLocks/>
                  <a:stCxn id="51" idx="2"/>
                  <a:endCxn id="45"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B3D2A09-2D7C-3743-ABEE-A897FB6BC8CC}"/>
                    </a:ext>
                  </a:extLst>
                </p:cNvPr>
                <p:cNvCxnSpPr>
                  <a:cxnSpLocks/>
                  <a:stCxn id="47" idx="3"/>
                  <a:endCxn id="49" idx="1"/>
                </p:cNvCxnSpPr>
                <p:nvPr/>
              </p:nvCxnSpPr>
              <p:spPr>
                <a:xfrm>
                  <a:off x="6074863" y="273897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3AF45746-C1AD-4549-971F-D5356D6BBAC5}"/>
                    </a:ext>
                  </a:extLst>
                </p:cNvPr>
                <p:cNvCxnSpPr>
                  <a:cxnSpLocks/>
                  <a:stCxn id="50" idx="3"/>
                  <a:endCxn id="52" idx="1"/>
                </p:cNvCxnSpPr>
                <p:nvPr/>
              </p:nvCxnSpPr>
              <p:spPr>
                <a:xfrm>
                  <a:off x="6074863" y="1998477"/>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2A59279-50F9-F348-AC5E-68A5F33FCEB4}"/>
                    </a:ext>
                  </a:extLst>
                </p:cNvPr>
                <p:cNvCxnSpPr>
                  <a:cxnSpLocks/>
                  <a:stCxn id="50" idx="2"/>
                  <a:endCxn id="44"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208CB5B-3B8F-CE47-8C0B-416D4B14D1D4}"/>
                    </a:ext>
                  </a:extLst>
                </p:cNvPr>
                <p:cNvCxnSpPr>
                  <a:cxnSpLocks/>
                  <a:stCxn id="52" idx="2"/>
                  <a:endCxn id="46" idx="0"/>
                </p:cNvCxnSpPr>
                <p:nvPr/>
              </p:nvCxnSpPr>
              <p:spPr>
                <a:xfrm>
                  <a:off x="8317974"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A63A31B-22BD-C649-BE93-6EAA45B9ECC4}"/>
                    </a:ext>
                  </a:extLst>
                </p:cNvPr>
                <p:cNvCxnSpPr>
                  <a:cxnSpLocks/>
                  <a:stCxn id="44" idx="3"/>
                  <a:endCxn id="46" idx="1"/>
                </p:cNvCxnSpPr>
                <p:nvPr/>
              </p:nvCxnSpPr>
              <p:spPr>
                <a:xfrm>
                  <a:off x="6076135" y="346943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1066DF7-276A-914D-8A86-5CA543E879FC}"/>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45" name="Rectangle 44">
                  <a:extLst>
                    <a:ext uri="{FF2B5EF4-FFF2-40B4-BE49-F238E27FC236}">
                      <a16:creationId xmlns:a16="http://schemas.microsoft.com/office/drawing/2014/main" id="{0CE12D18-5272-0445-9AEF-4FAF6FC0058D}"/>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46" name="Rectangle 45">
                  <a:extLst>
                    <a:ext uri="{FF2B5EF4-FFF2-40B4-BE49-F238E27FC236}">
                      <a16:creationId xmlns:a16="http://schemas.microsoft.com/office/drawing/2014/main" id="{8C4F3E15-9262-8149-8B86-F87B06DDF2FB}"/>
                    </a:ext>
                  </a:extLst>
                </p:cNvPr>
                <p:cNvSpPr/>
                <p:nvPr/>
              </p:nvSpPr>
              <p:spPr>
                <a:xfrm>
                  <a:off x="7953486"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47" name="Rectangle 46">
                  <a:extLst>
                    <a:ext uri="{FF2B5EF4-FFF2-40B4-BE49-F238E27FC236}">
                      <a16:creationId xmlns:a16="http://schemas.microsoft.com/office/drawing/2014/main" id="{3B3F644E-DD9B-254E-A086-5965DD62966E}"/>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48" name="Rectangle 47">
                  <a:extLst>
                    <a:ext uri="{FF2B5EF4-FFF2-40B4-BE49-F238E27FC236}">
                      <a16:creationId xmlns:a16="http://schemas.microsoft.com/office/drawing/2014/main" id="{E3F9EA43-1F91-884B-9A98-5119BFB518F1}"/>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49" name="Rectangle 48">
                  <a:extLst>
                    <a:ext uri="{FF2B5EF4-FFF2-40B4-BE49-F238E27FC236}">
                      <a16:creationId xmlns:a16="http://schemas.microsoft.com/office/drawing/2014/main" id="{84E3AD25-5C06-ED4C-9925-FB49FAC2F0C3}"/>
                    </a:ext>
                  </a:extLst>
                </p:cNvPr>
                <p:cNvSpPr/>
                <p:nvPr/>
              </p:nvSpPr>
              <p:spPr>
                <a:xfrm>
                  <a:off x="7952214"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50" name="Rectangle 49">
                  <a:extLst>
                    <a:ext uri="{FF2B5EF4-FFF2-40B4-BE49-F238E27FC236}">
                      <a16:creationId xmlns:a16="http://schemas.microsoft.com/office/drawing/2014/main" id="{A7E3AFA3-60E1-4E4D-932C-261CC48E5B53}"/>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51" name="Rectangle 50">
                  <a:extLst>
                    <a:ext uri="{FF2B5EF4-FFF2-40B4-BE49-F238E27FC236}">
                      <a16:creationId xmlns:a16="http://schemas.microsoft.com/office/drawing/2014/main" id="{7E63797E-0496-AD4C-A1A3-8D4295069851}"/>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52" name="Rectangle 51">
                  <a:extLst>
                    <a:ext uri="{FF2B5EF4-FFF2-40B4-BE49-F238E27FC236}">
                      <a16:creationId xmlns:a16="http://schemas.microsoft.com/office/drawing/2014/main" id="{EC646C2B-0E3B-E249-ABB8-241321FF3054}"/>
                    </a:ext>
                  </a:extLst>
                </p:cNvPr>
                <p:cNvSpPr/>
                <p:nvPr/>
              </p:nvSpPr>
              <p:spPr>
                <a:xfrm>
                  <a:off x="7952214"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grpSp>
          <p:sp>
            <p:nvSpPr>
              <p:cNvPr id="25" name="Rectangle 24">
                <a:extLst>
                  <a:ext uri="{FF2B5EF4-FFF2-40B4-BE49-F238E27FC236}">
                    <a16:creationId xmlns:a16="http://schemas.microsoft.com/office/drawing/2014/main" id="{19079A53-8BEE-7A42-937D-AFC3A1674691}"/>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26" name="Rectangle 25">
                <a:extLst>
                  <a:ext uri="{FF2B5EF4-FFF2-40B4-BE49-F238E27FC236}">
                    <a16:creationId xmlns:a16="http://schemas.microsoft.com/office/drawing/2014/main" id="{EA4D7A4D-DDF4-C249-AE28-8646323CBAC7}"/>
                  </a:ext>
                </a:extLst>
              </p:cNvPr>
              <p:cNvSpPr/>
              <p:nvPr/>
            </p:nvSpPr>
            <p:spPr>
              <a:xfrm>
                <a:off x="9635442" y="31715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27" name="Group 26">
                <a:extLst>
                  <a:ext uri="{FF2B5EF4-FFF2-40B4-BE49-F238E27FC236}">
                    <a16:creationId xmlns:a16="http://schemas.microsoft.com/office/drawing/2014/main" id="{36C54EFD-4AC8-0C4C-A3E1-28C9A3C284DB}"/>
                  </a:ext>
                </a:extLst>
              </p:cNvPr>
              <p:cNvGrpSpPr/>
              <p:nvPr/>
            </p:nvGrpSpPr>
            <p:grpSpPr>
              <a:xfrm>
                <a:off x="9545175" y="3465291"/>
                <a:ext cx="731520" cy="1490274"/>
                <a:chOff x="9545175" y="3465291"/>
                <a:chExt cx="731520" cy="1490274"/>
              </a:xfrm>
            </p:grpSpPr>
            <p:cxnSp>
              <p:nvCxnSpPr>
                <p:cNvPr id="35" name="Straight Connector 34">
                  <a:extLst>
                    <a:ext uri="{FF2B5EF4-FFF2-40B4-BE49-F238E27FC236}">
                      <a16:creationId xmlns:a16="http://schemas.microsoft.com/office/drawing/2014/main" id="{A16CA2C2-7D7C-A94E-8ED7-A3EADEA9F101}"/>
                    </a:ext>
                  </a:extLst>
                </p:cNvPr>
                <p:cNvCxnSpPr>
                  <a:cxnSpLocks/>
                  <a:stCxn id="45" idx="2"/>
                  <a:endCxn id="36" idx="2"/>
                </p:cNvCxnSpPr>
                <p:nvPr/>
              </p:nvCxnSpPr>
              <p:spPr>
                <a:xfrm flipH="1">
                  <a:off x="9910935" y="3465291"/>
                  <a:ext cx="1272" cy="1490274"/>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8A57A9DA-4254-B148-A70A-06AAF041B9C1}"/>
                    </a:ext>
                  </a:extLst>
                </p:cNvPr>
                <p:cNvSpPr/>
                <p:nvPr/>
              </p:nvSpPr>
              <p:spPr>
                <a:xfrm>
                  <a:off x="9545175" y="4538141"/>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37" name="Rectangle 36">
                  <a:extLst>
                    <a:ext uri="{FF2B5EF4-FFF2-40B4-BE49-F238E27FC236}">
                      <a16:creationId xmlns:a16="http://schemas.microsoft.com/office/drawing/2014/main" id="{A7D4A869-C5F1-6A4A-8894-D8338084F030}"/>
                    </a:ext>
                  </a:extLst>
                </p:cNvPr>
                <p:cNvSpPr/>
                <p:nvPr/>
              </p:nvSpPr>
              <p:spPr>
                <a:xfrm>
                  <a:off x="9545175" y="363090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sp>
            <p:nvSpPr>
              <p:cNvPr id="28" name="Rectangle 27">
                <a:extLst>
                  <a:ext uri="{FF2B5EF4-FFF2-40B4-BE49-F238E27FC236}">
                    <a16:creationId xmlns:a16="http://schemas.microsoft.com/office/drawing/2014/main" id="{8EB55738-63D0-4B42-991E-4FC1027395DF}"/>
                  </a:ext>
                </a:extLst>
              </p:cNvPr>
              <p:cNvSpPr/>
              <p:nvPr/>
            </p:nvSpPr>
            <p:spPr>
              <a:xfrm>
                <a:off x="10939878" y="315626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29" name="Rectangle 28">
                <a:extLst>
                  <a:ext uri="{FF2B5EF4-FFF2-40B4-BE49-F238E27FC236}">
                    <a16:creationId xmlns:a16="http://schemas.microsoft.com/office/drawing/2014/main" id="{4A10362E-F233-3245-8C5C-BF02C7B05E7C}"/>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30" name="Rectangle 29">
                <a:extLst>
                  <a:ext uri="{FF2B5EF4-FFF2-40B4-BE49-F238E27FC236}">
                    <a16:creationId xmlns:a16="http://schemas.microsoft.com/office/drawing/2014/main" id="{3C589B03-0933-4C4F-B0D7-4C277F4C41D7}"/>
                  </a:ext>
                </a:extLst>
              </p:cNvPr>
              <p:cNvSpPr/>
              <p:nvPr/>
            </p:nvSpPr>
            <p:spPr>
              <a:xfrm>
                <a:off x="9635442" y="242030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31" name="Rectangle 30">
                <a:extLst>
                  <a:ext uri="{FF2B5EF4-FFF2-40B4-BE49-F238E27FC236}">
                    <a16:creationId xmlns:a16="http://schemas.microsoft.com/office/drawing/2014/main" id="{EF3D9292-9B95-044E-AE53-60F19AA15BF6}"/>
                  </a:ext>
                </a:extLst>
              </p:cNvPr>
              <p:cNvSpPr/>
              <p:nvPr/>
            </p:nvSpPr>
            <p:spPr>
              <a:xfrm>
                <a:off x="10939878" y="240497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32" name="Rectangle 31">
                <a:extLst>
                  <a:ext uri="{FF2B5EF4-FFF2-40B4-BE49-F238E27FC236}">
                    <a16:creationId xmlns:a16="http://schemas.microsoft.com/office/drawing/2014/main" id="{A226B273-FFE0-5546-9576-383BE1AEFFB6}"/>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33" name="Rectangle 32">
                <a:extLst>
                  <a:ext uri="{FF2B5EF4-FFF2-40B4-BE49-F238E27FC236}">
                    <a16:creationId xmlns:a16="http://schemas.microsoft.com/office/drawing/2014/main" id="{9793920F-D73C-D14D-9A7B-0B4451A60D30}"/>
                  </a:ext>
                </a:extLst>
              </p:cNvPr>
              <p:cNvSpPr/>
              <p:nvPr/>
            </p:nvSpPr>
            <p:spPr>
              <a:xfrm>
                <a:off x="9636615" y="169322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34" name="Rectangle 33">
                <a:extLst>
                  <a:ext uri="{FF2B5EF4-FFF2-40B4-BE49-F238E27FC236}">
                    <a16:creationId xmlns:a16="http://schemas.microsoft.com/office/drawing/2014/main" id="{19EDBFD8-03DD-364A-8FEA-4BB8918D1DFD}"/>
                  </a:ext>
                </a:extLst>
              </p:cNvPr>
              <p:cNvSpPr/>
              <p:nvPr/>
            </p:nvSpPr>
            <p:spPr>
              <a:xfrm>
                <a:off x="10941051" y="1677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cxnSp>
          <p:nvCxnSpPr>
            <p:cNvPr id="22" name="Straight Connector 21">
              <a:extLst>
                <a:ext uri="{FF2B5EF4-FFF2-40B4-BE49-F238E27FC236}">
                  <a16:creationId xmlns:a16="http://schemas.microsoft.com/office/drawing/2014/main" id="{F17F58C7-334D-9140-BC8F-479F3C0FAD21}"/>
                </a:ext>
              </a:extLst>
            </p:cNvPr>
            <p:cNvCxnSpPr>
              <a:cxnSpLocks/>
            </p:cNvCxnSpPr>
            <p:nvPr/>
          </p:nvCxnSpPr>
          <p:spPr>
            <a:xfrm flipH="1">
              <a:off x="7509062" y="3569696"/>
              <a:ext cx="1272" cy="143902"/>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8EEA61B-0D3F-374F-B181-FF5022E9FF03}"/>
                </a:ext>
              </a:extLst>
            </p:cNvPr>
            <p:cNvCxnSpPr>
              <a:cxnSpLocks/>
            </p:cNvCxnSpPr>
            <p:nvPr/>
          </p:nvCxnSpPr>
          <p:spPr>
            <a:xfrm>
              <a:off x="4901463" y="3569696"/>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sp>
        <p:nvSpPr>
          <p:cNvPr id="65" name="Rectangle 64">
            <a:extLst>
              <a:ext uri="{FF2B5EF4-FFF2-40B4-BE49-F238E27FC236}">
                <a16:creationId xmlns:a16="http://schemas.microsoft.com/office/drawing/2014/main" id="{7BA334B7-182E-4B46-88FC-7EBE0560AD82}"/>
              </a:ext>
            </a:extLst>
          </p:cNvPr>
          <p:cNvSpPr/>
          <p:nvPr/>
        </p:nvSpPr>
        <p:spPr bwMode="auto">
          <a:xfrm>
            <a:off x="8300121" y="1718756"/>
            <a:ext cx="3523195" cy="2265177"/>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70" name="Group 69">
            <a:extLst>
              <a:ext uri="{FF2B5EF4-FFF2-40B4-BE49-F238E27FC236}">
                <a16:creationId xmlns:a16="http://schemas.microsoft.com/office/drawing/2014/main" id="{F25836A5-16CB-6C49-8D2A-405271E5FD3A}"/>
              </a:ext>
            </a:extLst>
          </p:cNvPr>
          <p:cNvGrpSpPr/>
          <p:nvPr/>
        </p:nvGrpSpPr>
        <p:grpSpPr>
          <a:xfrm>
            <a:off x="-14446" y="1563066"/>
            <a:ext cx="4651136" cy="4347127"/>
            <a:chOff x="-162777" y="1228285"/>
            <a:chExt cx="5237364" cy="4895038"/>
          </a:xfrm>
        </p:grpSpPr>
        <p:pic>
          <p:nvPicPr>
            <p:cNvPr id="56" name="Picture 55">
              <a:extLst>
                <a:ext uri="{FF2B5EF4-FFF2-40B4-BE49-F238E27FC236}">
                  <a16:creationId xmlns:a16="http://schemas.microsoft.com/office/drawing/2014/main" id="{E1179F6B-3A3F-EB40-8563-4303C417B2B2}"/>
                </a:ext>
              </a:extLst>
            </p:cNvPr>
            <p:cNvPicPr>
              <a:picLocks noChangeAspect="1"/>
            </p:cNvPicPr>
            <p:nvPr/>
          </p:nvPicPr>
          <p:blipFill rotWithShape="1">
            <a:blip r:embed="rId2"/>
            <a:srcRect l="19732" t="15528" r="41793" b="56685"/>
            <a:stretch/>
          </p:blipFill>
          <p:spPr>
            <a:xfrm>
              <a:off x="-162777" y="1228285"/>
              <a:ext cx="5237364" cy="4895038"/>
            </a:xfrm>
            <a:prstGeom prst="rect">
              <a:avLst/>
            </a:prstGeom>
          </p:spPr>
        </p:pic>
        <p:sp>
          <p:nvSpPr>
            <p:cNvPr id="63" name="Rectangle 62">
              <a:extLst>
                <a:ext uri="{FF2B5EF4-FFF2-40B4-BE49-F238E27FC236}">
                  <a16:creationId xmlns:a16="http://schemas.microsoft.com/office/drawing/2014/main" id="{DE30A393-07E3-0943-9657-BE15360D0CF7}"/>
                </a:ext>
              </a:extLst>
            </p:cNvPr>
            <p:cNvSpPr/>
            <p:nvPr/>
          </p:nvSpPr>
          <p:spPr bwMode="auto">
            <a:xfrm>
              <a:off x="651142" y="3926472"/>
              <a:ext cx="3403600" cy="1072850"/>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6" name="Rectangle 65">
              <a:extLst>
                <a:ext uri="{FF2B5EF4-FFF2-40B4-BE49-F238E27FC236}">
                  <a16:creationId xmlns:a16="http://schemas.microsoft.com/office/drawing/2014/main" id="{0C1D04B5-0320-4646-A4E3-7E9F0A5E80D8}"/>
                </a:ext>
              </a:extLst>
            </p:cNvPr>
            <p:cNvSpPr/>
            <p:nvPr/>
          </p:nvSpPr>
          <p:spPr bwMode="auto">
            <a:xfrm>
              <a:off x="253098" y="5044750"/>
              <a:ext cx="2399564" cy="1072850"/>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1" name="Group 70">
            <a:extLst>
              <a:ext uri="{FF2B5EF4-FFF2-40B4-BE49-F238E27FC236}">
                <a16:creationId xmlns:a16="http://schemas.microsoft.com/office/drawing/2014/main" id="{982E8E54-75E7-1A49-898B-00E4D76755E0}"/>
              </a:ext>
            </a:extLst>
          </p:cNvPr>
          <p:cNvGrpSpPr/>
          <p:nvPr/>
        </p:nvGrpSpPr>
        <p:grpSpPr>
          <a:xfrm>
            <a:off x="3577087" y="2743776"/>
            <a:ext cx="4492575" cy="2773984"/>
            <a:chOff x="3419510" y="2640659"/>
            <a:chExt cx="5033977" cy="3108278"/>
          </a:xfrm>
        </p:grpSpPr>
        <p:pic>
          <p:nvPicPr>
            <p:cNvPr id="57" name="Picture 56">
              <a:extLst>
                <a:ext uri="{FF2B5EF4-FFF2-40B4-BE49-F238E27FC236}">
                  <a16:creationId xmlns:a16="http://schemas.microsoft.com/office/drawing/2014/main" id="{3D7D013B-58A2-9347-88DA-13E29B9EE8F5}"/>
                </a:ext>
              </a:extLst>
            </p:cNvPr>
            <p:cNvPicPr>
              <a:picLocks noChangeAspect="1"/>
            </p:cNvPicPr>
            <p:nvPr/>
          </p:nvPicPr>
          <p:blipFill rotWithShape="1">
            <a:blip r:embed="rId2"/>
            <a:srcRect l="19732" t="43188" r="41793" b="38454"/>
            <a:stretch/>
          </p:blipFill>
          <p:spPr>
            <a:xfrm>
              <a:off x="3419510" y="2640659"/>
              <a:ext cx="5033977" cy="3108278"/>
            </a:xfrm>
            <a:prstGeom prst="rect">
              <a:avLst/>
            </a:prstGeom>
          </p:spPr>
        </p:pic>
        <p:sp>
          <p:nvSpPr>
            <p:cNvPr id="64" name="Rectangle 63">
              <a:extLst>
                <a:ext uri="{FF2B5EF4-FFF2-40B4-BE49-F238E27FC236}">
                  <a16:creationId xmlns:a16="http://schemas.microsoft.com/office/drawing/2014/main" id="{01C8D894-8F7D-0448-9A79-702EB6442597}"/>
                </a:ext>
              </a:extLst>
            </p:cNvPr>
            <p:cNvSpPr/>
            <p:nvPr/>
          </p:nvSpPr>
          <p:spPr bwMode="auto">
            <a:xfrm>
              <a:off x="4081875" y="3175867"/>
              <a:ext cx="4106148" cy="1199557"/>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C8280B84-78E1-4045-A3A0-0315BB676DC3}"/>
                </a:ext>
              </a:extLst>
            </p:cNvPr>
            <p:cNvSpPr/>
            <p:nvPr/>
          </p:nvSpPr>
          <p:spPr bwMode="auto">
            <a:xfrm>
              <a:off x="4067792" y="4432415"/>
              <a:ext cx="3216927" cy="1286041"/>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68" name="Rectangle 67">
            <a:extLst>
              <a:ext uri="{FF2B5EF4-FFF2-40B4-BE49-F238E27FC236}">
                <a16:creationId xmlns:a16="http://schemas.microsoft.com/office/drawing/2014/main" id="{80BCE830-A05E-AA40-BE80-F87D1A04D667}"/>
              </a:ext>
            </a:extLst>
          </p:cNvPr>
          <p:cNvSpPr/>
          <p:nvPr/>
        </p:nvSpPr>
        <p:spPr bwMode="auto">
          <a:xfrm>
            <a:off x="8309055" y="4019260"/>
            <a:ext cx="922124" cy="146089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9" name="Rectangle 68">
            <a:extLst>
              <a:ext uri="{FF2B5EF4-FFF2-40B4-BE49-F238E27FC236}">
                <a16:creationId xmlns:a16="http://schemas.microsoft.com/office/drawing/2014/main" id="{0C7A1FC4-A379-DB4A-AA49-41EABDC75108}"/>
              </a:ext>
            </a:extLst>
          </p:cNvPr>
          <p:cNvSpPr/>
          <p:nvPr/>
        </p:nvSpPr>
        <p:spPr bwMode="auto">
          <a:xfrm>
            <a:off x="10897025" y="3998105"/>
            <a:ext cx="924668" cy="149027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72" name="Straight Connector 71">
            <a:extLst>
              <a:ext uri="{FF2B5EF4-FFF2-40B4-BE49-F238E27FC236}">
                <a16:creationId xmlns:a16="http://schemas.microsoft.com/office/drawing/2014/main" id="{286893E2-19FF-D640-BB5D-67C383DD035A}"/>
              </a:ext>
            </a:extLst>
          </p:cNvPr>
          <p:cNvCxnSpPr>
            <a:cxnSpLocks/>
          </p:cNvCxnSpPr>
          <p:nvPr/>
        </p:nvCxnSpPr>
        <p:spPr>
          <a:xfrm flipV="1">
            <a:off x="7819918" y="2805474"/>
            <a:ext cx="480203" cy="401777"/>
          </a:xfrm>
          <a:prstGeom prst="line">
            <a:avLst/>
          </a:prstGeom>
          <a:ln w="38100" cmpd="sng">
            <a:solidFill>
              <a:srgbClr val="00B15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7AA25D67-EDAF-4A42-AF90-A02538B1E939}"/>
              </a:ext>
            </a:extLst>
          </p:cNvPr>
          <p:cNvCxnSpPr>
            <a:cxnSpLocks/>
            <a:stCxn id="67" idx="3"/>
          </p:cNvCxnSpPr>
          <p:nvPr/>
        </p:nvCxnSpPr>
        <p:spPr>
          <a:xfrm flipV="1">
            <a:off x="7026595" y="4772623"/>
            <a:ext cx="1273526" cy="144070"/>
          </a:xfrm>
          <a:prstGeom prst="line">
            <a:avLst/>
          </a:prstGeom>
          <a:ln w="38100" cmpd="sng">
            <a:solidFill>
              <a:srgbClr val="DF9444"/>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34FB5C2-9374-F641-B97D-1CCE5E782033}"/>
              </a:ext>
            </a:extLst>
          </p:cNvPr>
          <p:cNvCxnSpPr>
            <a:cxnSpLocks/>
            <a:stCxn id="66" idx="3"/>
          </p:cNvCxnSpPr>
          <p:nvPr/>
        </p:nvCxnSpPr>
        <p:spPr>
          <a:xfrm flipV="1">
            <a:off x="2485855" y="5155080"/>
            <a:ext cx="1669792" cy="273649"/>
          </a:xfrm>
          <a:prstGeom prst="line">
            <a:avLst/>
          </a:prstGeom>
          <a:ln w="38100" cmpd="sng">
            <a:solidFill>
              <a:srgbClr val="DF9444"/>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71FD430-AAEC-954D-895C-5CCACDB380A4}"/>
              </a:ext>
            </a:extLst>
          </p:cNvPr>
          <p:cNvCxnSpPr>
            <a:cxnSpLocks/>
            <a:endCxn id="64" idx="1"/>
          </p:cNvCxnSpPr>
          <p:nvPr/>
        </p:nvCxnSpPr>
        <p:spPr>
          <a:xfrm flipV="1">
            <a:off x="3723160" y="3756696"/>
            <a:ext cx="445055" cy="496532"/>
          </a:xfrm>
          <a:prstGeom prst="line">
            <a:avLst/>
          </a:prstGeom>
          <a:ln w="38100" cmpd="sng">
            <a:solidFill>
              <a:srgbClr val="00B15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122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19514"/>
            <a:ext cx="9902289" cy="1008771"/>
          </a:xfrm>
        </p:spPr>
        <p:txBody>
          <a:bodyPr/>
          <a:lstStyle/>
          <a:p>
            <a:r>
              <a:rPr lang="en-US" dirty="0"/>
              <a:t>Co-Scheduling Request</a:t>
            </a:r>
            <a:endParaRPr lang="en-US" sz="2400" b="0" dirty="0"/>
          </a:p>
        </p:txBody>
      </p:sp>
      <p:grpSp>
        <p:nvGrpSpPr>
          <p:cNvPr id="114" name="Group 113">
            <a:extLst>
              <a:ext uri="{FF2B5EF4-FFF2-40B4-BE49-F238E27FC236}">
                <a16:creationId xmlns:a16="http://schemas.microsoft.com/office/drawing/2014/main" id="{DAF54385-F7E5-984B-B59A-90631BC06627}"/>
              </a:ext>
            </a:extLst>
          </p:cNvPr>
          <p:cNvGrpSpPr/>
          <p:nvPr/>
        </p:nvGrpSpPr>
        <p:grpSpPr>
          <a:xfrm>
            <a:off x="1515686" y="1777906"/>
            <a:ext cx="3341663" cy="3608359"/>
            <a:chOff x="4534431" y="1447423"/>
            <a:chExt cx="3341663" cy="3608359"/>
          </a:xfrm>
        </p:grpSpPr>
        <p:cxnSp>
          <p:nvCxnSpPr>
            <p:cNvPr id="115" name="Straight Connector 114">
              <a:extLst>
                <a:ext uri="{FF2B5EF4-FFF2-40B4-BE49-F238E27FC236}">
                  <a16:creationId xmlns:a16="http://schemas.microsoft.com/office/drawing/2014/main" id="{58CE2B61-7EF3-564B-8A6A-0D689E26AB5E}"/>
                </a:ext>
              </a:extLst>
            </p:cNvPr>
            <p:cNvCxnSpPr>
              <a:cxnSpLocks/>
            </p:cNvCxnSpPr>
            <p:nvPr/>
          </p:nvCxnSpPr>
          <p:spPr>
            <a:xfrm>
              <a:off x="5272197" y="4055980"/>
              <a:ext cx="187110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a:extLst>
                <a:ext uri="{FF2B5EF4-FFF2-40B4-BE49-F238E27FC236}">
                  <a16:creationId xmlns:a16="http://schemas.microsoft.com/office/drawing/2014/main" id="{A61F5583-4306-A34B-BE4E-24F0C20150A9}"/>
                </a:ext>
              </a:extLst>
            </p:cNvPr>
            <p:cNvSpPr/>
            <p:nvPr/>
          </p:nvSpPr>
          <p:spPr>
            <a:xfrm>
              <a:off x="4540677" y="3697004"/>
              <a:ext cx="731520" cy="1356676"/>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117" name="Rectangle 116">
              <a:extLst>
                <a:ext uri="{FF2B5EF4-FFF2-40B4-BE49-F238E27FC236}">
                  <a16:creationId xmlns:a16="http://schemas.microsoft.com/office/drawing/2014/main" id="{5464846A-DDD2-CA41-B3E0-3AD616519E44}"/>
                </a:ext>
              </a:extLst>
            </p:cNvPr>
            <p:cNvSpPr/>
            <p:nvPr/>
          </p:nvSpPr>
          <p:spPr>
            <a:xfrm>
              <a:off x="4638052"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18" name="Rectangle 117">
              <a:extLst>
                <a:ext uri="{FF2B5EF4-FFF2-40B4-BE49-F238E27FC236}">
                  <a16:creationId xmlns:a16="http://schemas.microsoft.com/office/drawing/2014/main" id="{92C3A1B1-E5A1-D344-B7F7-94AF1A39EAEA}"/>
                </a:ext>
              </a:extLst>
            </p:cNvPr>
            <p:cNvSpPr/>
            <p:nvPr/>
          </p:nvSpPr>
          <p:spPr>
            <a:xfrm>
              <a:off x="7143302" y="3697003"/>
              <a:ext cx="731520" cy="1356677"/>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119" name="Rectangle 118">
              <a:extLst>
                <a:ext uri="{FF2B5EF4-FFF2-40B4-BE49-F238E27FC236}">
                  <a16:creationId xmlns:a16="http://schemas.microsoft.com/office/drawing/2014/main" id="{B566A682-2C77-664E-8E03-043C26C7B994}"/>
                </a:ext>
              </a:extLst>
            </p:cNvPr>
            <p:cNvSpPr/>
            <p:nvPr/>
          </p:nvSpPr>
          <p:spPr>
            <a:xfrm>
              <a:off x="7240677"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20" name="Rectangle 119">
              <a:extLst>
                <a:ext uri="{FF2B5EF4-FFF2-40B4-BE49-F238E27FC236}">
                  <a16:creationId xmlns:a16="http://schemas.microsoft.com/office/drawing/2014/main" id="{496AEA80-2070-714A-A3FB-58284DDD69D0}"/>
                </a:ext>
              </a:extLst>
            </p:cNvPr>
            <p:cNvSpPr/>
            <p:nvPr/>
          </p:nvSpPr>
          <p:spPr>
            <a:xfrm>
              <a:off x="4638052"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21" name="Rectangle 120">
              <a:extLst>
                <a:ext uri="{FF2B5EF4-FFF2-40B4-BE49-F238E27FC236}">
                  <a16:creationId xmlns:a16="http://schemas.microsoft.com/office/drawing/2014/main" id="{ABB4FB16-4973-254A-9659-8D119AEFA1C0}"/>
                </a:ext>
              </a:extLst>
            </p:cNvPr>
            <p:cNvSpPr/>
            <p:nvPr/>
          </p:nvSpPr>
          <p:spPr>
            <a:xfrm>
              <a:off x="7240677"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22" name="Rectangle 121">
              <a:extLst>
                <a:ext uri="{FF2B5EF4-FFF2-40B4-BE49-F238E27FC236}">
                  <a16:creationId xmlns:a16="http://schemas.microsoft.com/office/drawing/2014/main" id="{BB1A3EC7-4115-154A-BFE7-D7E632492B2D}"/>
                </a:ext>
              </a:extLst>
            </p:cNvPr>
            <p:cNvSpPr/>
            <p:nvPr/>
          </p:nvSpPr>
          <p:spPr>
            <a:xfrm>
              <a:off x="4632117"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23" name="Rectangle 122">
              <a:extLst>
                <a:ext uri="{FF2B5EF4-FFF2-40B4-BE49-F238E27FC236}">
                  <a16:creationId xmlns:a16="http://schemas.microsoft.com/office/drawing/2014/main" id="{781F84FB-CBB2-A345-BF5D-149B4A718991}"/>
                </a:ext>
              </a:extLst>
            </p:cNvPr>
            <p:cNvSpPr/>
            <p:nvPr/>
          </p:nvSpPr>
          <p:spPr>
            <a:xfrm>
              <a:off x="7234742"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124" name="Group 123">
              <a:extLst>
                <a:ext uri="{FF2B5EF4-FFF2-40B4-BE49-F238E27FC236}">
                  <a16:creationId xmlns:a16="http://schemas.microsoft.com/office/drawing/2014/main" id="{9B9D049A-0304-4C44-9992-D3C067E6C187}"/>
                </a:ext>
              </a:extLst>
            </p:cNvPr>
            <p:cNvGrpSpPr/>
            <p:nvPr/>
          </p:nvGrpSpPr>
          <p:grpSpPr>
            <a:xfrm>
              <a:off x="4534431" y="1447423"/>
              <a:ext cx="3341663" cy="3608359"/>
              <a:chOff x="8239567" y="1347206"/>
              <a:chExt cx="3341663" cy="3608359"/>
            </a:xfrm>
          </p:grpSpPr>
          <p:grpSp>
            <p:nvGrpSpPr>
              <p:cNvPr id="127" name="Group 126">
                <a:extLst>
                  <a:ext uri="{FF2B5EF4-FFF2-40B4-BE49-F238E27FC236}">
                    <a16:creationId xmlns:a16="http://schemas.microsoft.com/office/drawing/2014/main" id="{569F73E8-71D3-D443-985C-4D96262DACBC}"/>
                  </a:ext>
                </a:extLst>
              </p:cNvPr>
              <p:cNvGrpSpPr/>
              <p:nvPr/>
            </p:nvGrpSpPr>
            <p:grpSpPr>
              <a:xfrm>
                <a:off x="8239567" y="1347206"/>
                <a:ext cx="3341663" cy="2118085"/>
                <a:chOff x="5343343" y="1679903"/>
                <a:chExt cx="3341663" cy="2118085"/>
              </a:xfrm>
            </p:grpSpPr>
            <p:cxnSp>
              <p:nvCxnSpPr>
                <p:cNvPr id="141" name="Straight Connector 140">
                  <a:extLst>
                    <a:ext uri="{FF2B5EF4-FFF2-40B4-BE49-F238E27FC236}">
                      <a16:creationId xmlns:a16="http://schemas.microsoft.com/office/drawing/2014/main" id="{266B18B2-D7D0-B845-86B0-75F177E6359C}"/>
                    </a:ext>
                  </a:extLst>
                </p:cNvPr>
                <p:cNvCxnSpPr>
                  <a:cxnSpLocks/>
                  <a:stCxn id="154" idx="2"/>
                  <a:endCxn id="148"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7227B52B-D251-CB43-A7A8-1C5AD047D88B}"/>
                    </a:ext>
                  </a:extLst>
                </p:cNvPr>
                <p:cNvCxnSpPr>
                  <a:cxnSpLocks/>
                  <a:stCxn id="150" idx="3"/>
                  <a:endCxn id="152" idx="1"/>
                </p:cNvCxnSpPr>
                <p:nvPr/>
              </p:nvCxnSpPr>
              <p:spPr>
                <a:xfrm>
                  <a:off x="6074863" y="273897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42AC052-64FB-5A48-9450-7D40EF3C97FF}"/>
                    </a:ext>
                  </a:extLst>
                </p:cNvPr>
                <p:cNvCxnSpPr>
                  <a:cxnSpLocks/>
                  <a:stCxn id="153" idx="3"/>
                  <a:endCxn id="155" idx="1"/>
                </p:cNvCxnSpPr>
                <p:nvPr/>
              </p:nvCxnSpPr>
              <p:spPr>
                <a:xfrm>
                  <a:off x="6074863" y="1998477"/>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80304FF2-B683-CE49-8CF7-80AC6C7FB1CD}"/>
                    </a:ext>
                  </a:extLst>
                </p:cNvPr>
                <p:cNvCxnSpPr>
                  <a:cxnSpLocks/>
                  <a:stCxn id="153" idx="2"/>
                  <a:endCxn id="147"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4A6F55C-D94D-3341-BB9E-83736AC3821A}"/>
                    </a:ext>
                  </a:extLst>
                </p:cNvPr>
                <p:cNvCxnSpPr>
                  <a:cxnSpLocks/>
                  <a:stCxn id="155" idx="2"/>
                  <a:endCxn id="149" idx="0"/>
                </p:cNvCxnSpPr>
                <p:nvPr/>
              </p:nvCxnSpPr>
              <p:spPr>
                <a:xfrm>
                  <a:off x="8317974"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43AF4BAF-8187-D743-9E3D-5205000AE429}"/>
                    </a:ext>
                  </a:extLst>
                </p:cNvPr>
                <p:cNvCxnSpPr>
                  <a:cxnSpLocks/>
                  <a:stCxn id="147" idx="3"/>
                  <a:endCxn id="149" idx="1"/>
                </p:cNvCxnSpPr>
                <p:nvPr/>
              </p:nvCxnSpPr>
              <p:spPr>
                <a:xfrm>
                  <a:off x="6076135" y="3469430"/>
                  <a:ext cx="1877351"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7" name="Rectangle 146">
                  <a:extLst>
                    <a:ext uri="{FF2B5EF4-FFF2-40B4-BE49-F238E27FC236}">
                      <a16:creationId xmlns:a16="http://schemas.microsoft.com/office/drawing/2014/main" id="{CC53FD00-9591-1C4C-A354-7CEB46BEC1B6}"/>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48" name="Rectangle 147">
                  <a:extLst>
                    <a:ext uri="{FF2B5EF4-FFF2-40B4-BE49-F238E27FC236}">
                      <a16:creationId xmlns:a16="http://schemas.microsoft.com/office/drawing/2014/main" id="{0DF2AD42-C767-7844-A612-42036FEBC78F}"/>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49" name="Rectangle 148">
                  <a:extLst>
                    <a:ext uri="{FF2B5EF4-FFF2-40B4-BE49-F238E27FC236}">
                      <a16:creationId xmlns:a16="http://schemas.microsoft.com/office/drawing/2014/main" id="{69CA1C6E-CB38-2B48-9D58-CCA3A9465A92}"/>
                    </a:ext>
                  </a:extLst>
                </p:cNvPr>
                <p:cNvSpPr/>
                <p:nvPr/>
              </p:nvSpPr>
              <p:spPr>
                <a:xfrm>
                  <a:off x="7953486"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50" name="Rectangle 149">
                  <a:extLst>
                    <a:ext uri="{FF2B5EF4-FFF2-40B4-BE49-F238E27FC236}">
                      <a16:creationId xmlns:a16="http://schemas.microsoft.com/office/drawing/2014/main" id="{71C3F547-5062-1F48-8347-1EB9757DA6FD}"/>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51" name="Rectangle 150">
                  <a:extLst>
                    <a:ext uri="{FF2B5EF4-FFF2-40B4-BE49-F238E27FC236}">
                      <a16:creationId xmlns:a16="http://schemas.microsoft.com/office/drawing/2014/main" id="{401A8583-5382-0942-BDF9-AE3D038CF832}"/>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52" name="Rectangle 151">
                  <a:extLst>
                    <a:ext uri="{FF2B5EF4-FFF2-40B4-BE49-F238E27FC236}">
                      <a16:creationId xmlns:a16="http://schemas.microsoft.com/office/drawing/2014/main" id="{2D189BD4-7F85-D840-8BA0-93F47CAACCD2}"/>
                    </a:ext>
                  </a:extLst>
                </p:cNvPr>
                <p:cNvSpPr/>
                <p:nvPr/>
              </p:nvSpPr>
              <p:spPr>
                <a:xfrm>
                  <a:off x="7952214"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53" name="Rectangle 152">
                  <a:extLst>
                    <a:ext uri="{FF2B5EF4-FFF2-40B4-BE49-F238E27FC236}">
                      <a16:creationId xmlns:a16="http://schemas.microsoft.com/office/drawing/2014/main" id="{7FC21F6A-8DC3-5740-806D-9B1CF82EA4FC}"/>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54" name="Rectangle 153">
                  <a:extLst>
                    <a:ext uri="{FF2B5EF4-FFF2-40B4-BE49-F238E27FC236}">
                      <a16:creationId xmlns:a16="http://schemas.microsoft.com/office/drawing/2014/main" id="{F4F4B990-7BFE-594C-9D06-121B41CDE259}"/>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55" name="Rectangle 154">
                  <a:extLst>
                    <a:ext uri="{FF2B5EF4-FFF2-40B4-BE49-F238E27FC236}">
                      <a16:creationId xmlns:a16="http://schemas.microsoft.com/office/drawing/2014/main" id="{B94EFE77-419A-9148-A448-8510414B7E72}"/>
                    </a:ext>
                  </a:extLst>
                </p:cNvPr>
                <p:cNvSpPr/>
                <p:nvPr/>
              </p:nvSpPr>
              <p:spPr>
                <a:xfrm>
                  <a:off x="7952214"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grpSp>
          <p:sp>
            <p:nvSpPr>
              <p:cNvPr id="128" name="Rectangle 127">
                <a:extLst>
                  <a:ext uri="{FF2B5EF4-FFF2-40B4-BE49-F238E27FC236}">
                    <a16:creationId xmlns:a16="http://schemas.microsoft.com/office/drawing/2014/main" id="{C8F29E42-EA89-2F49-ABAA-77D408786735}"/>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29" name="Rectangle 128">
                <a:extLst>
                  <a:ext uri="{FF2B5EF4-FFF2-40B4-BE49-F238E27FC236}">
                    <a16:creationId xmlns:a16="http://schemas.microsoft.com/office/drawing/2014/main" id="{09015FC8-0B3F-0645-82E3-60CB9D99964E}"/>
                  </a:ext>
                </a:extLst>
              </p:cNvPr>
              <p:cNvSpPr/>
              <p:nvPr/>
            </p:nvSpPr>
            <p:spPr>
              <a:xfrm>
                <a:off x="9635442" y="31715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130" name="Group 129">
                <a:extLst>
                  <a:ext uri="{FF2B5EF4-FFF2-40B4-BE49-F238E27FC236}">
                    <a16:creationId xmlns:a16="http://schemas.microsoft.com/office/drawing/2014/main" id="{8721A8D9-5F39-FB49-8FBE-B61136B01D2B}"/>
                  </a:ext>
                </a:extLst>
              </p:cNvPr>
              <p:cNvGrpSpPr/>
              <p:nvPr/>
            </p:nvGrpSpPr>
            <p:grpSpPr>
              <a:xfrm>
                <a:off x="9545175" y="3465291"/>
                <a:ext cx="731520" cy="1490274"/>
                <a:chOff x="9545175" y="3465291"/>
                <a:chExt cx="731520" cy="1490274"/>
              </a:xfrm>
            </p:grpSpPr>
            <p:cxnSp>
              <p:nvCxnSpPr>
                <p:cNvPr id="138" name="Straight Connector 137">
                  <a:extLst>
                    <a:ext uri="{FF2B5EF4-FFF2-40B4-BE49-F238E27FC236}">
                      <a16:creationId xmlns:a16="http://schemas.microsoft.com/office/drawing/2014/main" id="{05923A65-98F9-4347-935E-465114B6CE1C}"/>
                    </a:ext>
                  </a:extLst>
                </p:cNvPr>
                <p:cNvCxnSpPr>
                  <a:cxnSpLocks/>
                  <a:stCxn id="148" idx="2"/>
                  <a:endCxn id="139" idx="2"/>
                </p:cNvCxnSpPr>
                <p:nvPr/>
              </p:nvCxnSpPr>
              <p:spPr>
                <a:xfrm flipH="1">
                  <a:off x="9910935" y="3465291"/>
                  <a:ext cx="1272" cy="1490274"/>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39" name="Rectangle 138">
                  <a:extLst>
                    <a:ext uri="{FF2B5EF4-FFF2-40B4-BE49-F238E27FC236}">
                      <a16:creationId xmlns:a16="http://schemas.microsoft.com/office/drawing/2014/main" id="{2BF46AFA-B8B7-5B4E-B2A2-AB4B7077F7A4}"/>
                    </a:ext>
                  </a:extLst>
                </p:cNvPr>
                <p:cNvSpPr/>
                <p:nvPr/>
              </p:nvSpPr>
              <p:spPr>
                <a:xfrm>
                  <a:off x="9545175" y="4538141"/>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140" name="Rectangle 139">
                  <a:extLst>
                    <a:ext uri="{FF2B5EF4-FFF2-40B4-BE49-F238E27FC236}">
                      <a16:creationId xmlns:a16="http://schemas.microsoft.com/office/drawing/2014/main" id="{5BB6D88F-03C8-2F49-A76E-53CBC8CBBF2F}"/>
                    </a:ext>
                  </a:extLst>
                </p:cNvPr>
                <p:cNvSpPr/>
                <p:nvPr/>
              </p:nvSpPr>
              <p:spPr>
                <a:xfrm>
                  <a:off x="9545175" y="363090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sp>
            <p:nvSpPr>
              <p:cNvPr id="131" name="Rectangle 130">
                <a:extLst>
                  <a:ext uri="{FF2B5EF4-FFF2-40B4-BE49-F238E27FC236}">
                    <a16:creationId xmlns:a16="http://schemas.microsoft.com/office/drawing/2014/main" id="{C8E1EEB3-00A3-0C4F-8A31-F3ABAB2C7533}"/>
                  </a:ext>
                </a:extLst>
              </p:cNvPr>
              <p:cNvSpPr/>
              <p:nvPr/>
            </p:nvSpPr>
            <p:spPr>
              <a:xfrm>
                <a:off x="10939878" y="315626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2" name="Rectangle 131">
                <a:extLst>
                  <a:ext uri="{FF2B5EF4-FFF2-40B4-BE49-F238E27FC236}">
                    <a16:creationId xmlns:a16="http://schemas.microsoft.com/office/drawing/2014/main" id="{7EA319E4-DAF9-4C48-83AB-3DCBCBCECD96}"/>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3" name="Rectangle 132">
                <a:extLst>
                  <a:ext uri="{FF2B5EF4-FFF2-40B4-BE49-F238E27FC236}">
                    <a16:creationId xmlns:a16="http://schemas.microsoft.com/office/drawing/2014/main" id="{D896B55C-899F-9044-BC7A-4B15EB8D97EF}"/>
                  </a:ext>
                </a:extLst>
              </p:cNvPr>
              <p:cNvSpPr/>
              <p:nvPr/>
            </p:nvSpPr>
            <p:spPr>
              <a:xfrm>
                <a:off x="9635442" y="242030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4" name="Rectangle 133">
                <a:extLst>
                  <a:ext uri="{FF2B5EF4-FFF2-40B4-BE49-F238E27FC236}">
                    <a16:creationId xmlns:a16="http://schemas.microsoft.com/office/drawing/2014/main" id="{8990EE33-4544-F24A-9A27-C788F3217CC2}"/>
                  </a:ext>
                </a:extLst>
              </p:cNvPr>
              <p:cNvSpPr/>
              <p:nvPr/>
            </p:nvSpPr>
            <p:spPr>
              <a:xfrm>
                <a:off x="10939878" y="2404972"/>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5" name="Rectangle 134">
                <a:extLst>
                  <a:ext uri="{FF2B5EF4-FFF2-40B4-BE49-F238E27FC236}">
                    <a16:creationId xmlns:a16="http://schemas.microsoft.com/office/drawing/2014/main" id="{62D45F99-7976-E945-9D8F-F988688A5BDA}"/>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6" name="Rectangle 135">
                <a:extLst>
                  <a:ext uri="{FF2B5EF4-FFF2-40B4-BE49-F238E27FC236}">
                    <a16:creationId xmlns:a16="http://schemas.microsoft.com/office/drawing/2014/main" id="{6C2ECEF0-108A-4F46-B143-B0D275F08438}"/>
                  </a:ext>
                </a:extLst>
              </p:cNvPr>
              <p:cNvSpPr/>
              <p:nvPr/>
            </p:nvSpPr>
            <p:spPr>
              <a:xfrm>
                <a:off x="9636615" y="169322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37" name="Rectangle 136">
                <a:extLst>
                  <a:ext uri="{FF2B5EF4-FFF2-40B4-BE49-F238E27FC236}">
                    <a16:creationId xmlns:a16="http://schemas.microsoft.com/office/drawing/2014/main" id="{8E28984C-6D0E-9849-9B30-8DDAE1A2C734}"/>
                  </a:ext>
                </a:extLst>
              </p:cNvPr>
              <p:cNvSpPr/>
              <p:nvPr/>
            </p:nvSpPr>
            <p:spPr>
              <a:xfrm>
                <a:off x="10941051" y="1677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cxnSp>
          <p:nvCxnSpPr>
            <p:cNvPr id="125" name="Straight Connector 124">
              <a:extLst>
                <a:ext uri="{FF2B5EF4-FFF2-40B4-BE49-F238E27FC236}">
                  <a16:creationId xmlns:a16="http://schemas.microsoft.com/office/drawing/2014/main" id="{9F142058-510F-834A-B1FE-DA1A5C664A99}"/>
                </a:ext>
              </a:extLst>
            </p:cNvPr>
            <p:cNvCxnSpPr>
              <a:cxnSpLocks/>
            </p:cNvCxnSpPr>
            <p:nvPr/>
          </p:nvCxnSpPr>
          <p:spPr>
            <a:xfrm flipH="1">
              <a:off x="7509062" y="3569696"/>
              <a:ext cx="1272" cy="143902"/>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E38868B-1857-A24C-B394-B89FCDFA5528}"/>
                </a:ext>
              </a:extLst>
            </p:cNvPr>
            <p:cNvCxnSpPr>
              <a:cxnSpLocks/>
            </p:cNvCxnSpPr>
            <p:nvPr/>
          </p:nvCxnSpPr>
          <p:spPr>
            <a:xfrm>
              <a:off x="4901463" y="3569696"/>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grpSp>
        <p:nvGrpSpPr>
          <p:cNvPr id="156" name="Group 155">
            <a:extLst>
              <a:ext uri="{FF2B5EF4-FFF2-40B4-BE49-F238E27FC236}">
                <a16:creationId xmlns:a16="http://schemas.microsoft.com/office/drawing/2014/main" id="{B482C0F0-BE1A-E443-9300-DF68573D4182}"/>
              </a:ext>
            </a:extLst>
          </p:cNvPr>
          <p:cNvGrpSpPr/>
          <p:nvPr/>
        </p:nvGrpSpPr>
        <p:grpSpPr>
          <a:xfrm>
            <a:off x="8392209" y="1808386"/>
            <a:ext cx="2038400" cy="3608359"/>
            <a:chOff x="4534431" y="1447423"/>
            <a:chExt cx="2038400" cy="3608359"/>
          </a:xfrm>
        </p:grpSpPr>
        <p:cxnSp>
          <p:nvCxnSpPr>
            <p:cNvPr id="157" name="Straight Connector 156">
              <a:extLst>
                <a:ext uri="{FF2B5EF4-FFF2-40B4-BE49-F238E27FC236}">
                  <a16:creationId xmlns:a16="http://schemas.microsoft.com/office/drawing/2014/main" id="{9E50D795-7045-2247-AA9F-7868A8EBE451}"/>
                </a:ext>
              </a:extLst>
            </p:cNvPr>
            <p:cNvCxnSpPr>
              <a:cxnSpLocks/>
            </p:cNvCxnSpPr>
            <p:nvPr/>
          </p:nvCxnSpPr>
          <p:spPr>
            <a:xfrm>
              <a:off x="5272197" y="4055980"/>
              <a:ext cx="129936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8" name="Rectangle 157">
              <a:extLst>
                <a:ext uri="{FF2B5EF4-FFF2-40B4-BE49-F238E27FC236}">
                  <a16:creationId xmlns:a16="http://schemas.microsoft.com/office/drawing/2014/main" id="{09BE9CC9-645E-DA48-B814-5CD9F447221A}"/>
                </a:ext>
              </a:extLst>
            </p:cNvPr>
            <p:cNvSpPr/>
            <p:nvPr/>
          </p:nvSpPr>
          <p:spPr>
            <a:xfrm>
              <a:off x="4540677" y="3697004"/>
              <a:ext cx="731520" cy="1356676"/>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159" name="Rectangle 158">
              <a:extLst>
                <a:ext uri="{FF2B5EF4-FFF2-40B4-BE49-F238E27FC236}">
                  <a16:creationId xmlns:a16="http://schemas.microsoft.com/office/drawing/2014/main" id="{EE272967-7336-8140-8908-6FB3E9ADF7F4}"/>
                </a:ext>
              </a:extLst>
            </p:cNvPr>
            <p:cNvSpPr/>
            <p:nvPr/>
          </p:nvSpPr>
          <p:spPr>
            <a:xfrm>
              <a:off x="4638052"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60" name="Rectangle 159">
              <a:extLst>
                <a:ext uri="{FF2B5EF4-FFF2-40B4-BE49-F238E27FC236}">
                  <a16:creationId xmlns:a16="http://schemas.microsoft.com/office/drawing/2014/main" id="{64120B8D-6B17-F84D-9EF9-6C4EE2CDADF0}"/>
                </a:ext>
              </a:extLst>
            </p:cNvPr>
            <p:cNvSpPr/>
            <p:nvPr/>
          </p:nvSpPr>
          <p:spPr>
            <a:xfrm>
              <a:off x="4638052"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61" name="Rectangle 160">
              <a:extLst>
                <a:ext uri="{FF2B5EF4-FFF2-40B4-BE49-F238E27FC236}">
                  <a16:creationId xmlns:a16="http://schemas.microsoft.com/office/drawing/2014/main" id="{5D2C5849-23D5-1640-AF56-CBAFFA4E8502}"/>
                </a:ext>
              </a:extLst>
            </p:cNvPr>
            <p:cNvSpPr/>
            <p:nvPr/>
          </p:nvSpPr>
          <p:spPr>
            <a:xfrm>
              <a:off x="4632117"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162" name="Group 161">
              <a:extLst>
                <a:ext uri="{FF2B5EF4-FFF2-40B4-BE49-F238E27FC236}">
                  <a16:creationId xmlns:a16="http://schemas.microsoft.com/office/drawing/2014/main" id="{05F85D49-8377-0548-9631-B06C33F4B0EE}"/>
                </a:ext>
              </a:extLst>
            </p:cNvPr>
            <p:cNvGrpSpPr/>
            <p:nvPr/>
          </p:nvGrpSpPr>
          <p:grpSpPr>
            <a:xfrm>
              <a:off x="4534431" y="1447423"/>
              <a:ext cx="2038400" cy="3608359"/>
              <a:chOff x="8239567" y="1347206"/>
              <a:chExt cx="2038400" cy="3608359"/>
            </a:xfrm>
          </p:grpSpPr>
          <p:grpSp>
            <p:nvGrpSpPr>
              <p:cNvPr id="164" name="Group 163">
                <a:extLst>
                  <a:ext uri="{FF2B5EF4-FFF2-40B4-BE49-F238E27FC236}">
                    <a16:creationId xmlns:a16="http://schemas.microsoft.com/office/drawing/2014/main" id="{BB7C8552-18DB-0041-BEBF-3116681A68B7}"/>
                  </a:ext>
                </a:extLst>
              </p:cNvPr>
              <p:cNvGrpSpPr/>
              <p:nvPr/>
            </p:nvGrpSpPr>
            <p:grpSpPr>
              <a:xfrm>
                <a:off x="8239567" y="1347206"/>
                <a:ext cx="2038400" cy="2118085"/>
                <a:chOff x="5343343" y="1679903"/>
                <a:chExt cx="2038400" cy="2118085"/>
              </a:xfrm>
            </p:grpSpPr>
            <p:cxnSp>
              <p:nvCxnSpPr>
                <p:cNvPr id="172" name="Straight Connector 171">
                  <a:extLst>
                    <a:ext uri="{FF2B5EF4-FFF2-40B4-BE49-F238E27FC236}">
                      <a16:creationId xmlns:a16="http://schemas.microsoft.com/office/drawing/2014/main" id="{2F6D15A3-1B7F-5041-B322-87279AD087D1}"/>
                    </a:ext>
                  </a:extLst>
                </p:cNvPr>
                <p:cNvCxnSpPr>
                  <a:cxnSpLocks/>
                  <a:stCxn id="182" idx="2"/>
                  <a:endCxn id="178"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6F2D38C2-FB03-6F42-8614-0DC08481C900}"/>
                    </a:ext>
                  </a:extLst>
                </p:cNvPr>
                <p:cNvCxnSpPr>
                  <a:cxnSpLocks/>
                  <a:stCxn id="179" idx="3"/>
                  <a:endCxn id="180" idx="3"/>
                </p:cNvCxnSpPr>
                <p:nvPr/>
              </p:nvCxnSpPr>
              <p:spPr>
                <a:xfrm>
                  <a:off x="6074863" y="2738970"/>
                  <a:ext cx="1305608" cy="499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D13DBAE9-1F53-924E-B38A-F77A85E7DAE8}"/>
                    </a:ext>
                  </a:extLst>
                </p:cNvPr>
                <p:cNvCxnSpPr>
                  <a:cxnSpLocks/>
                  <a:stCxn id="181" idx="3"/>
                  <a:endCxn id="182" idx="3"/>
                </p:cNvCxnSpPr>
                <p:nvPr/>
              </p:nvCxnSpPr>
              <p:spPr>
                <a:xfrm>
                  <a:off x="6074863" y="1998477"/>
                  <a:ext cx="130560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516DB553-557E-A24F-A1C5-33B73383F835}"/>
                    </a:ext>
                  </a:extLst>
                </p:cNvPr>
                <p:cNvCxnSpPr>
                  <a:cxnSpLocks/>
                  <a:stCxn id="181" idx="2"/>
                  <a:endCxn id="177"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254A5D59-A1B5-9E42-9F94-047C2FAFB2D9}"/>
                    </a:ext>
                  </a:extLst>
                </p:cNvPr>
                <p:cNvCxnSpPr>
                  <a:cxnSpLocks/>
                  <a:stCxn id="177" idx="3"/>
                  <a:endCxn id="178" idx="3"/>
                </p:cNvCxnSpPr>
                <p:nvPr/>
              </p:nvCxnSpPr>
              <p:spPr>
                <a:xfrm>
                  <a:off x="6076135" y="3469430"/>
                  <a:ext cx="1305608" cy="998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7" name="Rectangle 176">
                  <a:extLst>
                    <a:ext uri="{FF2B5EF4-FFF2-40B4-BE49-F238E27FC236}">
                      <a16:creationId xmlns:a16="http://schemas.microsoft.com/office/drawing/2014/main" id="{B3FE6FF8-ADD9-964D-AC17-786206C4D2C6}"/>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78" name="Rectangle 177">
                  <a:extLst>
                    <a:ext uri="{FF2B5EF4-FFF2-40B4-BE49-F238E27FC236}">
                      <a16:creationId xmlns:a16="http://schemas.microsoft.com/office/drawing/2014/main" id="{DBBBCBF0-DAAC-D44A-B68A-1F1A07C75448}"/>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79" name="Rectangle 178">
                  <a:extLst>
                    <a:ext uri="{FF2B5EF4-FFF2-40B4-BE49-F238E27FC236}">
                      <a16:creationId xmlns:a16="http://schemas.microsoft.com/office/drawing/2014/main" id="{07BF8AA3-EC61-5143-A37E-10FB885540AF}"/>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80" name="Rectangle 179">
                  <a:extLst>
                    <a:ext uri="{FF2B5EF4-FFF2-40B4-BE49-F238E27FC236}">
                      <a16:creationId xmlns:a16="http://schemas.microsoft.com/office/drawing/2014/main" id="{4A615E5A-B032-624C-B480-ED45C78EFD4D}"/>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81" name="Rectangle 180">
                  <a:extLst>
                    <a:ext uri="{FF2B5EF4-FFF2-40B4-BE49-F238E27FC236}">
                      <a16:creationId xmlns:a16="http://schemas.microsoft.com/office/drawing/2014/main" id="{0CD5D67B-A64E-3645-B752-EC06AFDCE8C5}"/>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82" name="Rectangle 181">
                  <a:extLst>
                    <a:ext uri="{FF2B5EF4-FFF2-40B4-BE49-F238E27FC236}">
                      <a16:creationId xmlns:a16="http://schemas.microsoft.com/office/drawing/2014/main" id="{88A13BC6-6A7F-414F-BE23-B4AA041210FB}"/>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grpSp>
          <p:sp>
            <p:nvSpPr>
              <p:cNvPr id="165" name="Rectangle 164">
                <a:extLst>
                  <a:ext uri="{FF2B5EF4-FFF2-40B4-BE49-F238E27FC236}">
                    <a16:creationId xmlns:a16="http://schemas.microsoft.com/office/drawing/2014/main" id="{E770249D-9F86-954D-A9F7-8037592B5B9F}"/>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166" name="Group 165">
                <a:extLst>
                  <a:ext uri="{FF2B5EF4-FFF2-40B4-BE49-F238E27FC236}">
                    <a16:creationId xmlns:a16="http://schemas.microsoft.com/office/drawing/2014/main" id="{F2A941D0-FFD1-DC48-BDF0-22B913B2FC1E}"/>
                  </a:ext>
                </a:extLst>
              </p:cNvPr>
              <p:cNvGrpSpPr/>
              <p:nvPr/>
            </p:nvGrpSpPr>
            <p:grpSpPr>
              <a:xfrm>
                <a:off x="9545175" y="3465291"/>
                <a:ext cx="731520" cy="1490274"/>
                <a:chOff x="9545175" y="3465291"/>
                <a:chExt cx="731520" cy="1490274"/>
              </a:xfrm>
            </p:grpSpPr>
            <p:cxnSp>
              <p:nvCxnSpPr>
                <p:cNvPr id="169" name="Straight Connector 168">
                  <a:extLst>
                    <a:ext uri="{FF2B5EF4-FFF2-40B4-BE49-F238E27FC236}">
                      <a16:creationId xmlns:a16="http://schemas.microsoft.com/office/drawing/2014/main" id="{0180D056-517C-EF43-A0D3-6E92C8F0CF09}"/>
                    </a:ext>
                  </a:extLst>
                </p:cNvPr>
                <p:cNvCxnSpPr>
                  <a:cxnSpLocks/>
                  <a:stCxn id="178" idx="2"/>
                  <a:endCxn id="170" idx="2"/>
                </p:cNvCxnSpPr>
                <p:nvPr/>
              </p:nvCxnSpPr>
              <p:spPr>
                <a:xfrm flipH="1">
                  <a:off x="9910935" y="3465291"/>
                  <a:ext cx="1272" cy="1490274"/>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70" name="Rectangle 169">
                  <a:extLst>
                    <a:ext uri="{FF2B5EF4-FFF2-40B4-BE49-F238E27FC236}">
                      <a16:creationId xmlns:a16="http://schemas.microsoft.com/office/drawing/2014/main" id="{5B5EFCBB-6389-1B43-B487-D641D2AA30B0}"/>
                    </a:ext>
                  </a:extLst>
                </p:cNvPr>
                <p:cNvSpPr/>
                <p:nvPr/>
              </p:nvSpPr>
              <p:spPr>
                <a:xfrm>
                  <a:off x="9545175" y="4538141"/>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171" name="Rectangle 170">
                  <a:extLst>
                    <a:ext uri="{FF2B5EF4-FFF2-40B4-BE49-F238E27FC236}">
                      <a16:creationId xmlns:a16="http://schemas.microsoft.com/office/drawing/2014/main" id="{81FF234C-522B-8945-9EC8-D66667D80FC9}"/>
                    </a:ext>
                  </a:extLst>
                </p:cNvPr>
                <p:cNvSpPr/>
                <p:nvPr/>
              </p:nvSpPr>
              <p:spPr>
                <a:xfrm>
                  <a:off x="9545175" y="363090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sp>
            <p:nvSpPr>
              <p:cNvPr id="167" name="Rectangle 166">
                <a:extLst>
                  <a:ext uri="{FF2B5EF4-FFF2-40B4-BE49-F238E27FC236}">
                    <a16:creationId xmlns:a16="http://schemas.microsoft.com/office/drawing/2014/main" id="{459F8B01-CD77-E647-A313-87DBABA72FA5}"/>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168" name="Rectangle 167">
                <a:extLst>
                  <a:ext uri="{FF2B5EF4-FFF2-40B4-BE49-F238E27FC236}">
                    <a16:creationId xmlns:a16="http://schemas.microsoft.com/office/drawing/2014/main" id="{899CFD96-1F01-634F-ADFB-B707CE2C2585}"/>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cxnSp>
          <p:nvCxnSpPr>
            <p:cNvPr id="163" name="Straight Connector 162">
              <a:extLst>
                <a:ext uri="{FF2B5EF4-FFF2-40B4-BE49-F238E27FC236}">
                  <a16:creationId xmlns:a16="http://schemas.microsoft.com/office/drawing/2014/main" id="{F567974C-D16D-4546-886D-C0445989ACDA}"/>
                </a:ext>
              </a:extLst>
            </p:cNvPr>
            <p:cNvCxnSpPr>
              <a:cxnSpLocks/>
            </p:cNvCxnSpPr>
            <p:nvPr/>
          </p:nvCxnSpPr>
          <p:spPr>
            <a:xfrm>
              <a:off x="4901463" y="3569696"/>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cxnSp>
        <p:nvCxnSpPr>
          <p:cNvPr id="9" name="Straight Arrow Connector 8">
            <a:extLst>
              <a:ext uri="{FF2B5EF4-FFF2-40B4-BE49-F238E27FC236}">
                <a16:creationId xmlns:a16="http://schemas.microsoft.com/office/drawing/2014/main" id="{F4B4E51A-215B-B740-8F25-4DC398609BC5}"/>
              </a:ext>
            </a:extLst>
          </p:cNvPr>
          <p:cNvCxnSpPr/>
          <p:nvPr/>
        </p:nvCxnSpPr>
        <p:spPr>
          <a:xfrm flipV="1">
            <a:off x="5445760" y="3586962"/>
            <a:ext cx="2346960" cy="10951"/>
          </a:xfrm>
          <a:prstGeom prst="straightConnector1">
            <a:avLst/>
          </a:prstGeom>
          <a:ln w="76200"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C0A06105-BF0E-434A-A151-8621EFEA02F6}"/>
              </a:ext>
            </a:extLst>
          </p:cNvPr>
          <p:cNvSpPr/>
          <p:nvPr/>
        </p:nvSpPr>
        <p:spPr bwMode="auto">
          <a:xfrm>
            <a:off x="8300121" y="1718756"/>
            <a:ext cx="944815" cy="2265177"/>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4" name="Rectangle 73">
            <a:extLst>
              <a:ext uri="{FF2B5EF4-FFF2-40B4-BE49-F238E27FC236}">
                <a16:creationId xmlns:a16="http://schemas.microsoft.com/office/drawing/2014/main" id="{5CD393BC-A183-224D-BDC0-B39C68EABD41}"/>
              </a:ext>
            </a:extLst>
          </p:cNvPr>
          <p:cNvSpPr/>
          <p:nvPr/>
        </p:nvSpPr>
        <p:spPr bwMode="auto">
          <a:xfrm>
            <a:off x="8300121" y="4027486"/>
            <a:ext cx="946086" cy="149027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5" name="Rectangle 74">
            <a:extLst>
              <a:ext uri="{FF2B5EF4-FFF2-40B4-BE49-F238E27FC236}">
                <a16:creationId xmlns:a16="http://schemas.microsoft.com/office/drawing/2014/main" id="{343F2CB6-507C-544D-88D8-6022DD2A84E9}"/>
              </a:ext>
            </a:extLst>
          </p:cNvPr>
          <p:cNvSpPr/>
          <p:nvPr/>
        </p:nvSpPr>
        <p:spPr bwMode="auto">
          <a:xfrm>
            <a:off x="9605722" y="1718755"/>
            <a:ext cx="944815" cy="2265177"/>
          </a:xfrm>
          <a:prstGeom prst="rect">
            <a:avLst/>
          </a:prstGeom>
          <a:noFill/>
          <a:ln w="50800">
            <a:solidFill>
              <a:srgbClr val="7030A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9" name="Rectangle 78">
            <a:extLst>
              <a:ext uri="{FF2B5EF4-FFF2-40B4-BE49-F238E27FC236}">
                <a16:creationId xmlns:a16="http://schemas.microsoft.com/office/drawing/2014/main" id="{9A2E39ED-A99E-494D-8722-5148C013EDCE}"/>
              </a:ext>
            </a:extLst>
          </p:cNvPr>
          <p:cNvSpPr/>
          <p:nvPr/>
        </p:nvSpPr>
        <p:spPr bwMode="auto">
          <a:xfrm>
            <a:off x="1415164" y="1671740"/>
            <a:ext cx="3523195" cy="2265177"/>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0" name="Rectangle 79">
            <a:extLst>
              <a:ext uri="{FF2B5EF4-FFF2-40B4-BE49-F238E27FC236}">
                <a16:creationId xmlns:a16="http://schemas.microsoft.com/office/drawing/2014/main" id="{A61EDEAE-A1D9-0F41-9697-DAFE55DE0AFE}"/>
              </a:ext>
            </a:extLst>
          </p:cNvPr>
          <p:cNvSpPr/>
          <p:nvPr/>
        </p:nvSpPr>
        <p:spPr bwMode="auto">
          <a:xfrm>
            <a:off x="1424098" y="3972244"/>
            <a:ext cx="922124" cy="146089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1" name="Rectangle 80">
            <a:extLst>
              <a:ext uri="{FF2B5EF4-FFF2-40B4-BE49-F238E27FC236}">
                <a16:creationId xmlns:a16="http://schemas.microsoft.com/office/drawing/2014/main" id="{79690B8B-6A73-0C45-9B9A-80B6A412FBFB}"/>
              </a:ext>
            </a:extLst>
          </p:cNvPr>
          <p:cNvSpPr/>
          <p:nvPr/>
        </p:nvSpPr>
        <p:spPr bwMode="auto">
          <a:xfrm>
            <a:off x="4012068" y="3951089"/>
            <a:ext cx="924668" cy="149027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32518135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41524"/>
            <a:ext cx="7994552" cy="4906889"/>
          </a:xfrm>
        </p:spPr>
        <p:txBody>
          <a:bodyPr vert="horz" lIns="0" tIns="0" rIns="0" bIns="0" rtlCol="0" anchor="t">
            <a:normAutofit/>
          </a:bodyPr>
          <a:lstStyle/>
          <a:p>
            <a:pPr defTabSz="914400"/>
            <a:r>
              <a:rPr lang="en-US" dirty="0">
                <a:latin typeface="Calibri"/>
                <a:cs typeface="Calibri"/>
              </a:rPr>
              <a:t>Application/Workflow Interfaces</a:t>
            </a:r>
          </a:p>
          <a:p>
            <a:pPr lvl="1" defTabSz="914400"/>
            <a:r>
              <a:rPr lang="en-US" dirty="0">
                <a:latin typeface="Calibri"/>
                <a:cs typeface="Calibri"/>
              </a:rPr>
              <a:t>Job launch CLI</a:t>
            </a:r>
          </a:p>
          <a:p>
            <a:pPr lvl="2" defTabSz="914400"/>
            <a:r>
              <a:rPr lang="en-US" dirty="0" err="1">
                <a:latin typeface="Courier New"/>
                <a:cs typeface="Courier New"/>
              </a:rPr>
              <a:t>bsub</a:t>
            </a:r>
            <a:r>
              <a:rPr lang="en-US" dirty="0">
                <a:latin typeface="Courier New"/>
                <a:cs typeface="Courier New"/>
              </a:rPr>
              <a:t> -stage "</a:t>
            </a:r>
            <a:r>
              <a:rPr lang="en-US" b="1" dirty="0">
                <a:latin typeface="Courier New"/>
                <a:cs typeface="Courier New"/>
              </a:rPr>
              <a:t>storage=2</a:t>
            </a:r>
            <a:r>
              <a:rPr lang="en-US" dirty="0">
                <a:latin typeface="Courier New"/>
                <a:cs typeface="Courier New"/>
              </a:rPr>
              <a:t>:in=</a:t>
            </a:r>
            <a:r>
              <a:rPr lang="en-US" dirty="0" err="1">
                <a:latin typeface="Courier New"/>
                <a:cs typeface="Courier New"/>
              </a:rPr>
              <a:t>stage-in.sh:out</a:t>
            </a:r>
            <a:r>
              <a:rPr lang="en-US" dirty="0">
                <a:latin typeface="Courier New"/>
                <a:cs typeface="Courier New"/>
              </a:rPr>
              <a:t>=stage-</a:t>
            </a:r>
            <a:r>
              <a:rPr lang="en-US" dirty="0" err="1">
                <a:latin typeface="Courier New"/>
                <a:cs typeface="Courier New"/>
              </a:rPr>
              <a:t>out.sh</a:t>
            </a:r>
            <a:r>
              <a:rPr lang="en-US" dirty="0">
                <a:latin typeface="Courier New"/>
                <a:cs typeface="Courier New"/>
              </a:rPr>
              <a:t>"</a:t>
            </a:r>
            <a:endParaRPr lang="en-US" dirty="0">
              <a:latin typeface="Calibri"/>
              <a:cs typeface="Calibri"/>
            </a:endParaRPr>
          </a:p>
          <a:p>
            <a:pPr lvl="1" defTabSz="914400"/>
            <a:r>
              <a:rPr lang="en-US" dirty="0">
                <a:latin typeface="Calibri"/>
                <a:cs typeface="Calibri"/>
              </a:rPr>
              <a:t>Job script directives</a:t>
            </a:r>
          </a:p>
          <a:p>
            <a:pPr lvl="2" defTabSz="914400"/>
            <a:r>
              <a:rPr lang="en-US" dirty="0">
                <a:latin typeface="Courier New"/>
                <a:cs typeface="Courier New"/>
              </a:rPr>
              <a:t>#DW </a:t>
            </a:r>
            <a:r>
              <a:rPr lang="en-US" dirty="0" err="1">
                <a:latin typeface="Courier New"/>
                <a:cs typeface="Courier New"/>
              </a:rPr>
              <a:t>jobdw</a:t>
            </a:r>
            <a:r>
              <a:rPr lang="en-US" dirty="0">
                <a:latin typeface="Courier New"/>
                <a:cs typeface="Courier New"/>
              </a:rPr>
              <a:t> capacity=4TB type=</a:t>
            </a:r>
            <a:r>
              <a:rPr lang="en-US" b="1" dirty="0">
                <a:latin typeface="Courier New"/>
                <a:cs typeface="Courier New"/>
              </a:rPr>
              <a:t>scratch</a:t>
            </a:r>
          </a:p>
          <a:p>
            <a:pPr lvl="2" defTabSz="914400"/>
            <a:r>
              <a:rPr lang="en-US" dirty="0">
                <a:latin typeface="Courier New"/>
                <a:cs typeface="Courier New"/>
              </a:rPr>
              <a:t>#DW </a:t>
            </a:r>
            <a:r>
              <a:rPr lang="en-US" dirty="0" err="1">
                <a:latin typeface="Courier New"/>
                <a:cs typeface="Courier New"/>
              </a:rPr>
              <a:t>jobdw</a:t>
            </a:r>
            <a:r>
              <a:rPr lang="en-US" dirty="0">
                <a:latin typeface="Courier New"/>
                <a:cs typeface="Courier New"/>
              </a:rPr>
              <a:t> capacity=10TB type=</a:t>
            </a:r>
            <a:r>
              <a:rPr lang="en-US" b="1" dirty="0">
                <a:latin typeface="Courier New"/>
                <a:cs typeface="Courier New"/>
              </a:rPr>
              <a:t>cache</a:t>
            </a:r>
            <a:endParaRPr lang="en-US" b="1" dirty="0">
              <a:latin typeface="Calibri"/>
              <a:cs typeface="Calibri"/>
            </a:endParaRPr>
          </a:p>
          <a:p>
            <a:pPr lvl="2" defTabSz="914400"/>
            <a:r>
              <a:rPr lang="en-US" dirty="0">
                <a:latin typeface="Courier New"/>
                <a:cs typeface="Courier New"/>
              </a:rPr>
              <a:t>#DW </a:t>
            </a:r>
            <a:r>
              <a:rPr lang="en-US" b="1" dirty="0" err="1">
                <a:latin typeface="Courier New"/>
                <a:cs typeface="Courier New"/>
              </a:rPr>
              <a:t>stage_in</a:t>
            </a:r>
            <a:r>
              <a:rPr lang="en-US" b="1" dirty="0">
                <a:latin typeface="Courier New"/>
                <a:cs typeface="Courier New"/>
              </a:rPr>
              <a:t> </a:t>
            </a:r>
            <a:r>
              <a:rPr lang="en-US" dirty="0">
                <a:latin typeface="Courier New"/>
                <a:cs typeface="Courier New"/>
              </a:rPr>
              <a:t>type=type source=</a:t>
            </a:r>
            <a:r>
              <a:rPr lang="en-US" dirty="0" err="1">
                <a:latin typeface="Courier New"/>
                <a:cs typeface="Courier New"/>
              </a:rPr>
              <a:t>spath</a:t>
            </a:r>
            <a:r>
              <a:rPr lang="en-US" dirty="0">
                <a:latin typeface="Courier New"/>
                <a:cs typeface="Courier New"/>
              </a:rPr>
              <a:t> destination=</a:t>
            </a:r>
            <a:r>
              <a:rPr lang="en-US" dirty="0" err="1">
                <a:latin typeface="Courier New"/>
                <a:cs typeface="Courier New"/>
              </a:rPr>
              <a:t>dpath</a:t>
            </a:r>
            <a:endParaRPr lang="en-US" dirty="0">
              <a:latin typeface="Calibri"/>
              <a:cs typeface="Calibri"/>
            </a:endParaRPr>
          </a:p>
        </p:txBody>
      </p:sp>
      <p:sp>
        <p:nvSpPr>
          <p:cNvPr id="13" name="Title 12"/>
          <p:cNvSpPr>
            <a:spLocks noGrp="1"/>
          </p:cNvSpPr>
          <p:nvPr>
            <p:ph type="title"/>
          </p:nvPr>
        </p:nvSpPr>
        <p:spPr>
          <a:xfrm>
            <a:off x="609600" y="219514"/>
            <a:ext cx="9902289" cy="1008771"/>
          </a:xfrm>
        </p:spPr>
        <p:txBody>
          <a:bodyPr/>
          <a:lstStyle/>
          <a:p>
            <a:r>
              <a:rPr lang="en-US" dirty="0"/>
              <a:t>Existing Interfaces</a:t>
            </a:r>
            <a:endParaRPr lang="en-US" sz="2400" b="0" dirty="0"/>
          </a:p>
        </p:txBody>
      </p:sp>
      <p:grpSp>
        <p:nvGrpSpPr>
          <p:cNvPr id="87" name="Group 86">
            <a:extLst>
              <a:ext uri="{FF2B5EF4-FFF2-40B4-BE49-F238E27FC236}">
                <a16:creationId xmlns:a16="http://schemas.microsoft.com/office/drawing/2014/main" id="{5E4DA944-BFD0-DC45-B9BC-83E91B67EB81}"/>
              </a:ext>
            </a:extLst>
          </p:cNvPr>
          <p:cNvGrpSpPr/>
          <p:nvPr/>
        </p:nvGrpSpPr>
        <p:grpSpPr>
          <a:xfrm>
            <a:off x="8392209" y="1808386"/>
            <a:ext cx="2038400" cy="3608359"/>
            <a:chOff x="4534431" y="1447423"/>
            <a:chExt cx="2038400" cy="3608359"/>
          </a:xfrm>
        </p:grpSpPr>
        <p:cxnSp>
          <p:nvCxnSpPr>
            <p:cNvPr id="88" name="Straight Connector 87">
              <a:extLst>
                <a:ext uri="{FF2B5EF4-FFF2-40B4-BE49-F238E27FC236}">
                  <a16:creationId xmlns:a16="http://schemas.microsoft.com/office/drawing/2014/main" id="{26EA717C-F8D0-6A47-A5F5-B833D926CC71}"/>
                </a:ext>
              </a:extLst>
            </p:cNvPr>
            <p:cNvCxnSpPr>
              <a:cxnSpLocks/>
            </p:cNvCxnSpPr>
            <p:nvPr/>
          </p:nvCxnSpPr>
          <p:spPr>
            <a:xfrm>
              <a:off x="5272197" y="4055980"/>
              <a:ext cx="129936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DFE0CC07-3119-224E-A432-C173DC6E0E9A}"/>
                </a:ext>
              </a:extLst>
            </p:cNvPr>
            <p:cNvSpPr/>
            <p:nvPr/>
          </p:nvSpPr>
          <p:spPr>
            <a:xfrm>
              <a:off x="4540677" y="3697004"/>
              <a:ext cx="731520" cy="1356676"/>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90" name="Rectangle 89">
              <a:extLst>
                <a:ext uri="{FF2B5EF4-FFF2-40B4-BE49-F238E27FC236}">
                  <a16:creationId xmlns:a16="http://schemas.microsoft.com/office/drawing/2014/main" id="{E69C2E7C-4191-234D-80ED-F564E33013C1}"/>
                </a:ext>
              </a:extLst>
            </p:cNvPr>
            <p:cNvSpPr/>
            <p:nvPr/>
          </p:nvSpPr>
          <p:spPr>
            <a:xfrm>
              <a:off x="4638052"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1" name="Rectangle 90">
              <a:extLst>
                <a:ext uri="{FF2B5EF4-FFF2-40B4-BE49-F238E27FC236}">
                  <a16:creationId xmlns:a16="http://schemas.microsoft.com/office/drawing/2014/main" id="{157AF929-8B2B-D547-88E8-9F1527345F9E}"/>
                </a:ext>
              </a:extLst>
            </p:cNvPr>
            <p:cNvSpPr/>
            <p:nvPr/>
          </p:nvSpPr>
          <p:spPr>
            <a:xfrm>
              <a:off x="4638052"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2" name="Rectangle 91">
              <a:extLst>
                <a:ext uri="{FF2B5EF4-FFF2-40B4-BE49-F238E27FC236}">
                  <a16:creationId xmlns:a16="http://schemas.microsoft.com/office/drawing/2014/main" id="{8B6B64D9-80BF-0E4B-B53F-E001FB4D2301}"/>
                </a:ext>
              </a:extLst>
            </p:cNvPr>
            <p:cNvSpPr/>
            <p:nvPr/>
          </p:nvSpPr>
          <p:spPr>
            <a:xfrm>
              <a:off x="4632117"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93" name="Group 92">
              <a:extLst>
                <a:ext uri="{FF2B5EF4-FFF2-40B4-BE49-F238E27FC236}">
                  <a16:creationId xmlns:a16="http://schemas.microsoft.com/office/drawing/2014/main" id="{97D7078D-1C9C-B644-89AA-54D8A711EF67}"/>
                </a:ext>
              </a:extLst>
            </p:cNvPr>
            <p:cNvGrpSpPr/>
            <p:nvPr/>
          </p:nvGrpSpPr>
          <p:grpSpPr>
            <a:xfrm>
              <a:off x="4534431" y="1447423"/>
              <a:ext cx="2038400" cy="3608359"/>
              <a:chOff x="8239567" y="1347206"/>
              <a:chExt cx="2038400" cy="3608359"/>
            </a:xfrm>
          </p:grpSpPr>
          <p:grpSp>
            <p:nvGrpSpPr>
              <p:cNvPr id="95" name="Group 94">
                <a:extLst>
                  <a:ext uri="{FF2B5EF4-FFF2-40B4-BE49-F238E27FC236}">
                    <a16:creationId xmlns:a16="http://schemas.microsoft.com/office/drawing/2014/main" id="{A5775A2A-D330-174C-837F-1939F53FD209}"/>
                  </a:ext>
                </a:extLst>
              </p:cNvPr>
              <p:cNvGrpSpPr/>
              <p:nvPr/>
            </p:nvGrpSpPr>
            <p:grpSpPr>
              <a:xfrm>
                <a:off x="8239567" y="1347206"/>
                <a:ext cx="2038400" cy="2118085"/>
                <a:chOff x="5343343" y="1679903"/>
                <a:chExt cx="2038400" cy="2118085"/>
              </a:xfrm>
            </p:grpSpPr>
            <p:cxnSp>
              <p:nvCxnSpPr>
                <p:cNvPr id="103" name="Straight Connector 102">
                  <a:extLst>
                    <a:ext uri="{FF2B5EF4-FFF2-40B4-BE49-F238E27FC236}">
                      <a16:creationId xmlns:a16="http://schemas.microsoft.com/office/drawing/2014/main" id="{19F26C27-8896-9F46-B660-D96FBC164F10}"/>
                    </a:ext>
                  </a:extLst>
                </p:cNvPr>
                <p:cNvCxnSpPr>
                  <a:cxnSpLocks/>
                  <a:stCxn id="113" idx="2"/>
                  <a:endCxn id="109"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7CF8AB77-3244-1F4C-9D3B-0944CE7A85C2}"/>
                    </a:ext>
                  </a:extLst>
                </p:cNvPr>
                <p:cNvCxnSpPr>
                  <a:cxnSpLocks/>
                  <a:stCxn id="110" idx="3"/>
                  <a:endCxn id="111" idx="3"/>
                </p:cNvCxnSpPr>
                <p:nvPr/>
              </p:nvCxnSpPr>
              <p:spPr>
                <a:xfrm>
                  <a:off x="6074863" y="2738970"/>
                  <a:ext cx="1305608" cy="499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7954295-CB43-484C-BE26-5F79E65B2E55}"/>
                    </a:ext>
                  </a:extLst>
                </p:cNvPr>
                <p:cNvCxnSpPr>
                  <a:cxnSpLocks/>
                  <a:stCxn id="112" idx="3"/>
                  <a:endCxn id="113" idx="3"/>
                </p:cNvCxnSpPr>
                <p:nvPr/>
              </p:nvCxnSpPr>
              <p:spPr>
                <a:xfrm>
                  <a:off x="6074863" y="1998477"/>
                  <a:ext cx="130560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B774EE58-1ACA-4841-B6E9-EFF66B1C269F}"/>
                    </a:ext>
                  </a:extLst>
                </p:cNvPr>
                <p:cNvCxnSpPr>
                  <a:cxnSpLocks/>
                  <a:stCxn id="112" idx="2"/>
                  <a:endCxn id="108"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DB1AE1F8-9A8A-5149-B33A-39C525A6F411}"/>
                    </a:ext>
                  </a:extLst>
                </p:cNvPr>
                <p:cNvCxnSpPr>
                  <a:cxnSpLocks/>
                  <a:stCxn id="108" idx="3"/>
                  <a:endCxn id="109" idx="3"/>
                </p:cNvCxnSpPr>
                <p:nvPr/>
              </p:nvCxnSpPr>
              <p:spPr>
                <a:xfrm>
                  <a:off x="6076135" y="3469430"/>
                  <a:ext cx="1305608" cy="998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8" name="Rectangle 107">
                  <a:extLst>
                    <a:ext uri="{FF2B5EF4-FFF2-40B4-BE49-F238E27FC236}">
                      <a16:creationId xmlns:a16="http://schemas.microsoft.com/office/drawing/2014/main" id="{2494D7A0-E7FC-4D46-8466-EB92D9790C8F}"/>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09" name="Rectangle 108">
                  <a:extLst>
                    <a:ext uri="{FF2B5EF4-FFF2-40B4-BE49-F238E27FC236}">
                      <a16:creationId xmlns:a16="http://schemas.microsoft.com/office/drawing/2014/main" id="{A209906E-EEE6-3448-AC97-524CB8347D21}"/>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10" name="Rectangle 109">
                  <a:extLst>
                    <a:ext uri="{FF2B5EF4-FFF2-40B4-BE49-F238E27FC236}">
                      <a16:creationId xmlns:a16="http://schemas.microsoft.com/office/drawing/2014/main" id="{44CDD0C2-CA7A-7745-AD1D-A54AFDED4575}"/>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11" name="Rectangle 110">
                  <a:extLst>
                    <a:ext uri="{FF2B5EF4-FFF2-40B4-BE49-F238E27FC236}">
                      <a16:creationId xmlns:a16="http://schemas.microsoft.com/office/drawing/2014/main" id="{FD0C276B-ED71-D246-9661-B429D9CF298D}"/>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12" name="Rectangle 111">
                  <a:extLst>
                    <a:ext uri="{FF2B5EF4-FFF2-40B4-BE49-F238E27FC236}">
                      <a16:creationId xmlns:a16="http://schemas.microsoft.com/office/drawing/2014/main" id="{0F940D49-6C6C-674E-BD9E-F066A9AF9C16}"/>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113" name="Rectangle 112">
                  <a:extLst>
                    <a:ext uri="{FF2B5EF4-FFF2-40B4-BE49-F238E27FC236}">
                      <a16:creationId xmlns:a16="http://schemas.microsoft.com/office/drawing/2014/main" id="{2FF4A77E-25C5-2B42-81D9-2F40ACCE225C}"/>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grpSp>
          <p:sp>
            <p:nvSpPr>
              <p:cNvPr id="96" name="Rectangle 95">
                <a:extLst>
                  <a:ext uri="{FF2B5EF4-FFF2-40B4-BE49-F238E27FC236}">
                    <a16:creationId xmlns:a16="http://schemas.microsoft.com/office/drawing/2014/main" id="{65CA960C-AAE4-E64C-81DE-E20DD7DA7C89}"/>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97" name="Group 96">
                <a:extLst>
                  <a:ext uri="{FF2B5EF4-FFF2-40B4-BE49-F238E27FC236}">
                    <a16:creationId xmlns:a16="http://schemas.microsoft.com/office/drawing/2014/main" id="{7212C871-BE0A-F546-AE5E-4DCE757BBF54}"/>
                  </a:ext>
                </a:extLst>
              </p:cNvPr>
              <p:cNvGrpSpPr/>
              <p:nvPr/>
            </p:nvGrpSpPr>
            <p:grpSpPr>
              <a:xfrm>
                <a:off x="9545175" y="3465291"/>
                <a:ext cx="731520" cy="1490274"/>
                <a:chOff x="9545175" y="3465291"/>
                <a:chExt cx="731520" cy="1490274"/>
              </a:xfrm>
            </p:grpSpPr>
            <p:cxnSp>
              <p:nvCxnSpPr>
                <p:cNvPr id="100" name="Straight Connector 99">
                  <a:extLst>
                    <a:ext uri="{FF2B5EF4-FFF2-40B4-BE49-F238E27FC236}">
                      <a16:creationId xmlns:a16="http://schemas.microsoft.com/office/drawing/2014/main" id="{6AB05571-FBC7-4F4C-9A17-8CC86691441E}"/>
                    </a:ext>
                  </a:extLst>
                </p:cNvPr>
                <p:cNvCxnSpPr>
                  <a:cxnSpLocks/>
                  <a:stCxn id="109" idx="2"/>
                  <a:endCxn id="101" idx="2"/>
                </p:cNvCxnSpPr>
                <p:nvPr/>
              </p:nvCxnSpPr>
              <p:spPr>
                <a:xfrm flipH="1">
                  <a:off x="9910935" y="3465291"/>
                  <a:ext cx="1272" cy="1490274"/>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0C4A9E6C-73D5-EF42-A8F8-91248E115D19}"/>
                    </a:ext>
                  </a:extLst>
                </p:cNvPr>
                <p:cNvSpPr/>
                <p:nvPr/>
              </p:nvSpPr>
              <p:spPr>
                <a:xfrm>
                  <a:off x="9545175" y="4538141"/>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102" name="Rectangle 101">
                  <a:extLst>
                    <a:ext uri="{FF2B5EF4-FFF2-40B4-BE49-F238E27FC236}">
                      <a16:creationId xmlns:a16="http://schemas.microsoft.com/office/drawing/2014/main" id="{EA128159-E76D-BD40-814A-47E504D808E6}"/>
                    </a:ext>
                  </a:extLst>
                </p:cNvPr>
                <p:cNvSpPr/>
                <p:nvPr/>
              </p:nvSpPr>
              <p:spPr>
                <a:xfrm>
                  <a:off x="9545175" y="363090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sp>
            <p:nvSpPr>
              <p:cNvPr id="98" name="Rectangle 97">
                <a:extLst>
                  <a:ext uri="{FF2B5EF4-FFF2-40B4-BE49-F238E27FC236}">
                    <a16:creationId xmlns:a16="http://schemas.microsoft.com/office/drawing/2014/main" id="{DC61F906-C5DE-514F-85D6-6D64B0D18882}"/>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99" name="Rectangle 98">
                <a:extLst>
                  <a:ext uri="{FF2B5EF4-FFF2-40B4-BE49-F238E27FC236}">
                    <a16:creationId xmlns:a16="http://schemas.microsoft.com/office/drawing/2014/main" id="{1AB64389-921D-264D-BC55-E1C9C9D4B516}"/>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cxnSp>
          <p:nvCxnSpPr>
            <p:cNvPr id="94" name="Straight Connector 93">
              <a:extLst>
                <a:ext uri="{FF2B5EF4-FFF2-40B4-BE49-F238E27FC236}">
                  <a16:creationId xmlns:a16="http://schemas.microsoft.com/office/drawing/2014/main" id="{1456B012-9254-4941-9F34-A93406EF1785}"/>
                </a:ext>
              </a:extLst>
            </p:cNvPr>
            <p:cNvCxnSpPr>
              <a:cxnSpLocks/>
            </p:cNvCxnSpPr>
            <p:nvPr/>
          </p:nvCxnSpPr>
          <p:spPr>
            <a:xfrm>
              <a:off x="4901463" y="3569696"/>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sp>
        <p:nvSpPr>
          <p:cNvPr id="31" name="Content Placeholder 1">
            <a:extLst>
              <a:ext uri="{FF2B5EF4-FFF2-40B4-BE49-F238E27FC236}">
                <a16:creationId xmlns:a16="http://schemas.microsoft.com/office/drawing/2014/main" id="{D7CE559D-EE2B-FC43-88C5-9083BB2676B2}"/>
              </a:ext>
            </a:extLst>
          </p:cNvPr>
          <p:cNvSpPr txBox="1">
            <a:spLocks/>
          </p:cNvSpPr>
          <p:nvPr/>
        </p:nvSpPr>
        <p:spPr>
          <a:xfrm>
            <a:off x="457200" y="5768211"/>
            <a:ext cx="11582400" cy="806462"/>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Calibri"/>
                <a:cs typeface="Calibri"/>
              </a:rPr>
              <a:t>Job script directives operate at the granularity of the entire job, not job-steps</a:t>
            </a:r>
          </a:p>
        </p:txBody>
      </p:sp>
      <p:sp>
        <p:nvSpPr>
          <p:cNvPr id="3" name="&quot;No&quot; Symbol 2">
            <a:extLst>
              <a:ext uri="{FF2B5EF4-FFF2-40B4-BE49-F238E27FC236}">
                <a16:creationId xmlns:a16="http://schemas.microsoft.com/office/drawing/2014/main" id="{78B7B55A-B8A2-0141-8B12-5B6A5CC11ABC}"/>
              </a:ext>
            </a:extLst>
          </p:cNvPr>
          <p:cNvSpPr/>
          <p:nvPr/>
        </p:nvSpPr>
        <p:spPr bwMode="auto">
          <a:xfrm>
            <a:off x="609600" y="1441524"/>
            <a:ext cx="7538720" cy="2815516"/>
          </a:xfrm>
          <a:prstGeom prst="noSmoking">
            <a:avLst>
              <a:gd name="adj" fmla="val 7563"/>
            </a:avLst>
          </a:prstGeom>
          <a:solidFill>
            <a:schemeClr val="accent2"/>
          </a:solidFill>
          <a:ln w="28575">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DA837C08-C647-154A-8CD5-C91DAD1C610F}"/>
              </a:ext>
            </a:extLst>
          </p:cNvPr>
          <p:cNvSpPr/>
          <p:nvPr/>
        </p:nvSpPr>
        <p:spPr bwMode="auto">
          <a:xfrm>
            <a:off x="8300121" y="1718756"/>
            <a:ext cx="944815" cy="2265177"/>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A6560163-2A63-0241-8A2D-F4652519499B}"/>
              </a:ext>
            </a:extLst>
          </p:cNvPr>
          <p:cNvSpPr/>
          <p:nvPr/>
        </p:nvSpPr>
        <p:spPr bwMode="auto">
          <a:xfrm>
            <a:off x="8300121" y="4027486"/>
            <a:ext cx="946086" cy="149027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AB56C862-0642-E440-A1A2-FE002C0B668F}"/>
              </a:ext>
            </a:extLst>
          </p:cNvPr>
          <p:cNvSpPr/>
          <p:nvPr/>
        </p:nvSpPr>
        <p:spPr bwMode="auto">
          <a:xfrm>
            <a:off x="9605722" y="1718755"/>
            <a:ext cx="944815" cy="2265177"/>
          </a:xfrm>
          <a:prstGeom prst="rect">
            <a:avLst/>
          </a:prstGeom>
          <a:noFill/>
          <a:ln w="50800">
            <a:solidFill>
              <a:srgbClr val="7030A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26313517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552FCC30-94C5-B047-85B7-4F1685A61D9B}"/>
              </a:ext>
            </a:extLst>
          </p:cNvPr>
          <p:cNvPicPr>
            <a:picLocks noChangeAspect="1"/>
          </p:cNvPicPr>
          <p:nvPr/>
        </p:nvPicPr>
        <p:blipFill rotWithShape="1">
          <a:blip r:embed="rId2"/>
          <a:srcRect l="21147" t="16172" r="42569" b="43110"/>
          <a:stretch/>
        </p:blipFill>
        <p:spPr>
          <a:xfrm>
            <a:off x="203648" y="1282157"/>
            <a:ext cx="3568268" cy="5181933"/>
          </a:xfrm>
          <a:prstGeom prst="rect">
            <a:avLst/>
          </a:prstGeom>
        </p:spPr>
      </p:pic>
      <p:sp>
        <p:nvSpPr>
          <p:cNvPr id="3" name="Title 2">
            <a:extLst>
              <a:ext uri="{FF2B5EF4-FFF2-40B4-BE49-F238E27FC236}">
                <a16:creationId xmlns:a16="http://schemas.microsoft.com/office/drawing/2014/main" id="{91B6D6C8-250B-B54C-BAA6-DCEA336EC189}"/>
              </a:ext>
            </a:extLst>
          </p:cNvPr>
          <p:cNvSpPr>
            <a:spLocks noGrp="1"/>
          </p:cNvSpPr>
          <p:nvPr>
            <p:ph type="title"/>
          </p:nvPr>
        </p:nvSpPr>
        <p:spPr/>
        <p:txBody>
          <a:bodyPr/>
          <a:lstStyle/>
          <a:p>
            <a:r>
              <a:rPr lang="en-US" dirty="0"/>
              <a:t>Example Tiered Storage Request in Flux </a:t>
            </a:r>
            <a:r>
              <a:rPr lang="en-US" dirty="0" err="1"/>
              <a:t>Jobspec</a:t>
            </a:r>
            <a:endParaRPr lang="en-US" dirty="0"/>
          </a:p>
        </p:txBody>
      </p:sp>
      <p:pic>
        <p:nvPicPr>
          <p:cNvPr id="4" name="Picture 3">
            <a:extLst>
              <a:ext uri="{FF2B5EF4-FFF2-40B4-BE49-F238E27FC236}">
                <a16:creationId xmlns:a16="http://schemas.microsoft.com/office/drawing/2014/main" id="{E8FC7744-60D8-5341-B772-846AC5EE90F2}"/>
              </a:ext>
            </a:extLst>
          </p:cNvPr>
          <p:cNvPicPr>
            <a:picLocks noChangeAspect="1"/>
          </p:cNvPicPr>
          <p:nvPr/>
        </p:nvPicPr>
        <p:blipFill rotWithShape="1">
          <a:blip r:embed="rId2"/>
          <a:srcRect l="21147" t="56293" r="42569" b="25073"/>
          <a:stretch/>
        </p:blipFill>
        <p:spPr>
          <a:xfrm>
            <a:off x="3456867" y="2605969"/>
            <a:ext cx="4472300" cy="2972239"/>
          </a:xfrm>
          <a:prstGeom prst="rect">
            <a:avLst/>
          </a:prstGeom>
        </p:spPr>
      </p:pic>
      <p:grpSp>
        <p:nvGrpSpPr>
          <p:cNvPr id="54" name="Group 53">
            <a:extLst>
              <a:ext uri="{FF2B5EF4-FFF2-40B4-BE49-F238E27FC236}">
                <a16:creationId xmlns:a16="http://schemas.microsoft.com/office/drawing/2014/main" id="{FABD8805-E308-D745-8EEA-FD9F9FBC6ECD}"/>
              </a:ext>
            </a:extLst>
          </p:cNvPr>
          <p:cNvGrpSpPr/>
          <p:nvPr/>
        </p:nvGrpSpPr>
        <p:grpSpPr>
          <a:xfrm>
            <a:off x="8392209" y="1808386"/>
            <a:ext cx="2038400" cy="3608359"/>
            <a:chOff x="4534431" y="1447423"/>
            <a:chExt cx="2038400" cy="3608359"/>
          </a:xfrm>
        </p:grpSpPr>
        <p:cxnSp>
          <p:nvCxnSpPr>
            <p:cNvPr id="55" name="Straight Connector 54">
              <a:extLst>
                <a:ext uri="{FF2B5EF4-FFF2-40B4-BE49-F238E27FC236}">
                  <a16:creationId xmlns:a16="http://schemas.microsoft.com/office/drawing/2014/main" id="{85932868-7364-B441-A162-0DD242B8A37B}"/>
                </a:ext>
              </a:extLst>
            </p:cNvPr>
            <p:cNvCxnSpPr>
              <a:cxnSpLocks/>
            </p:cNvCxnSpPr>
            <p:nvPr/>
          </p:nvCxnSpPr>
          <p:spPr>
            <a:xfrm>
              <a:off x="5272197" y="4055980"/>
              <a:ext cx="129936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D419208E-159E-3849-83AF-263EBE450489}"/>
                </a:ext>
              </a:extLst>
            </p:cNvPr>
            <p:cNvSpPr/>
            <p:nvPr/>
          </p:nvSpPr>
          <p:spPr>
            <a:xfrm>
              <a:off x="4540677" y="3697004"/>
              <a:ext cx="731520" cy="1356676"/>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59" name="Rectangle 58">
              <a:extLst>
                <a:ext uri="{FF2B5EF4-FFF2-40B4-BE49-F238E27FC236}">
                  <a16:creationId xmlns:a16="http://schemas.microsoft.com/office/drawing/2014/main" id="{EE9B9BAD-5C19-6A45-B982-1B3F6E6EBE7A}"/>
                </a:ext>
              </a:extLst>
            </p:cNvPr>
            <p:cNvSpPr/>
            <p:nvPr/>
          </p:nvSpPr>
          <p:spPr>
            <a:xfrm>
              <a:off x="4638052"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0" name="Rectangle 59">
              <a:extLst>
                <a:ext uri="{FF2B5EF4-FFF2-40B4-BE49-F238E27FC236}">
                  <a16:creationId xmlns:a16="http://schemas.microsoft.com/office/drawing/2014/main" id="{561B7EFE-6416-994D-858F-F5BF5AA18C51}"/>
                </a:ext>
              </a:extLst>
            </p:cNvPr>
            <p:cNvSpPr/>
            <p:nvPr/>
          </p:nvSpPr>
          <p:spPr>
            <a:xfrm>
              <a:off x="4638052"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1" name="Rectangle 60">
              <a:extLst>
                <a:ext uri="{FF2B5EF4-FFF2-40B4-BE49-F238E27FC236}">
                  <a16:creationId xmlns:a16="http://schemas.microsoft.com/office/drawing/2014/main" id="{8FB58CA4-95DB-4442-BF1E-9950C8DB6884}"/>
                </a:ext>
              </a:extLst>
            </p:cNvPr>
            <p:cNvSpPr/>
            <p:nvPr/>
          </p:nvSpPr>
          <p:spPr>
            <a:xfrm>
              <a:off x="4632117"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62" name="Group 61">
              <a:extLst>
                <a:ext uri="{FF2B5EF4-FFF2-40B4-BE49-F238E27FC236}">
                  <a16:creationId xmlns:a16="http://schemas.microsoft.com/office/drawing/2014/main" id="{51CF812D-FDE3-0648-9563-CF51CE942942}"/>
                </a:ext>
              </a:extLst>
            </p:cNvPr>
            <p:cNvGrpSpPr/>
            <p:nvPr/>
          </p:nvGrpSpPr>
          <p:grpSpPr>
            <a:xfrm>
              <a:off x="4534431" y="1447423"/>
              <a:ext cx="2038400" cy="3608359"/>
              <a:chOff x="8239567" y="1347206"/>
              <a:chExt cx="2038400" cy="3608359"/>
            </a:xfrm>
          </p:grpSpPr>
          <p:grpSp>
            <p:nvGrpSpPr>
              <p:cNvPr id="71" name="Group 70">
                <a:extLst>
                  <a:ext uri="{FF2B5EF4-FFF2-40B4-BE49-F238E27FC236}">
                    <a16:creationId xmlns:a16="http://schemas.microsoft.com/office/drawing/2014/main" id="{CA041477-D185-AB4A-A946-68259A680DBC}"/>
                  </a:ext>
                </a:extLst>
              </p:cNvPr>
              <p:cNvGrpSpPr/>
              <p:nvPr/>
            </p:nvGrpSpPr>
            <p:grpSpPr>
              <a:xfrm>
                <a:off x="8239567" y="1347206"/>
                <a:ext cx="2038400" cy="2118085"/>
                <a:chOff x="5343343" y="1679903"/>
                <a:chExt cx="2038400" cy="2118085"/>
              </a:xfrm>
            </p:grpSpPr>
            <p:cxnSp>
              <p:nvCxnSpPr>
                <p:cNvPr id="79" name="Straight Connector 78">
                  <a:extLst>
                    <a:ext uri="{FF2B5EF4-FFF2-40B4-BE49-F238E27FC236}">
                      <a16:creationId xmlns:a16="http://schemas.microsoft.com/office/drawing/2014/main" id="{E1C76CF0-D1E5-2D4B-9F46-8838287C7323}"/>
                    </a:ext>
                  </a:extLst>
                </p:cNvPr>
                <p:cNvCxnSpPr>
                  <a:cxnSpLocks/>
                  <a:stCxn id="89" idx="2"/>
                  <a:endCxn id="85"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4E2638A-DBDE-0548-929D-681F39D7C79D}"/>
                    </a:ext>
                  </a:extLst>
                </p:cNvPr>
                <p:cNvCxnSpPr>
                  <a:cxnSpLocks/>
                  <a:stCxn id="86" idx="3"/>
                  <a:endCxn id="87" idx="3"/>
                </p:cNvCxnSpPr>
                <p:nvPr/>
              </p:nvCxnSpPr>
              <p:spPr>
                <a:xfrm>
                  <a:off x="6074863" y="2738970"/>
                  <a:ext cx="1305608" cy="499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4E9079D-C5FB-E143-9488-B5734BC77806}"/>
                    </a:ext>
                  </a:extLst>
                </p:cNvPr>
                <p:cNvCxnSpPr>
                  <a:cxnSpLocks/>
                  <a:stCxn id="88" idx="3"/>
                  <a:endCxn id="89" idx="3"/>
                </p:cNvCxnSpPr>
                <p:nvPr/>
              </p:nvCxnSpPr>
              <p:spPr>
                <a:xfrm>
                  <a:off x="6074863" y="1998477"/>
                  <a:ext cx="130560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AC0096E-FE64-3241-A5FE-E7E58022505B}"/>
                    </a:ext>
                  </a:extLst>
                </p:cNvPr>
                <p:cNvCxnSpPr>
                  <a:cxnSpLocks/>
                  <a:stCxn id="88" idx="2"/>
                  <a:endCxn id="84"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F17E647A-D522-A743-8715-A2E48A66943B}"/>
                    </a:ext>
                  </a:extLst>
                </p:cNvPr>
                <p:cNvCxnSpPr>
                  <a:cxnSpLocks/>
                  <a:stCxn id="84" idx="3"/>
                  <a:endCxn id="85" idx="3"/>
                </p:cNvCxnSpPr>
                <p:nvPr/>
              </p:nvCxnSpPr>
              <p:spPr>
                <a:xfrm>
                  <a:off x="6076135" y="3469430"/>
                  <a:ext cx="1305608" cy="998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70F4237C-66F2-704E-9F29-07640805D4DD}"/>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5" name="Rectangle 84">
                  <a:extLst>
                    <a:ext uri="{FF2B5EF4-FFF2-40B4-BE49-F238E27FC236}">
                      <a16:creationId xmlns:a16="http://schemas.microsoft.com/office/drawing/2014/main" id="{ECA1D31B-594B-F943-B4B9-1482AA03ACC8}"/>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6" name="Rectangle 85">
                  <a:extLst>
                    <a:ext uri="{FF2B5EF4-FFF2-40B4-BE49-F238E27FC236}">
                      <a16:creationId xmlns:a16="http://schemas.microsoft.com/office/drawing/2014/main" id="{A1566A4F-D661-F24C-8918-3F596115A723}"/>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7" name="Rectangle 86">
                  <a:extLst>
                    <a:ext uri="{FF2B5EF4-FFF2-40B4-BE49-F238E27FC236}">
                      <a16:creationId xmlns:a16="http://schemas.microsoft.com/office/drawing/2014/main" id="{674955AA-0270-3346-AF42-69A43F8BD3DD}"/>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8" name="Rectangle 87">
                  <a:extLst>
                    <a:ext uri="{FF2B5EF4-FFF2-40B4-BE49-F238E27FC236}">
                      <a16:creationId xmlns:a16="http://schemas.microsoft.com/office/drawing/2014/main" id="{D91467F9-8D2E-A049-A530-4D387E1BFAC0}"/>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9" name="Rectangle 88">
                  <a:extLst>
                    <a:ext uri="{FF2B5EF4-FFF2-40B4-BE49-F238E27FC236}">
                      <a16:creationId xmlns:a16="http://schemas.microsoft.com/office/drawing/2014/main" id="{3A4EEB09-93F4-2347-8478-C9504DB311FB}"/>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grpSp>
          <p:sp>
            <p:nvSpPr>
              <p:cNvPr id="72" name="Rectangle 71">
                <a:extLst>
                  <a:ext uri="{FF2B5EF4-FFF2-40B4-BE49-F238E27FC236}">
                    <a16:creationId xmlns:a16="http://schemas.microsoft.com/office/drawing/2014/main" id="{A5C7DCB0-125D-504C-8FBC-EB836D3161CE}"/>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73" name="Group 72">
                <a:extLst>
                  <a:ext uri="{FF2B5EF4-FFF2-40B4-BE49-F238E27FC236}">
                    <a16:creationId xmlns:a16="http://schemas.microsoft.com/office/drawing/2014/main" id="{033628B6-1124-894E-81DE-075784F22925}"/>
                  </a:ext>
                </a:extLst>
              </p:cNvPr>
              <p:cNvGrpSpPr/>
              <p:nvPr/>
            </p:nvGrpSpPr>
            <p:grpSpPr>
              <a:xfrm>
                <a:off x="9545175" y="3465291"/>
                <a:ext cx="731520" cy="1490274"/>
                <a:chOff x="9545175" y="3465291"/>
                <a:chExt cx="731520" cy="1490274"/>
              </a:xfrm>
            </p:grpSpPr>
            <p:cxnSp>
              <p:nvCxnSpPr>
                <p:cNvPr id="76" name="Straight Connector 75">
                  <a:extLst>
                    <a:ext uri="{FF2B5EF4-FFF2-40B4-BE49-F238E27FC236}">
                      <a16:creationId xmlns:a16="http://schemas.microsoft.com/office/drawing/2014/main" id="{6F9A303E-C9E2-F443-A1F9-8443882B84FB}"/>
                    </a:ext>
                  </a:extLst>
                </p:cNvPr>
                <p:cNvCxnSpPr>
                  <a:cxnSpLocks/>
                  <a:stCxn id="85" idx="2"/>
                  <a:endCxn id="77" idx="2"/>
                </p:cNvCxnSpPr>
                <p:nvPr/>
              </p:nvCxnSpPr>
              <p:spPr>
                <a:xfrm flipH="1">
                  <a:off x="9910935" y="3465291"/>
                  <a:ext cx="1272" cy="1490274"/>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B7B91EA7-A58E-694A-BB47-0C02067C7C27}"/>
                    </a:ext>
                  </a:extLst>
                </p:cNvPr>
                <p:cNvSpPr/>
                <p:nvPr/>
              </p:nvSpPr>
              <p:spPr>
                <a:xfrm>
                  <a:off x="9545175" y="4538141"/>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78" name="Rectangle 77">
                  <a:extLst>
                    <a:ext uri="{FF2B5EF4-FFF2-40B4-BE49-F238E27FC236}">
                      <a16:creationId xmlns:a16="http://schemas.microsoft.com/office/drawing/2014/main" id="{CAD5AF8A-A8CD-0E46-AA95-4B39308356D0}"/>
                    </a:ext>
                  </a:extLst>
                </p:cNvPr>
                <p:cNvSpPr/>
                <p:nvPr/>
              </p:nvSpPr>
              <p:spPr>
                <a:xfrm>
                  <a:off x="9545175" y="363090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sp>
            <p:nvSpPr>
              <p:cNvPr id="74" name="Rectangle 73">
                <a:extLst>
                  <a:ext uri="{FF2B5EF4-FFF2-40B4-BE49-F238E27FC236}">
                    <a16:creationId xmlns:a16="http://schemas.microsoft.com/office/drawing/2014/main" id="{7189DD2C-81EE-964E-9639-000123B4B8AF}"/>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75" name="Rectangle 74">
                <a:extLst>
                  <a:ext uri="{FF2B5EF4-FFF2-40B4-BE49-F238E27FC236}">
                    <a16:creationId xmlns:a16="http://schemas.microsoft.com/office/drawing/2014/main" id="{14025D87-6C14-9B4B-A2FE-CC389931BD1F}"/>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cxnSp>
          <p:nvCxnSpPr>
            <p:cNvPr id="70" name="Straight Connector 69">
              <a:extLst>
                <a:ext uri="{FF2B5EF4-FFF2-40B4-BE49-F238E27FC236}">
                  <a16:creationId xmlns:a16="http://schemas.microsoft.com/office/drawing/2014/main" id="{75E33D0A-D7DF-B74A-9101-98A76D5D2D8E}"/>
                </a:ext>
              </a:extLst>
            </p:cNvPr>
            <p:cNvCxnSpPr>
              <a:cxnSpLocks/>
            </p:cNvCxnSpPr>
            <p:nvPr/>
          </p:nvCxnSpPr>
          <p:spPr>
            <a:xfrm>
              <a:off x="4901463" y="3569696"/>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sp>
        <p:nvSpPr>
          <p:cNvPr id="97" name="Rectangle 96">
            <a:extLst>
              <a:ext uri="{FF2B5EF4-FFF2-40B4-BE49-F238E27FC236}">
                <a16:creationId xmlns:a16="http://schemas.microsoft.com/office/drawing/2014/main" id="{59213C76-FD71-4A40-9DB5-8FFF1933EC7B}"/>
              </a:ext>
            </a:extLst>
          </p:cNvPr>
          <p:cNvSpPr/>
          <p:nvPr/>
        </p:nvSpPr>
        <p:spPr bwMode="auto">
          <a:xfrm>
            <a:off x="9605722" y="1718755"/>
            <a:ext cx="944815" cy="2265177"/>
          </a:xfrm>
          <a:prstGeom prst="rect">
            <a:avLst/>
          </a:prstGeom>
          <a:noFill/>
          <a:ln w="50800">
            <a:solidFill>
              <a:srgbClr val="7030A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Rectangle 64">
            <a:extLst>
              <a:ext uri="{FF2B5EF4-FFF2-40B4-BE49-F238E27FC236}">
                <a16:creationId xmlns:a16="http://schemas.microsoft.com/office/drawing/2014/main" id="{7BA334B7-182E-4B46-88FC-7EBE0560AD82}"/>
              </a:ext>
            </a:extLst>
          </p:cNvPr>
          <p:cNvSpPr/>
          <p:nvPr/>
        </p:nvSpPr>
        <p:spPr bwMode="auto">
          <a:xfrm>
            <a:off x="8300121" y="1718756"/>
            <a:ext cx="944815" cy="2265177"/>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80BCE830-A05E-AA40-BE80-F87D1A04D667}"/>
              </a:ext>
            </a:extLst>
          </p:cNvPr>
          <p:cNvSpPr/>
          <p:nvPr/>
        </p:nvSpPr>
        <p:spPr bwMode="auto">
          <a:xfrm>
            <a:off x="8300121" y="4027486"/>
            <a:ext cx="946086" cy="149027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38150507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B6D6C8-250B-B54C-BAA6-DCEA336EC189}"/>
              </a:ext>
            </a:extLst>
          </p:cNvPr>
          <p:cNvSpPr>
            <a:spLocks noGrp="1"/>
          </p:cNvSpPr>
          <p:nvPr>
            <p:ph type="title"/>
          </p:nvPr>
        </p:nvSpPr>
        <p:spPr/>
        <p:txBody>
          <a:bodyPr/>
          <a:lstStyle/>
          <a:p>
            <a:r>
              <a:rPr lang="en-US" dirty="0"/>
              <a:t>Example Tiered Storage Request in Flux </a:t>
            </a:r>
            <a:r>
              <a:rPr lang="en-US" dirty="0" err="1"/>
              <a:t>Jobspec</a:t>
            </a:r>
            <a:endParaRPr lang="en-US" dirty="0"/>
          </a:p>
        </p:txBody>
      </p:sp>
      <p:grpSp>
        <p:nvGrpSpPr>
          <p:cNvPr id="5" name="Group 4">
            <a:extLst>
              <a:ext uri="{FF2B5EF4-FFF2-40B4-BE49-F238E27FC236}">
                <a16:creationId xmlns:a16="http://schemas.microsoft.com/office/drawing/2014/main" id="{6EE630F6-234C-594B-BADE-ADD2A898033A}"/>
              </a:ext>
            </a:extLst>
          </p:cNvPr>
          <p:cNvGrpSpPr/>
          <p:nvPr/>
        </p:nvGrpSpPr>
        <p:grpSpPr>
          <a:xfrm>
            <a:off x="203648" y="1282157"/>
            <a:ext cx="3568268" cy="5181933"/>
            <a:chOff x="17532" y="1282157"/>
            <a:chExt cx="3568268" cy="5181933"/>
          </a:xfrm>
        </p:grpSpPr>
        <p:pic>
          <p:nvPicPr>
            <p:cNvPr id="90" name="Picture 89">
              <a:extLst>
                <a:ext uri="{FF2B5EF4-FFF2-40B4-BE49-F238E27FC236}">
                  <a16:creationId xmlns:a16="http://schemas.microsoft.com/office/drawing/2014/main" id="{552FCC30-94C5-B047-85B7-4F1685A61D9B}"/>
                </a:ext>
              </a:extLst>
            </p:cNvPr>
            <p:cNvPicPr>
              <a:picLocks noChangeAspect="1"/>
            </p:cNvPicPr>
            <p:nvPr/>
          </p:nvPicPr>
          <p:blipFill rotWithShape="1">
            <a:blip r:embed="rId2"/>
            <a:srcRect l="21147" t="16172" r="42569" b="43110"/>
            <a:stretch/>
          </p:blipFill>
          <p:spPr>
            <a:xfrm>
              <a:off x="17532" y="1282157"/>
              <a:ext cx="3568268" cy="5181933"/>
            </a:xfrm>
            <a:prstGeom prst="rect">
              <a:avLst/>
            </a:prstGeom>
          </p:spPr>
        </p:pic>
        <p:sp>
          <p:nvSpPr>
            <p:cNvPr id="63" name="Rectangle 62">
              <a:extLst>
                <a:ext uri="{FF2B5EF4-FFF2-40B4-BE49-F238E27FC236}">
                  <a16:creationId xmlns:a16="http://schemas.microsoft.com/office/drawing/2014/main" id="{DE30A393-07E3-0943-9657-BE15360D0CF7}"/>
                </a:ext>
              </a:extLst>
            </p:cNvPr>
            <p:cNvSpPr/>
            <p:nvPr/>
          </p:nvSpPr>
          <p:spPr bwMode="auto">
            <a:xfrm>
              <a:off x="175114" y="1442720"/>
              <a:ext cx="2719845" cy="2483751"/>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6" name="Rectangle 65">
              <a:extLst>
                <a:ext uri="{FF2B5EF4-FFF2-40B4-BE49-F238E27FC236}">
                  <a16:creationId xmlns:a16="http://schemas.microsoft.com/office/drawing/2014/main" id="{0C1D04B5-0320-4646-A4E3-7E9F0A5E80D8}"/>
                </a:ext>
              </a:extLst>
            </p:cNvPr>
            <p:cNvSpPr/>
            <p:nvPr/>
          </p:nvSpPr>
          <p:spPr bwMode="auto">
            <a:xfrm>
              <a:off x="191343" y="5676249"/>
              <a:ext cx="2399564" cy="768170"/>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6" name="Group 5">
            <a:extLst>
              <a:ext uri="{FF2B5EF4-FFF2-40B4-BE49-F238E27FC236}">
                <a16:creationId xmlns:a16="http://schemas.microsoft.com/office/drawing/2014/main" id="{3422E29D-7E0E-5B4E-BBD9-ACADB1A6E976}"/>
              </a:ext>
            </a:extLst>
          </p:cNvPr>
          <p:cNvGrpSpPr/>
          <p:nvPr/>
        </p:nvGrpSpPr>
        <p:grpSpPr>
          <a:xfrm>
            <a:off x="3456867" y="2605969"/>
            <a:ext cx="4512672" cy="2972239"/>
            <a:chOff x="3456867" y="2605969"/>
            <a:chExt cx="4512672" cy="2972239"/>
          </a:xfrm>
        </p:grpSpPr>
        <p:pic>
          <p:nvPicPr>
            <p:cNvPr id="4" name="Picture 3">
              <a:extLst>
                <a:ext uri="{FF2B5EF4-FFF2-40B4-BE49-F238E27FC236}">
                  <a16:creationId xmlns:a16="http://schemas.microsoft.com/office/drawing/2014/main" id="{E8FC7744-60D8-5341-B772-846AC5EE90F2}"/>
                </a:ext>
              </a:extLst>
            </p:cNvPr>
            <p:cNvPicPr>
              <a:picLocks noChangeAspect="1"/>
            </p:cNvPicPr>
            <p:nvPr/>
          </p:nvPicPr>
          <p:blipFill rotWithShape="1">
            <a:blip r:embed="rId2"/>
            <a:srcRect l="21147" t="56293" r="42569" b="25073"/>
            <a:stretch/>
          </p:blipFill>
          <p:spPr>
            <a:xfrm>
              <a:off x="3456867" y="2605969"/>
              <a:ext cx="4472300" cy="2972239"/>
            </a:xfrm>
            <a:prstGeom prst="rect">
              <a:avLst/>
            </a:prstGeom>
          </p:spPr>
        </p:pic>
        <p:sp>
          <p:nvSpPr>
            <p:cNvPr id="64" name="Rectangle 63">
              <a:extLst>
                <a:ext uri="{FF2B5EF4-FFF2-40B4-BE49-F238E27FC236}">
                  <a16:creationId xmlns:a16="http://schemas.microsoft.com/office/drawing/2014/main" id="{01C8D894-8F7D-0448-9A79-702EB6442597}"/>
                </a:ext>
              </a:extLst>
            </p:cNvPr>
            <p:cNvSpPr/>
            <p:nvPr/>
          </p:nvSpPr>
          <p:spPr bwMode="auto">
            <a:xfrm>
              <a:off x="3863391" y="3186027"/>
              <a:ext cx="4106148" cy="1124661"/>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C8280B84-78E1-4045-A3A0-0315BB676DC3}"/>
                </a:ext>
              </a:extLst>
            </p:cNvPr>
            <p:cNvSpPr/>
            <p:nvPr/>
          </p:nvSpPr>
          <p:spPr bwMode="auto">
            <a:xfrm>
              <a:off x="3849308" y="4367679"/>
              <a:ext cx="3216927" cy="1150081"/>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54" name="Group 53">
            <a:extLst>
              <a:ext uri="{FF2B5EF4-FFF2-40B4-BE49-F238E27FC236}">
                <a16:creationId xmlns:a16="http://schemas.microsoft.com/office/drawing/2014/main" id="{FABD8805-E308-D745-8EEA-FD9F9FBC6ECD}"/>
              </a:ext>
            </a:extLst>
          </p:cNvPr>
          <p:cNvGrpSpPr/>
          <p:nvPr/>
        </p:nvGrpSpPr>
        <p:grpSpPr>
          <a:xfrm>
            <a:off x="8392209" y="1808386"/>
            <a:ext cx="2038400" cy="3608359"/>
            <a:chOff x="4534431" y="1447423"/>
            <a:chExt cx="2038400" cy="3608359"/>
          </a:xfrm>
        </p:grpSpPr>
        <p:cxnSp>
          <p:nvCxnSpPr>
            <p:cNvPr id="55" name="Straight Connector 54">
              <a:extLst>
                <a:ext uri="{FF2B5EF4-FFF2-40B4-BE49-F238E27FC236}">
                  <a16:creationId xmlns:a16="http://schemas.microsoft.com/office/drawing/2014/main" id="{85932868-7364-B441-A162-0DD242B8A37B}"/>
                </a:ext>
              </a:extLst>
            </p:cNvPr>
            <p:cNvCxnSpPr>
              <a:cxnSpLocks/>
            </p:cNvCxnSpPr>
            <p:nvPr/>
          </p:nvCxnSpPr>
          <p:spPr>
            <a:xfrm>
              <a:off x="5272197" y="4055980"/>
              <a:ext cx="1299362"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D419208E-159E-3849-83AF-263EBE450489}"/>
                </a:ext>
              </a:extLst>
            </p:cNvPr>
            <p:cNvSpPr/>
            <p:nvPr/>
          </p:nvSpPr>
          <p:spPr>
            <a:xfrm>
              <a:off x="4540677" y="3697004"/>
              <a:ext cx="731520" cy="1356676"/>
            </a:xfrm>
            <a:prstGeom prst="rect">
              <a:avLst/>
            </a:prstGeom>
            <a:solidFill>
              <a:srgbClr val="E0934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82880" rtlCol="0" anchor="t" anchorCtr="0"/>
            <a:lstStyle/>
            <a:p>
              <a:pPr algn="ctr" rtl="0" fontAlgn="base">
                <a:spcBef>
                  <a:spcPct val="0"/>
                </a:spcBef>
                <a:spcAft>
                  <a:spcPct val="0"/>
                </a:spcAft>
              </a:pPr>
              <a:r>
                <a:rPr lang="en-US" kern="1200" dirty="0">
                  <a:solidFill>
                    <a:prstClr val="white"/>
                  </a:solidFill>
                </a:rPr>
                <a:t>BB</a:t>
              </a:r>
            </a:p>
          </p:txBody>
        </p:sp>
        <p:sp>
          <p:nvSpPr>
            <p:cNvPr id="59" name="Rectangle 58">
              <a:extLst>
                <a:ext uri="{FF2B5EF4-FFF2-40B4-BE49-F238E27FC236}">
                  <a16:creationId xmlns:a16="http://schemas.microsoft.com/office/drawing/2014/main" id="{EE9B9BAD-5C19-6A45-B982-1B3F6E6EBE7A}"/>
                </a:ext>
              </a:extLst>
            </p:cNvPr>
            <p:cNvSpPr/>
            <p:nvPr/>
          </p:nvSpPr>
          <p:spPr>
            <a:xfrm>
              <a:off x="4638052" y="40968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0" name="Rectangle 59">
              <a:extLst>
                <a:ext uri="{FF2B5EF4-FFF2-40B4-BE49-F238E27FC236}">
                  <a16:creationId xmlns:a16="http://schemas.microsoft.com/office/drawing/2014/main" id="{561B7EFE-6416-994D-858F-F5BF5AA18C51}"/>
                </a:ext>
              </a:extLst>
            </p:cNvPr>
            <p:cNvSpPr/>
            <p:nvPr/>
          </p:nvSpPr>
          <p:spPr>
            <a:xfrm>
              <a:off x="4638052" y="4399981"/>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61" name="Rectangle 60">
              <a:extLst>
                <a:ext uri="{FF2B5EF4-FFF2-40B4-BE49-F238E27FC236}">
                  <a16:creationId xmlns:a16="http://schemas.microsoft.com/office/drawing/2014/main" id="{8FB58CA4-95DB-4442-BF1E-9950C8DB6884}"/>
                </a:ext>
              </a:extLst>
            </p:cNvPr>
            <p:cNvSpPr/>
            <p:nvPr/>
          </p:nvSpPr>
          <p:spPr>
            <a:xfrm>
              <a:off x="4632117" y="4707148"/>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62" name="Group 61">
              <a:extLst>
                <a:ext uri="{FF2B5EF4-FFF2-40B4-BE49-F238E27FC236}">
                  <a16:creationId xmlns:a16="http://schemas.microsoft.com/office/drawing/2014/main" id="{51CF812D-FDE3-0648-9563-CF51CE942942}"/>
                </a:ext>
              </a:extLst>
            </p:cNvPr>
            <p:cNvGrpSpPr/>
            <p:nvPr/>
          </p:nvGrpSpPr>
          <p:grpSpPr>
            <a:xfrm>
              <a:off x="4534431" y="1447423"/>
              <a:ext cx="2038400" cy="3608359"/>
              <a:chOff x="8239567" y="1347206"/>
              <a:chExt cx="2038400" cy="3608359"/>
            </a:xfrm>
          </p:grpSpPr>
          <p:grpSp>
            <p:nvGrpSpPr>
              <p:cNvPr id="71" name="Group 70">
                <a:extLst>
                  <a:ext uri="{FF2B5EF4-FFF2-40B4-BE49-F238E27FC236}">
                    <a16:creationId xmlns:a16="http://schemas.microsoft.com/office/drawing/2014/main" id="{CA041477-D185-AB4A-A946-68259A680DBC}"/>
                  </a:ext>
                </a:extLst>
              </p:cNvPr>
              <p:cNvGrpSpPr/>
              <p:nvPr/>
            </p:nvGrpSpPr>
            <p:grpSpPr>
              <a:xfrm>
                <a:off x="8239567" y="1347206"/>
                <a:ext cx="2038400" cy="2118085"/>
                <a:chOff x="5343343" y="1679903"/>
                <a:chExt cx="2038400" cy="2118085"/>
              </a:xfrm>
            </p:grpSpPr>
            <p:cxnSp>
              <p:nvCxnSpPr>
                <p:cNvPr id="79" name="Straight Connector 78">
                  <a:extLst>
                    <a:ext uri="{FF2B5EF4-FFF2-40B4-BE49-F238E27FC236}">
                      <a16:creationId xmlns:a16="http://schemas.microsoft.com/office/drawing/2014/main" id="{E1C76CF0-D1E5-2D4B-9F46-8838287C7323}"/>
                    </a:ext>
                  </a:extLst>
                </p:cNvPr>
                <p:cNvCxnSpPr>
                  <a:cxnSpLocks/>
                  <a:stCxn id="89" idx="2"/>
                  <a:endCxn id="85" idx="0"/>
                </p:cNvCxnSpPr>
                <p:nvPr/>
              </p:nvCxnSpPr>
              <p:spPr>
                <a:xfrm>
                  <a:off x="7014711" y="2317051"/>
                  <a:ext cx="1272" cy="843789"/>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4E2638A-DBDE-0548-929D-681F39D7C79D}"/>
                    </a:ext>
                  </a:extLst>
                </p:cNvPr>
                <p:cNvCxnSpPr>
                  <a:cxnSpLocks/>
                  <a:stCxn id="86" idx="3"/>
                  <a:endCxn id="87" idx="3"/>
                </p:cNvCxnSpPr>
                <p:nvPr/>
              </p:nvCxnSpPr>
              <p:spPr>
                <a:xfrm>
                  <a:off x="6074863" y="2738970"/>
                  <a:ext cx="1305608" cy="4992"/>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4E9079D-C5FB-E143-9488-B5734BC77806}"/>
                    </a:ext>
                  </a:extLst>
                </p:cNvPr>
                <p:cNvCxnSpPr>
                  <a:cxnSpLocks/>
                  <a:stCxn id="88" idx="3"/>
                  <a:endCxn id="89" idx="3"/>
                </p:cNvCxnSpPr>
                <p:nvPr/>
              </p:nvCxnSpPr>
              <p:spPr>
                <a:xfrm>
                  <a:off x="6074863" y="1998477"/>
                  <a:ext cx="130560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AC0096E-FE64-3241-A5FE-E7E58022505B}"/>
                    </a:ext>
                  </a:extLst>
                </p:cNvPr>
                <p:cNvCxnSpPr>
                  <a:cxnSpLocks/>
                  <a:stCxn id="88" idx="2"/>
                  <a:endCxn id="84" idx="0"/>
                </p:cNvCxnSpPr>
                <p:nvPr/>
              </p:nvCxnSpPr>
              <p:spPr>
                <a:xfrm>
                  <a:off x="5709103" y="2317051"/>
                  <a:ext cx="1272" cy="833805"/>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F17E647A-D522-A743-8715-A2E48A66943B}"/>
                    </a:ext>
                  </a:extLst>
                </p:cNvPr>
                <p:cNvCxnSpPr>
                  <a:cxnSpLocks/>
                  <a:stCxn id="84" idx="3"/>
                  <a:endCxn id="85" idx="3"/>
                </p:cNvCxnSpPr>
                <p:nvPr/>
              </p:nvCxnSpPr>
              <p:spPr>
                <a:xfrm>
                  <a:off x="6076135" y="3469430"/>
                  <a:ext cx="1305608" cy="9984"/>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70F4237C-66F2-704E-9F29-07640805D4DD}"/>
                    </a:ext>
                  </a:extLst>
                </p:cNvPr>
                <p:cNvSpPr/>
                <p:nvPr/>
              </p:nvSpPr>
              <p:spPr>
                <a:xfrm>
                  <a:off x="5344615" y="315085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5" name="Rectangle 84">
                  <a:extLst>
                    <a:ext uri="{FF2B5EF4-FFF2-40B4-BE49-F238E27FC236}">
                      <a16:creationId xmlns:a16="http://schemas.microsoft.com/office/drawing/2014/main" id="{ECA1D31B-594B-F943-B4B9-1482AA03ACC8}"/>
                    </a:ext>
                  </a:extLst>
                </p:cNvPr>
                <p:cNvSpPr/>
                <p:nvPr/>
              </p:nvSpPr>
              <p:spPr>
                <a:xfrm>
                  <a:off x="6650223" y="3160840"/>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6" name="Rectangle 85">
                  <a:extLst>
                    <a:ext uri="{FF2B5EF4-FFF2-40B4-BE49-F238E27FC236}">
                      <a16:creationId xmlns:a16="http://schemas.microsoft.com/office/drawing/2014/main" id="{A1566A4F-D661-F24C-8918-3F596115A723}"/>
                    </a:ext>
                  </a:extLst>
                </p:cNvPr>
                <p:cNvSpPr/>
                <p:nvPr/>
              </p:nvSpPr>
              <p:spPr>
                <a:xfrm>
                  <a:off x="5343343" y="2420396"/>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7" name="Rectangle 86">
                  <a:extLst>
                    <a:ext uri="{FF2B5EF4-FFF2-40B4-BE49-F238E27FC236}">
                      <a16:creationId xmlns:a16="http://schemas.microsoft.com/office/drawing/2014/main" id="{674955AA-0270-3346-AF42-69A43F8BD3DD}"/>
                    </a:ext>
                  </a:extLst>
                </p:cNvPr>
                <p:cNvSpPr/>
                <p:nvPr/>
              </p:nvSpPr>
              <p:spPr>
                <a:xfrm>
                  <a:off x="6648951" y="2425388"/>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8" name="Rectangle 87">
                  <a:extLst>
                    <a:ext uri="{FF2B5EF4-FFF2-40B4-BE49-F238E27FC236}">
                      <a16:creationId xmlns:a16="http://schemas.microsoft.com/office/drawing/2014/main" id="{D91467F9-8D2E-A049-A530-4D387E1BFAC0}"/>
                    </a:ext>
                  </a:extLst>
                </p:cNvPr>
                <p:cNvSpPr/>
                <p:nvPr/>
              </p:nvSpPr>
              <p:spPr>
                <a:xfrm>
                  <a:off x="5343343"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sp>
              <p:nvSpPr>
                <p:cNvPr id="89" name="Rectangle 88">
                  <a:extLst>
                    <a:ext uri="{FF2B5EF4-FFF2-40B4-BE49-F238E27FC236}">
                      <a16:creationId xmlns:a16="http://schemas.microsoft.com/office/drawing/2014/main" id="{3A4EEB09-93F4-2347-8478-C9504DB311FB}"/>
                    </a:ext>
                  </a:extLst>
                </p:cNvPr>
                <p:cNvSpPr/>
                <p:nvPr/>
              </p:nvSpPr>
              <p:spPr>
                <a:xfrm>
                  <a:off x="6648951" y="1679903"/>
                  <a:ext cx="731520" cy="637148"/>
                </a:xfrm>
                <a:prstGeom prst="rect">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rtl="0" fontAlgn="base">
                    <a:spcBef>
                      <a:spcPct val="0"/>
                    </a:spcBef>
                    <a:spcAft>
                      <a:spcPct val="0"/>
                    </a:spcAft>
                  </a:pPr>
                  <a:r>
                    <a:rPr lang="en-US" kern="1200" dirty="0">
                      <a:solidFill>
                        <a:prstClr val="white"/>
                      </a:solidFill>
                    </a:rPr>
                    <a:t>CN</a:t>
                  </a:r>
                </a:p>
              </p:txBody>
            </p:sp>
          </p:grpSp>
          <p:sp>
            <p:nvSpPr>
              <p:cNvPr id="72" name="Rectangle 71">
                <a:extLst>
                  <a:ext uri="{FF2B5EF4-FFF2-40B4-BE49-F238E27FC236}">
                    <a16:creationId xmlns:a16="http://schemas.microsoft.com/office/drawing/2014/main" id="{A5C7DCB0-125D-504C-8FBC-EB836D3161CE}"/>
                  </a:ext>
                </a:extLst>
              </p:cNvPr>
              <p:cNvSpPr/>
              <p:nvPr/>
            </p:nvSpPr>
            <p:spPr>
              <a:xfrm>
                <a:off x="8331007" y="316098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nvGrpSpPr>
              <p:cNvPr id="73" name="Group 72">
                <a:extLst>
                  <a:ext uri="{FF2B5EF4-FFF2-40B4-BE49-F238E27FC236}">
                    <a16:creationId xmlns:a16="http://schemas.microsoft.com/office/drawing/2014/main" id="{033628B6-1124-894E-81DE-075784F22925}"/>
                  </a:ext>
                </a:extLst>
              </p:cNvPr>
              <p:cNvGrpSpPr/>
              <p:nvPr/>
            </p:nvGrpSpPr>
            <p:grpSpPr>
              <a:xfrm>
                <a:off x="9545175" y="3465291"/>
                <a:ext cx="731520" cy="1490274"/>
                <a:chOff x="9545175" y="3465291"/>
                <a:chExt cx="731520" cy="1490274"/>
              </a:xfrm>
            </p:grpSpPr>
            <p:cxnSp>
              <p:nvCxnSpPr>
                <p:cNvPr id="76" name="Straight Connector 75">
                  <a:extLst>
                    <a:ext uri="{FF2B5EF4-FFF2-40B4-BE49-F238E27FC236}">
                      <a16:creationId xmlns:a16="http://schemas.microsoft.com/office/drawing/2014/main" id="{6F9A303E-C9E2-F443-A1F9-8443882B84FB}"/>
                    </a:ext>
                  </a:extLst>
                </p:cNvPr>
                <p:cNvCxnSpPr>
                  <a:cxnSpLocks/>
                  <a:stCxn id="85" idx="2"/>
                  <a:endCxn id="77" idx="2"/>
                </p:cNvCxnSpPr>
                <p:nvPr/>
              </p:nvCxnSpPr>
              <p:spPr>
                <a:xfrm flipH="1">
                  <a:off x="9910935" y="3465291"/>
                  <a:ext cx="1272" cy="1490274"/>
                </a:xfrm>
                <a:prstGeom prst="line">
                  <a:avLst/>
                </a:prstGeom>
                <a:ln w="38100" cmpd="sng">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B7B91EA7-A58E-694A-BB47-0C02067C7C27}"/>
                    </a:ext>
                  </a:extLst>
                </p:cNvPr>
                <p:cNvSpPr/>
                <p:nvPr/>
              </p:nvSpPr>
              <p:spPr>
                <a:xfrm>
                  <a:off x="9545175" y="4538141"/>
                  <a:ext cx="731520" cy="417424"/>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IB</a:t>
                  </a:r>
                </a:p>
              </p:txBody>
            </p:sp>
            <p:sp>
              <p:nvSpPr>
                <p:cNvPr id="78" name="Rectangle 77">
                  <a:extLst>
                    <a:ext uri="{FF2B5EF4-FFF2-40B4-BE49-F238E27FC236}">
                      <a16:creationId xmlns:a16="http://schemas.microsoft.com/office/drawing/2014/main" id="{CAD5AF8A-A8CD-0E46-AA95-4B39308356D0}"/>
                    </a:ext>
                  </a:extLst>
                </p:cNvPr>
                <p:cNvSpPr/>
                <p:nvPr/>
              </p:nvSpPr>
              <p:spPr>
                <a:xfrm>
                  <a:off x="9545175" y="3630909"/>
                  <a:ext cx="731520" cy="731520"/>
                </a:xfrm>
                <a:prstGeom prst="rect">
                  <a:avLst/>
                </a:prstGeom>
                <a:solidFill>
                  <a:srgbClr val="7044B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prstClr val="white"/>
                      </a:solidFill>
                    </a:rPr>
                    <a:t>ION</a:t>
                  </a:r>
                </a:p>
              </p:txBody>
            </p:sp>
          </p:grpSp>
          <p:sp>
            <p:nvSpPr>
              <p:cNvPr id="74" name="Rectangle 73">
                <a:extLst>
                  <a:ext uri="{FF2B5EF4-FFF2-40B4-BE49-F238E27FC236}">
                    <a16:creationId xmlns:a16="http://schemas.microsoft.com/office/drawing/2014/main" id="{7189DD2C-81EE-964E-9639-000123B4B8AF}"/>
                  </a:ext>
                </a:extLst>
              </p:cNvPr>
              <p:cNvSpPr/>
              <p:nvPr/>
            </p:nvSpPr>
            <p:spPr>
              <a:xfrm>
                <a:off x="8331007" y="2409696"/>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sp>
            <p:nvSpPr>
              <p:cNvPr id="75" name="Rectangle 74">
                <a:extLst>
                  <a:ext uri="{FF2B5EF4-FFF2-40B4-BE49-F238E27FC236}">
                    <a16:creationId xmlns:a16="http://schemas.microsoft.com/office/drawing/2014/main" id="{14025D87-6C14-9B4B-A2FE-CC389931BD1F}"/>
                  </a:ext>
                </a:extLst>
              </p:cNvPr>
              <p:cNvSpPr/>
              <p:nvPr/>
            </p:nvSpPr>
            <p:spPr>
              <a:xfrm>
                <a:off x="8332180" y="1682610"/>
                <a:ext cx="548640" cy="238377"/>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fontAlgn="base">
                  <a:spcBef>
                    <a:spcPct val="0"/>
                  </a:spcBef>
                  <a:spcAft>
                    <a:spcPct val="0"/>
                  </a:spcAft>
                </a:pPr>
                <a:r>
                  <a:rPr lang="en-US" kern="1200" dirty="0">
                    <a:solidFill>
                      <a:srgbClr val="000000"/>
                    </a:solidFill>
                  </a:rPr>
                  <a:t>SSD</a:t>
                </a:r>
              </a:p>
            </p:txBody>
          </p:sp>
        </p:grpSp>
        <p:cxnSp>
          <p:nvCxnSpPr>
            <p:cNvPr id="70" name="Straight Connector 69">
              <a:extLst>
                <a:ext uri="{FF2B5EF4-FFF2-40B4-BE49-F238E27FC236}">
                  <a16:creationId xmlns:a16="http://schemas.microsoft.com/office/drawing/2014/main" id="{75E33D0A-D7DF-B74A-9101-98A76D5D2D8E}"/>
                </a:ext>
              </a:extLst>
            </p:cNvPr>
            <p:cNvCxnSpPr>
              <a:cxnSpLocks/>
            </p:cNvCxnSpPr>
            <p:nvPr/>
          </p:nvCxnSpPr>
          <p:spPr>
            <a:xfrm>
              <a:off x="4901463" y="3569696"/>
              <a:ext cx="4974" cy="143903"/>
            </a:xfrm>
            <a:prstGeom prst="line">
              <a:avLst/>
            </a:prstGeom>
            <a:ln w="38100" cmpd="sng">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cxnSp>
        <p:nvCxnSpPr>
          <p:cNvPr id="91" name="Straight Connector 90">
            <a:extLst>
              <a:ext uri="{FF2B5EF4-FFF2-40B4-BE49-F238E27FC236}">
                <a16:creationId xmlns:a16="http://schemas.microsoft.com/office/drawing/2014/main" id="{2D6B02FB-E6FF-0345-82A5-C1D002A10B87}"/>
              </a:ext>
            </a:extLst>
          </p:cNvPr>
          <p:cNvCxnSpPr>
            <a:cxnSpLocks/>
          </p:cNvCxnSpPr>
          <p:nvPr/>
        </p:nvCxnSpPr>
        <p:spPr>
          <a:xfrm flipV="1">
            <a:off x="7969539" y="2805475"/>
            <a:ext cx="330582" cy="380552"/>
          </a:xfrm>
          <a:prstGeom prst="line">
            <a:avLst/>
          </a:prstGeom>
          <a:ln w="38100" cmpd="sng">
            <a:solidFill>
              <a:srgbClr val="00B150"/>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C3587B41-0BAE-7C49-B06D-8BE4712F03B1}"/>
              </a:ext>
            </a:extLst>
          </p:cNvPr>
          <p:cNvCxnSpPr>
            <a:cxnSpLocks/>
            <a:stCxn id="67" idx="3"/>
            <a:endCxn id="68" idx="1"/>
          </p:cNvCxnSpPr>
          <p:nvPr/>
        </p:nvCxnSpPr>
        <p:spPr>
          <a:xfrm flipV="1">
            <a:off x="7066235" y="4772623"/>
            <a:ext cx="1233886" cy="170097"/>
          </a:xfrm>
          <a:prstGeom prst="line">
            <a:avLst/>
          </a:prstGeom>
          <a:ln w="38100" cmpd="sng">
            <a:solidFill>
              <a:srgbClr val="DF9444"/>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352B69E1-DD56-6343-9A21-03D2065940C7}"/>
              </a:ext>
            </a:extLst>
          </p:cNvPr>
          <p:cNvCxnSpPr>
            <a:cxnSpLocks/>
          </p:cNvCxnSpPr>
          <p:nvPr/>
        </p:nvCxnSpPr>
        <p:spPr>
          <a:xfrm flipV="1">
            <a:off x="2736560" y="5306489"/>
            <a:ext cx="1112748" cy="369760"/>
          </a:xfrm>
          <a:prstGeom prst="line">
            <a:avLst/>
          </a:prstGeom>
          <a:ln w="38100" cmpd="sng">
            <a:solidFill>
              <a:srgbClr val="DF9444"/>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77B0B78E-D417-2A40-A7E1-293472EE827C}"/>
              </a:ext>
            </a:extLst>
          </p:cNvPr>
          <p:cNvCxnSpPr>
            <a:cxnSpLocks/>
            <a:endCxn id="64" idx="1"/>
          </p:cNvCxnSpPr>
          <p:nvPr/>
        </p:nvCxnSpPr>
        <p:spPr>
          <a:xfrm>
            <a:off x="3081075" y="3528127"/>
            <a:ext cx="782316" cy="220231"/>
          </a:xfrm>
          <a:prstGeom prst="line">
            <a:avLst/>
          </a:prstGeom>
          <a:ln w="38100" cmpd="sng">
            <a:solidFill>
              <a:srgbClr val="00B150"/>
            </a:solidFill>
          </a:ln>
          <a:effectLst/>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id="{59213C76-FD71-4A40-9DB5-8FFF1933EC7B}"/>
              </a:ext>
            </a:extLst>
          </p:cNvPr>
          <p:cNvSpPr/>
          <p:nvPr/>
        </p:nvSpPr>
        <p:spPr bwMode="auto">
          <a:xfrm>
            <a:off x="9605722" y="1718755"/>
            <a:ext cx="944815" cy="2265177"/>
          </a:xfrm>
          <a:prstGeom prst="rect">
            <a:avLst/>
          </a:prstGeom>
          <a:noFill/>
          <a:ln w="50800">
            <a:solidFill>
              <a:srgbClr val="7030A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Rectangle 97">
            <a:extLst>
              <a:ext uri="{FF2B5EF4-FFF2-40B4-BE49-F238E27FC236}">
                <a16:creationId xmlns:a16="http://schemas.microsoft.com/office/drawing/2014/main" id="{E443151C-06BC-9941-8401-CC1B80597FC6}"/>
              </a:ext>
            </a:extLst>
          </p:cNvPr>
          <p:cNvSpPr/>
          <p:nvPr/>
        </p:nvSpPr>
        <p:spPr bwMode="auto">
          <a:xfrm>
            <a:off x="361230" y="3974151"/>
            <a:ext cx="2276996" cy="1654418"/>
          </a:xfrm>
          <a:prstGeom prst="rect">
            <a:avLst/>
          </a:prstGeom>
          <a:noFill/>
          <a:ln w="50800">
            <a:solidFill>
              <a:srgbClr val="7030A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8" name="Elbow Connector 7">
            <a:extLst>
              <a:ext uri="{FF2B5EF4-FFF2-40B4-BE49-F238E27FC236}">
                <a16:creationId xmlns:a16="http://schemas.microsoft.com/office/drawing/2014/main" id="{059E3857-EC6C-E147-AF44-5506257D25AD}"/>
              </a:ext>
            </a:extLst>
          </p:cNvPr>
          <p:cNvCxnSpPr>
            <a:cxnSpLocks/>
            <a:endCxn id="97" idx="3"/>
          </p:cNvCxnSpPr>
          <p:nvPr/>
        </p:nvCxnSpPr>
        <p:spPr>
          <a:xfrm flipV="1">
            <a:off x="3291840" y="2851344"/>
            <a:ext cx="7258697" cy="3147120"/>
          </a:xfrm>
          <a:prstGeom prst="bentConnector3">
            <a:avLst>
              <a:gd name="adj1" fmla="val 103149"/>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F7816F34-301B-2147-8215-F96B5D73CFA4}"/>
              </a:ext>
            </a:extLst>
          </p:cNvPr>
          <p:cNvCxnSpPr>
            <a:cxnSpLocks/>
            <a:stCxn id="98" idx="3"/>
          </p:cNvCxnSpPr>
          <p:nvPr/>
        </p:nvCxnSpPr>
        <p:spPr>
          <a:xfrm>
            <a:off x="2638226" y="4801360"/>
            <a:ext cx="653614" cy="1197104"/>
          </a:xfrm>
          <a:prstGeom prst="bentConnector2">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5" name="Rectangle 64">
            <a:extLst>
              <a:ext uri="{FF2B5EF4-FFF2-40B4-BE49-F238E27FC236}">
                <a16:creationId xmlns:a16="http://schemas.microsoft.com/office/drawing/2014/main" id="{7BA334B7-182E-4B46-88FC-7EBE0560AD82}"/>
              </a:ext>
            </a:extLst>
          </p:cNvPr>
          <p:cNvSpPr/>
          <p:nvPr/>
        </p:nvSpPr>
        <p:spPr bwMode="auto">
          <a:xfrm>
            <a:off x="8300121" y="1718756"/>
            <a:ext cx="944815" cy="2265177"/>
          </a:xfrm>
          <a:prstGeom prst="rect">
            <a:avLst/>
          </a:prstGeom>
          <a:noFill/>
          <a:ln w="50800">
            <a:solidFill>
              <a:srgbClr val="00B05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80BCE830-A05E-AA40-BE80-F87D1A04D667}"/>
              </a:ext>
            </a:extLst>
          </p:cNvPr>
          <p:cNvSpPr/>
          <p:nvPr/>
        </p:nvSpPr>
        <p:spPr bwMode="auto">
          <a:xfrm>
            <a:off x="8300121" y="4027486"/>
            <a:ext cx="946086" cy="1490274"/>
          </a:xfrm>
          <a:prstGeom prst="rect">
            <a:avLst/>
          </a:prstGeom>
          <a:noFill/>
          <a:ln w="50800">
            <a:solidFill>
              <a:srgbClr val="DF9444"/>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16606972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A2D647-DE92-8643-ABE2-A5ACB23A0007}"/>
              </a:ext>
            </a:extLst>
          </p:cNvPr>
          <p:cNvSpPr>
            <a:spLocks noGrp="1"/>
          </p:cNvSpPr>
          <p:nvPr>
            <p:ph idx="1"/>
          </p:nvPr>
        </p:nvSpPr>
        <p:spPr/>
        <p:txBody>
          <a:bodyPr/>
          <a:lstStyle/>
          <a:p>
            <a:r>
              <a:rPr lang="en-US" dirty="0"/>
              <a:t>Extend </a:t>
            </a:r>
            <a:r>
              <a:rPr lang="en-US" b="1" dirty="0" err="1"/>
              <a:t>jobspec</a:t>
            </a:r>
            <a:r>
              <a:rPr lang="en-US" dirty="0"/>
              <a:t> to include stage-in and stage-out attributes</a:t>
            </a:r>
          </a:p>
          <a:p>
            <a:pPr lvl="1"/>
            <a:r>
              <a:rPr lang="en-US" dirty="0"/>
              <a:t>https://</a:t>
            </a:r>
            <a:r>
              <a:rPr lang="en-US" dirty="0" err="1"/>
              <a:t>github.com</a:t>
            </a:r>
            <a:r>
              <a:rPr lang="en-US" dirty="0"/>
              <a:t>/flux-framework/</a:t>
            </a:r>
            <a:r>
              <a:rPr lang="en-US" dirty="0" err="1"/>
              <a:t>rfc</a:t>
            </a:r>
            <a:r>
              <a:rPr lang="en-US" dirty="0"/>
              <a:t>/issues/204</a:t>
            </a:r>
          </a:p>
          <a:p>
            <a:r>
              <a:rPr lang="en-US" dirty="0"/>
              <a:t>Extend </a:t>
            </a:r>
            <a:r>
              <a:rPr lang="en-US" b="1" dirty="0"/>
              <a:t>resource</a:t>
            </a:r>
            <a:r>
              <a:rPr lang="en-US" dirty="0"/>
              <a:t> to support multiple top-level resource requests</a:t>
            </a:r>
          </a:p>
          <a:p>
            <a:r>
              <a:rPr lang="en-US" dirty="0"/>
              <a:t>Extend </a:t>
            </a:r>
            <a:r>
              <a:rPr lang="en-US" b="1" dirty="0"/>
              <a:t>exec</a:t>
            </a:r>
            <a:r>
              <a:rPr lang="en-US" dirty="0"/>
              <a:t> to support multiple slots</a:t>
            </a:r>
          </a:p>
          <a:p>
            <a:r>
              <a:rPr lang="en-US" dirty="0"/>
              <a:t>Extend the </a:t>
            </a:r>
            <a:r>
              <a:rPr lang="en-US" b="1" dirty="0"/>
              <a:t>IMP</a:t>
            </a:r>
            <a:r>
              <a:rPr lang="en-US" dirty="0"/>
              <a:t> to have a two-phase prologue and support vendor BB APIs</a:t>
            </a:r>
          </a:p>
          <a:p>
            <a:pPr lvl="1"/>
            <a:r>
              <a:rPr lang="en-US" dirty="0"/>
              <a:t>launch a prologue across all the nodes and ensure they all succeed before continuing</a:t>
            </a:r>
          </a:p>
          <a:p>
            <a:r>
              <a:rPr lang="en-US" dirty="0"/>
              <a:t>Using the </a:t>
            </a:r>
            <a:r>
              <a:rPr lang="en-US" b="1" dirty="0"/>
              <a:t>resource</a:t>
            </a:r>
            <a:r>
              <a:rPr lang="en-US" dirty="0"/>
              <a:t> module and </a:t>
            </a:r>
            <a:r>
              <a:rPr lang="en-US" b="1" dirty="0"/>
              <a:t>simulator,</a:t>
            </a:r>
            <a:r>
              <a:rPr lang="en-US" dirty="0"/>
              <a:t> demonstrate representations of capacity and locality for relevant BB architectures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97F16810-B059-8640-BE62-0C6076CAF31D}"/>
              </a:ext>
            </a:extLst>
          </p:cNvPr>
          <p:cNvSpPr>
            <a:spLocks noGrp="1"/>
          </p:cNvSpPr>
          <p:nvPr>
            <p:ph type="title"/>
          </p:nvPr>
        </p:nvSpPr>
        <p:spPr/>
        <p:txBody>
          <a:bodyPr/>
          <a:lstStyle/>
          <a:p>
            <a:r>
              <a:rPr lang="en-US" dirty="0"/>
              <a:t>Roadmap for Tiered Storage Support in Flux</a:t>
            </a:r>
          </a:p>
        </p:txBody>
      </p:sp>
    </p:spTree>
    <p:extLst>
      <p:ext uri="{BB962C8B-B14F-4D97-AF65-F5344CB8AC3E}">
        <p14:creationId xmlns:p14="http://schemas.microsoft.com/office/powerpoint/2010/main" val="8227961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396464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900" y="1441525"/>
            <a:ext cx="11495314" cy="4650518"/>
          </a:xfrm>
        </p:spPr>
        <p:txBody>
          <a:bodyPr vert="horz" lIns="0" tIns="0" rIns="0" bIns="0" rtlCol="0" anchor="t">
            <a:normAutofit/>
          </a:bodyPr>
          <a:lstStyle/>
          <a:p>
            <a:r>
              <a:rPr lang="en-US" dirty="0">
                <a:latin typeface="Avenir Book" panose="02000503020000020003" pitchFamily="2" charset="0"/>
              </a:rPr>
              <a:t>Goal is to implement our execution system that meets the requirements imposed by multi-user Flux and security while making its feature set on-par with our old system called wreck.</a:t>
            </a:r>
          </a:p>
          <a:p>
            <a:r>
              <a:rPr lang="en-US" dirty="0">
                <a:latin typeface="Avenir Book" panose="02000503020000020003" pitchFamily="2" charset="0"/>
              </a:rPr>
              <a:t>We have been more or less on track:</a:t>
            </a:r>
          </a:p>
          <a:p>
            <a:pPr lvl="1"/>
            <a:r>
              <a:rPr lang="en-US" dirty="0">
                <a:latin typeface="Avenir Book" panose="02000503020000020003" pitchFamily="2" charset="0"/>
              </a:rPr>
              <a:t>Preliminary job shell (7/5/2019)</a:t>
            </a:r>
          </a:p>
          <a:p>
            <a:pPr lvl="1"/>
            <a:r>
              <a:rPr lang="en-US" dirty="0">
                <a:latin typeface="Avenir Book" panose="02000503020000020003" pitchFamily="2" charset="0"/>
              </a:rPr>
              <a:t>MPI Hello world (7/31/2019)</a:t>
            </a:r>
          </a:p>
          <a:p>
            <a:pPr lvl="1"/>
            <a:r>
              <a:rPr lang="en-US" dirty="0">
                <a:latin typeface="Avenir Book" panose="02000503020000020003" pitchFamily="2" charset="0"/>
              </a:rPr>
              <a:t>Shell plugin (08/16/2019)</a:t>
            </a:r>
          </a:p>
          <a:p>
            <a:pPr lvl="1"/>
            <a:r>
              <a:rPr lang="en-US" dirty="0">
                <a:latin typeface="Avenir Book" panose="02000503020000020003" pitchFamily="2" charset="0"/>
              </a:rPr>
              <a:t>Flux run prototype in review (8/16/2019)</a:t>
            </a:r>
          </a:p>
          <a:p>
            <a:pPr lvl="1"/>
            <a:r>
              <a:rPr lang="en-US" dirty="0">
                <a:latin typeface="Avenir Book" panose="02000503020000020003" pitchFamily="2" charset="0"/>
              </a:rPr>
              <a:t>I/O improvements (08/30/2019)</a:t>
            </a:r>
          </a:p>
          <a:p>
            <a:pPr lvl="1"/>
            <a:r>
              <a:rPr lang="en-US" dirty="0">
                <a:latin typeface="Avenir Book" panose="02000503020000020003" pitchFamily="2" charset="0"/>
              </a:rPr>
              <a:t>Task exit handling (09/13/2019)</a:t>
            </a:r>
          </a:p>
          <a:p>
            <a:pPr lvl="1"/>
            <a:r>
              <a:rPr lang="en-US" dirty="0">
                <a:latin typeface="Avenir Book" panose="02000503020000020003" pitchFamily="2" charset="0"/>
              </a:rPr>
              <a:t>Flux simulator prototype in review (11/26/2019)</a:t>
            </a:r>
          </a:p>
          <a:p>
            <a:r>
              <a:rPr lang="en-US" dirty="0">
                <a:latin typeface="Avenir Book"/>
                <a:cs typeface="Calibri"/>
              </a:rPr>
              <a:t>Some of our workflow customers are kicking the tires</a:t>
            </a:r>
            <a:endParaRPr lang="en-US" dirty="0">
              <a:latin typeface="Avenir Book" panose="02000503020000020003" pitchFamily="2" charset="0"/>
            </a:endParaRPr>
          </a:p>
          <a:p>
            <a:endParaRPr lang="en-US" dirty="0"/>
          </a:p>
          <a:p>
            <a:endParaRPr lang="en-US" dirty="0"/>
          </a:p>
          <a:p>
            <a:pPr marL="342900" lvl="1" indent="0">
              <a:buNone/>
            </a:pPr>
            <a:endParaRPr lang="en-US" dirty="0"/>
          </a:p>
        </p:txBody>
      </p:sp>
      <p:sp>
        <p:nvSpPr>
          <p:cNvPr id="13" name="Title 12"/>
          <p:cNvSpPr>
            <a:spLocks noGrp="1"/>
          </p:cNvSpPr>
          <p:nvPr>
            <p:ph type="title"/>
          </p:nvPr>
        </p:nvSpPr>
        <p:spPr>
          <a:xfrm>
            <a:off x="342900" y="219510"/>
            <a:ext cx="11552464" cy="1008771"/>
          </a:xfrm>
        </p:spPr>
        <p:txBody>
          <a:bodyPr/>
          <a:lstStyle/>
          <a:p>
            <a:r>
              <a:rPr lang="en-US" dirty="0">
                <a:latin typeface="Avenir Book" panose="02000503020000020003" pitchFamily="2" charset="0"/>
              </a:rPr>
              <a:t>Recent highlights: we completed the planned development of our new execution system </a:t>
            </a:r>
            <a:endParaRPr lang="en-US" b="0" dirty="0">
              <a:latin typeface="Avenir Book" panose="02000503020000020003" pitchFamily="2" charset="0"/>
            </a:endParaRPr>
          </a:p>
        </p:txBody>
      </p:sp>
    </p:spTree>
    <p:extLst>
      <p:ext uri="{BB962C8B-B14F-4D97-AF65-F5344CB8AC3E}">
        <p14:creationId xmlns:p14="http://schemas.microsoft.com/office/powerpoint/2010/main" val="3674970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5B692C3-DC70-6844-8DE1-43636DB85EA2}"/>
              </a:ext>
            </a:extLst>
          </p:cNvPr>
          <p:cNvGraphicFramePr>
            <a:graphicFrameLocks noGrp="1"/>
          </p:cNvGraphicFramePr>
          <p:nvPr>
            <p:extLst>
              <p:ext uri="{D42A27DB-BD31-4B8C-83A1-F6EECF244321}">
                <p14:modId xmlns:p14="http://schemas.microsoft.com/office/powerpoint/2010/main" val="13058553"/>
              </p:ext>
            </p:extLst>
          </p:nvPr>
        </p:nvGraphicFramePr>
        <p:xfrm>
          <a:off x="321371" y="1086457"/>
          <a:ext cx="11549255" cy="5209791"/>
        </p:xfrm>
        <a:graphic>
          <a:graphicData uri="http://schemas.openxmlformats.org/drawingml/2006/table">
            <a:tbl>
              <a:tblPr firstRow="1" bandRow="1">
                <a:tableStyleId>{5C22544A-7EE6-4342-B048-85BDC9FD1C3A}</a:tableStyleId>
              </a:tblPr>
              <a:tblGrid>
                <a:gridCol w="2246811">
                  <a:extLst>
                    <a:ext uri="{9D8B030D-6E8A-4147-A177-3AD203B41FA5}">
                      <a16:colId xmlns:a16="http://schemas.microsoft.com/office/drawing/2014/main" val="4209518655"/>
                    </a:ext>
                  </a:extLst>
                </a:gridCol>
                <a:gridCol w="7127656">
                  <a:extLst>
                    <a:ext uri="{9D8B030D-6E8A-4147-A177-3AD203B41FA5}">
                      <a16:colId xmlns:a16="http://schemas.microsoft.com/office/drawing/2014/main" val="2492398961"/>
                    </a:ext>
                  </a:extLst>
                </a:gridCol>
                <a:gridCol w="2174788">
                  <a:extLst>
                    <a:ext uri="{9D8B030D-6E8A-4147-A177-3AD203B41FA5}">
                      <a16:colId xmlns:a16="http://schemas.microsoft.com/office/drawing/2014/main" val="1418299572"/>
                    </a:ext>
                  </a:extLst>
                </a:gridCol>
              </a:tblGrid>
              <a:tr h="340699">
                <a:tc>
                  <a:txBody>
                    <a:bodyPr/>
                    <a:lstStyle/>
                    <a:p>
                      <a:r>
                        <a:rPr lang="en-US" sz="1500" dirty="0">
                          <a:latin typeface="Avenir Book" panose="02000503020000020003" pitchFamily="2" charset="0"/>
                          <a:cs typeface="Calibri" panose="020F0502020204030204" pitchFamily="34" charset="0"/>
                        </a:rPr>
                        <a:t>Time</a:t>
                      </a:r>
                    </a:p>
                  </a:txBody>
                  <a:tcPr/>
                </a:tc>
                <a:tc>
                  <a:txBody>
                    <a:bodyPr/>
                    <a:lstStyle/>
                    <a:p>
                      <a:r>
                        <a:rPr lang="en-US" sz="1500" dirty="0">
                          <a:latin typeface="Avenir Book" panose="02000503020000020003" pitchFamily="2" charset="0"/>
                          <a:cs typeface="Calibri" panose="020F0502020204030204" pitchFamily="34" charset="0"/>
                        </a:rPr>
                        <a:t>Topic</a:t>
                      </a:r>
                    </a:p>
                  </a:txBody>
                  <a:tcPr/>
                </a:tc>
                <a:tc>
                  <a:txBody>
                    <a:bodyPr/>
                    <a:lstStyle/>
                    <a:p>
                      <a:r>
                        <a:rPr lang="en-US" sz="1500" dirty="0">
                          <a:latin typeface="Avenir Book" panose="02000503020000020003" pitchFamily="2" charset="0"/>
                          <a:cs typeface="Calibri" panose="020F0502020204030204" pitchFamily="34" charset="0"/>
                        </a:rPr>
                        <a:t>Presenters</a:t>
                      </a:r>
                    </a:p>
                  </a:txBody>
                  <a:tcPr/>
                </a:tc>
                <a:extLst>
                  <a:ext uri="{0D108BD9-81ED-4DB2-BD59-A6C34878D82A}">
                    <a16:rowId xmlns:a16="http://schemas.microsoft.com/office/drawing/2014/main" val="1431564978"/>
                  </a:ext>
                </a:extLst>
              </a:tr>
              <a:tr h="5265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Avenir Book" panose="02000503020000020003" pitchFamily="2" charset="0"/>
                          <a:cs typeface="Calibri" panose="020F0502020204030204" pitchFamily="34" charset="0"/>
                        </a:rPr>
                        <a:t>08:30AM – 09:00AM</a:t>
                      </a:r>
                    </a:p>
                  </a:txBody>
                  <a:tcPr/>
                </a:tc>
                <a:tc>
                  <a:txBody>
                    <a:bodyPr/>
                    <a:lstStyle/>
                    <a:p>
                      <a:r>
                        <a:rPr lang="en-US" sz="1500" b="0" dirty="0">
                          <a:latin typeface="Avenir Book" panose="02000503020000020003" pitchFamily="2" charset="0"/>
                          <a:cs typeface="Calibri" panose="020F0502020204030204" pitchFamily="34" charset="0"/>
                        </a:rPr>
                        <a:t>Flux: Next-Generation Resource Management and Scheduling Infrastructure for </a:t>
                      </a:r>
                      <a:r>
                        <a:rPr lang="en-US" sz="1500" b="0" dirty="0" err="1">
                          <a:latin typeface="Avenir Book" panose="02000503020000020003" pitchFamily="2" charset="0"/>
                          <a:cs typeface="Calibri" panose="020F0502020204030204" pitchFamily="34" charset="0"/>
                        </a:rPr>
                        <a:t>Exascale</a:t>
                      </a:r>
                      <a:r>
                        <a:rPr lang="en-US" sz="1500" b="0" dirty="0">
                          <a:latin typeface="Avenir Book" panose="02000503020000020003" pitchFamily="2" charset="0"/>
                          <a:cs typeface="Calibri" panose="020F0502020204030204" pitchFamily="34" charset="0"/>
                        </a:rPr>
                        <a:t> Workflow and Resource Challenges</a:t>
                      </a:r>
                    </a:p>
                  </a:txBody>
                  <a:tcPr/>
                </a:tc>
                <a:tc>
                  <a:txBody>
                    <a:bodyPr/>
                    <a:lstStyle/>
                    <a:p>
                      <a:r>
                        <a:rPr lang="en-US" sz="1500" dirty="0" err="1">
                          <a:latin typeface="Avenir Book" panose="02000503020000020003" pitchFamily="2" charset="0"/>
                          <a:cs typeface="Calibri" panose="020F0502020204030204" pitchFamily="34" charset="0"/>
                        </a:rPr>
                        <a:t>Ahn</a:t>
                      </a:r>
                      <a:endParaRPr lang="en-US" sz="1500" dirty="0">
                        <a:latin typeface="Avenir Book" panose="02000503020000020003" pitchFamily="2" charset="0"/>
                        <a:cs typeface="Calibri" panose="020F0502020204030204" pitchFamily="34" charset="0"/>
                      </a:endParaRPr>
                    </a:p>
                  </a:txBody>
                  <a:tcPr/>
                </a:tc>
                <a:extLst>
                  <a:ext uri="{0D108BD9-81ED-4DB2-BD59-A6C34878D82A}">
                    <a16:rowId xmlns:a16="http://schemas.microsoft.com/office/drawing/2014/main" val="1306571366"/>
                  </a:ext>
                </a:extLst>
              </a:tr>
              <a:tr h="310250">
                <a:tc>
                  <a:txBody>
                    <a:bodyPr/>
                    <a:lstStyle/>
                    <a:p>
                      <a:r>
                        <a:rPr lang="en-US" sz="1500" dirty="0">
                          <a:latin typeface="Avenir Book" panose="02000503020000020003" pitchFamily="2" charset="0"/>
                          <a:cs typeface="Calibri" panose="020F0502020204030204" pitchFamily="34" charset="0"/>
                        </a:rPr>
                        <a:t>09:00AM – 09:30AM</a:t>
                      </a:r>
                    </a:p>
                  </a:txBody>
                  <a:tcPr/>
                </a:tc>
                <a:tc>
                  <a:txBody>
                    <a:bodyPr/>
                    <a:lstStyle/>
                    <a:p>
                      <a:r>
                        <a:rPr lang="en-US" sz="1500" dirty="0">
                          <a:latin typeface="Avenir Book" panose="02000503020000020003" pitchFamily="2" charset="0"/>
                          <a:cs typeface="Calibri" panose="020F0502020204030204" pitchFamily="34" charset="0"/>
                        </a:rPr>
                        <a:t>Flux APIs</a:t>
                      </a:r>
                    </a:p>
                  </a:txBody>
                  <a:tcPr/>
                </a:tc>
                <a:tc>
                  <a:txBody>
                    <a:bodyPr/>
                    <a:lstStyle/>
                    <a:p>
                      <a:r>
                        <a:rPr lang="en-US" sz="1500" dirty="0">
                          <a:latin typeface="Avenir Book" panose="02000503020000020003" pitchFamily="2" charset="0"/>
                          <a:cs typeface="Calibri"/>
                        </a:rPr>
                        <a:t>Herbein</a:t>
                      </a:r>
                    </a:p>
                  </a:txBody>
                  <a:tcPr/>
                </a:tc>
                <a:extLst>
                  <a:ext uri="{0D108BD9-81ED-4DB2-BD59-A6C34878D82A}">
                    <a16:rowId xmlns:a16="http://schemas.microsoft.com/office/drawing/2014/main" val="3291547701"/>
                  </a:ext>
                </a:extLst>
              </a:tr>
              <a:tr h="310250">
                <a:tc>
                  <a:txBody>
                    <a:bodyPr/>
                    <a:lstStyle/>
                    <a:p>
                      <a:r>
                        <a:rPr lang="en-US" sz="1500" dirty="0">
                          <a:latin typeface="Avenir Book" panose="02000503020000020003" pitchFamily="2" charset="0"/>
                          <a:cs typeface="Calibri" panose="020F0502020204030204" pitchFamily="34" charset="0"/>
                        </a:rPr>
                        <a:t>09:30AM – 10:00AM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kern="1200" dirty="0">
                          <a:solidFill>
                            <a:schemeClr val="dk1"/>
                          </a:solidFill>
                          <a:effectLst/>
                          <a:latin typeface="Avenir Book" panose="02000503020000020003" pitchFamily="2" charset="0"/>
                          <a:ea typeface="+mn-ea"/>
                          <a:cs typeface="Calibri" panose="020F0502020204030204" pitchFamily="34" charset="0"/>
                        </a:rPr>
                        <a:t>Using Flux for scheduling </a:t>
                      </a:r>
                      <a:r>
                        <a:rPr lang="en-US" sz="1500" dirty="0" err="1">
                          <a:latin typeface="Avenir Book" panose="02000503020000020003" pitchFamily="2" charset="0"/>
                          <a:cs typeface="Calibri" panose="020F0502020204030204" pitchFamily="34" charset="0"/>
                        </a:rPr>
                        <a:t>MuMMI</a:t>
                      </a:r>
                      <a:endParaRPr lang="en-US" sz="1500" dirty="0">
                        <a:latin typeface="Avenir Book" panose="02000503020000020003" pitchFamily="2" charset="0"/>
                        <a:cs typeface="Calibri" panose="020F0502020204030204" pitchFamily="34" charset="0"/>
                      </a:endParaRPr>
                    </a:p>
                  </a:txBody>
                  <a:tcPr/>
                </a:tc>
                <a:tc>
                  <a:txBody>
                    <a:bodyPr/>
                    <a:lstStyle/>
                    <a:p>
                      <a:r>
                        <a:rPr lang="en-US" sz="1500" dirty="0">
                          <a:latin typeface="Avenir Book" panose="02000503020000020003" pitchFamily="2" charset="0"/>
                          <a:cs typeface="Calibri" panose="020F0502020204030204" pitchFamily="34" charset="0"/>
                        </a:rPr>
                        <a:t>Di Natale</a:t>
                      </a:r>
                    </a:p>
                  </a:txBody>
                  <a:tcPr/>
                </a:tc>
                <a:extLst>
                  <a:ext uri="{0D108BD9-81ED-4DB2-BD59-A6C34878D82A}">
                    <a16:rowId xmlns:a16="http://schemas.microsoft.com/office/drawing/2014/main" val="2200881558"/>
                  </a:ext>
                </a:extLst>
              </a:tr>
              <a:tr h="310250">
                <a:tc>
                  <a:txBody>
                    <a:bodyPr/>
                    <a:lstStyle/>
                    <a:p>
                      <a:r>
                        <a:rPr lang="en-US" sz="1500" dirty="0">
                          <a:latin typeface="Avenir Book" panose="02000503020000020003" pitchFamily="2" charset="0"/>
                          <a:cs typeface="Calibri" panose="020F0502020204030204" pitchFamily="34" charset="0"/>
                        </a:rPr>
                        <a:t>10:00AM – 10:30AM</a:t>
                      </a:r>
                    </a:p>
                  </a:txBody>
                  <a:tcPr/>
                </a:tc>
                <a:tc>
                  <a:txBody>
                    <a:bodyPr/>
                    <a:lstStyle/>
                    <a:p>
                      <a:r>
                        <a:rPr lang="en-US" sz="1500" dirty="0">
                          <a:latin typeface="Avenir Book" panose="02000503020000020003" pitchFamily="2" charset="0"/>
                          <a:cs typeface="Calibri" panose="020F0502020204030204" pitchFamily="34" charset="0"/>
                        </a:rPr>
                        <a:t>Coffee break</a:t>
                      </a:r>
                    </a:p>
                  </a:txBody>
                  <a:tcPr/>
                </a:tc>
                <a:tc>
                  <a:txBody>
                    <a:bodyPr/>
                    <a:lstStyle/>
                    <a:p>
                      <a:endParaRPr lang="en-US" sz="1500">
                        <a:latin typeface="Avenir Book" panose="02000503020000020003" pitchFamily="2" charset="0"/>
                        <a:cs typeface="Calibri" panose="020F0502020204030204" pitchFamily="34" charset="0"/>
                      </a:endParaRPr>
                    </a:p>
                  </a:txBody>
                  <a:tcPr/>
                </a:tc>
                <a:extLst>
                  <a:ext uri="{0D108BD9-81ED-4DB2-BD59-A6C34878D82A}">
                    <a16:rowId xmlns:a16="http://schemas.microsoft.com/office/drawing/2014/main" val="3517544216"/>
                  </a:ext>
                </a:extLst>
              </a:tr>
              <a:tr h="310250">
                <a:tc>
                  <a:txBody>
                    <a:bodyPr/>
                    <a:lstStyle/>
                    <a:p>
                      <a:r>
                        <a:rPr lang="en-US" sz="1500" dirty="0">
                          <a:latin typeface="Avenir Book" panose="02000503020000020003" pitchFamily="2" charset="0"/>
                          <a:cs typeface="Calibri" panose="020F0502020204030204" pitchFamily="34" charset="0"/>
                        </a:rPr>
                        <a:t>10:30AM – 12:00PM</a:t>
                      </a:r>
                    </a:p>
                  </a:txBody>
                  <a:tcPr/>
                </a:tc>
                <a:tc>
                  <a:txBody>
                    <a:bodyPr/>
                    <a:lstStyle/>
                    <a:p>
                      <a:r>
                        <a:rPr lang="en-US" sz="1500" dirty="0">
                          <a:latin typeface="Avenir Book" panose="02000503020000020003" pitchFamily="2" charset="0"/>
                          <a:cs typeface="Calibri" panose="020F0502020204030204" pitchFamily="34" charset="0"/>
                        </a:rPr>
                        <a:t>Hands-on exercises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Avenir Book" panose="02000503020000020003" pitchFamily="2" charset="0"/>
                          <a:cs typeface="Calibri"/>
                        </a:rPr>
                        <a:t>Herbein, </a:t>
                      </a:r>
                      <a:r>
                        <a:rPr lang="en-US" sz="1500" dirty="0" err="1">
                          <a:latin typeface="Avenir Book" panose="02000503020000020003" pitchFamily="2" charset="0"/>
                          <a:cs typeface="Calibri"/>
                        </a:rPr>
                        <a:t>Ahn</a:t>
                      </a:r>
                      <a:r>
                        <a:rPr lang="en-US" sz="1500" dirty="0">
                          <a:latin typeface="Avenir Book" panose="02000503020000020003" pitchFamily="2" charset="0"/>
                          <a:cs typeface="Calibri"/>
                        </a:rPr>
                        <a:t> and Milroy</a:t>
                      </a:r>
                    </a:p>
                  </a:txBody>
                  <a:tcPr/>
                </a:tc>
                <a:extLst>
                  <a:ext uri="{0D108BD9-81ED-4DB2-BD59-A6C34878D82A}">
                    <a16:rowId xmlns:a16="http://schemas.microsoft.com/office/drawing/2014/main" val="3124410112"/>
                  </a:ext>
                </a:extLst>
              </a:tr>
              <a:tr h="310250">
                <a:tc>
                  <a:txBody>
                    <a:bodyPr/>
                    <a:lstStyle/>
                    <a:p>
                      <a:r>
                        <a:rPr lang="en-US" sz="1500" dirty="0">
                          <a:latin typeface="Avenir Book" panose="02000503020000020003" pitchFamily="2" charset="0"/>
                          <a:cs typeface="Calibri" panose="020F0502020204030204" pitchFamily="34" charset="0"/>
                        </a:rPr>
                        <a:t>12:00PM – 01:30PM</a:t>
                      </a:r>
                    </a:p>
                  </a:txBody>
                  <a:tcPr/>
                </a:tc>
                <a:tc>
                  <a:txBody>
                    <a:bodyPr/>
                    <a:lstStyle/>
                    <a:p>
                      <a:r>
                        <a:rPr lang="en-US" sz="1500" dirty="0">
                          <a:latin typeface="Avenir Book" panose="02000503020000020003" pitchFamily="2" charset="0"/>
                          <a:cs typeface="Calibri" panose="020F0502020204030204" pitchFamily="34" charset="0"/>
                        </a:rPr>
                        <a:t>Lunch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dirty="0">
                        <a:latin typeface="Avenir Book" panose="02000503020000020003" pitchFamily="2" charset="0"/>
                        <a:cs typeface="Calibri" panose="020F0502020204030204" pitchFamily="34" charset="0"/>
                      </a:endParaRPr>
                    </a:p>
                  </a:txBody>
                  <a:tcPr/>
                </a:tc>
                <a:extLst>
                  <a:ext uri="{0D108BD9-81ED-4DB2-BD59-A6C34878D82A}">
                    <a16:rowId xmlns:a16="http://schemas.microsoft.com/office/drawing/2014/main" val="1915478833"/>
                  </a:ext>
                </a:extLst>
              </a:tr>
              <a:tr h="530692">
                <a:tc>
                  <a:txBody>
                    <a:bodyPr/>
                    <a:lstStyle/>
                    <a:p>
                      <a:r>
                        <a:rPr lang="en-US" sz="1500" dirty="0">
                          <a:latin typeface="Avenir Book" panose="02000503020000020003" pitchFamily="2" charset="0"/>
                          <a:cs typeface="Calibri" panose="020F0502020204030204" pitchFamily="34" charset="0"/>
                        </a:rPr>
                        <a:t>01:30PM – 01:50PM</a:t>
                      </a:r>
                    </a:p>
                  </a:txBody>
                  <a:tcPr/>
                </a:tc>
                <a:tc>
                  <a:txBody>
                    <a:bodyPr/>
                    <a:lstStyle/>
                    <a:p>
                      <a:pPr lvl="0" algn="l">
                        <a:lnSpc>
                          <a:spcPct val="100000"/>
                        </a:lnSpc>
                        <a:spcBef>
                          <a:spcPts val="0"/>
                        </a:spcBef>
                        <a:spcAft>
                          <a:spcPts val="0"/>
                        </a:spcAft>
                        <a:buNone/>
                      </a:pPr>
                      <a:r>
                        <a:rPr lang="en-US" sz="1500" b="0" i="0" u="none" strike="noStrike" noProof="0" dirty="0">
                          <a:latin typeface="Avenir Book" panose="02000503020000020003" pitchFamily="2" charset="0"/>
                        </a:rPr>
                        <a:t>Using Flux to improve the usability, performance, and software complexity of UQP</a:t>
                      </a:r>
                      <a:endParaRPr lang="en-US" sz="1500" dirty="0">
                        <a:latin typeface="Avenir Book" panose="02000503020000020003" pitchFamily="2" charset="0"/>
                      </a:endParaRPr>
                    </a:p>
                  </a:txBody>
                  <a:tcPr/>
                </a:tc>
                <a:tc>
                  <a:txBody>
                    <a:bodyPr/>
                    <a:lstStyle/>
                    <a:p>
                      <a:pPr lvl="0">
                        <a:buNone/>
                      </a:pPr>
                      <a:r>
                        <a:rPr lang="en-US" sz="1500" b="0" i="0" u="none" strike="noStrike" noProof="0" dirty="0" err="1">
                          <a:latin typeface="Avenir Book" panose="02000503020000020003" pitchFamily="2" charset="0"/>
                        </a:rPr>
                        <a:t>Ahn</a:t>
                      </a:r>
                      <a:endParaRPr lang="en-US" sz="1500" dirty="0" err="1">
                        <a:latin typeface="Avenir Book" panose="02000503020000020003" pitchFamily="2" charset="0"/>
                      </a:endParaRPr>
                    </a:p>
                  </a:txBody>
                  <a:tcPr/>
                </a:tc>
                <a:extLst>
                  <a:ext uri="{0D108BD9-81ED-4DB2-BD59-A6C34878D82A}">
                    <a16:rowId xmlns:a16="http://schemas.microsoft.com/office/drawing/2014/main" val="430546033"/>
                  </a:ext>
                </a:extLst>
              </a:tr>
              <a:tr h="336273">
                <a:tc>
                  <a:txBody>
                    <a:bodyPr/>
                    <a:lstStyle/>
                    <a:p>
                      <a:r>
                        <a:rPr lang="en-US" sz="1500" dirty="0">
                          <a:latin typeface="Avenir Book" panose="02000503020000020003" pitchFamily="2" charset="0"/>
                          <a:cs typeface="Calibri" panose="020F0502020204030204" pitchFamily="34" charset="0"/>
                        </a:rPr>
                        <a:t>01:50PM – 02:05PM</a:t>
                      </a:r>
                    </a:p>
                  </a:txBody>
                  <a:tcPr/>
                </a:tc>
                <a:tc>
                  <a:txBody>
                    <a:bodyPr/>
                    <a:lstStyle/>
                    <a:p>
                      <a:pPr lvl="0">
                        <a:buNone/>
                      </a:pPr>
                      <a:r>
                        <a:rPr lang="en-US" sz="1500" b="0" i="0" u="none" strike="noStrike" noProof="0" dirty="0">
                          <a:latin typeface="Avenir Book" panose="02000503020000020003" pitchFamily="2" charset="0"/>
                        </a:rPr>
                        <a:t>Manage internal queue w/ Flux for common workflows</a:t>
                      </a:r>
                    </a:p>
                  </a:txBody>
                  <a:tcPr/>
                </a:tc>
                <a:tc>
                  <a:txBody>
                    <a:bodyPr/>
                    <a:lstStyle/>
                    <a:p>
                      <a:r>
                        <a:rPr lang="en-US" sz="1500" b="0" i="0" u="none" strike="noStrike" noProof="0" dirty="0" err="1">
                          <a:latin typeface="Avenir Book" panose="02000503020000020003" pitchFamily="2" charset="0"/>
                        </a:rPr>
                        <a:t>Agelastos</a:t>
                      </a:r>
                      <a:r>
                        <a:rPr lang="en-US" sz="1500" b="0" i="0" u="none" strike="noStrike" noProof="0" dirty="0">
                          <a:latin typeface="Avenir Book" panose="02000503020000020003" pitchFamily="2" charset="0"/>
                        </a:rPr>
                        <a:t> (SNL)</a:t>
                      </a:r>
                    </a:p>
                  </a:txBody>
                  <a:tcPr/>
                </a:tc>
                <a:extLst>
                  <a:ext uri="{0D108BD9-81ED-4DB2-BD59-A6C34878D82A}">
                    <a16:rowId xmlns:a16="http://schemas.microsoft.com/office/drawing/2014/main" val="433160134"/>
                  </a:ext>
                </a:extLst>
              </a:tr>
              <a:tr h="310250">
                <a:tc>
                  <a:txBody>
                    <a:bodyPr/>
                    <a:lstStyle/>
                    <a:p>
                      <a:r>
                        <a:rPr lang="en-US" sz="1500" dirty="0">
                          <a:latin typeface="Avenir Book" panose="02000503020000020003" pitchFamily="2" charset="0"/>
                          <a:cs typeface="Calibri" panose="020F0502020204030204" pitchFamily="34" charset="0"/>
                        </a:rPr>
                        <a:t>02:05PM – 02:25PM</a:t>
                      </a:r>
                    </a:p>
                  </a:txBody>
                  <a:tcPr/>
                </a:tc>
                <a:tc>
                  <a:txBody>
                    <a:bodyPr/>
                    <a:lstStyle/>
                    <a:p>
                      <a:r>
                        <a:rPr lang="en-US" sz="1500" dirty="0">
                          <a:latin typeface="Avenir Book" panose="02000503020000020003" pitchFamily="2" charset="0"/>
                          <a:cs typeface="Calibri" panose="020F0502020204030204" pitchFamily="34" charset="0"/>
                        </a:rPr>
                        <a:t>Flux with Kubernetes </a:t>
                      </a:r>
                    </a:p>
                  </a:txBody>
                  <a:tcPr/>
                </a:tc>
                <a:tc>
                  <a:txBody>
                    <a:bodyPr/>
                    <a:lstStyle/>
                    <a:p>
                      <a:r>
                        <a:rPr lang="en-US" sz="1500" dirty="0">
                          <a:latin typeface="Avenir Book" panose="02000503020000020003" pitchFamily="2" charset="0"/>
                          <a:cs typeface="Calibri" panose="020F0502020204030204" pitchFamily="34" charset="0"/>
                        </a:rPr>
                        <a:t>Milroy</a:t>
                      </a:r>
                    </a:p>
                  </a:txBody>
                  <a:tcPr/>
                </a:tc>
                <a:extLst>
                  <a:ext uri="{0D108BD9-81ED-4DB2-BD59-A6C34878D82A}">
                    <a16:rowId xmlns:a16="http://schemas.microsoft.com/office/drawing/2014/main" val="2649065057"/>
                  </a:ext>
                </a:extLst>
              </a:tr>
              <a:tr h="326579">
                <a:tc>
                  <a:txBody>
                    <a:bodyPr/>
                    <a:lstStyle/>
                    <a:p>
                      <a:r>
                        <a:rPr lang="en-US" sz="1500" dirty="0">
                          <a:latin typeface="Avenir Book" panose="02000503020000020003" pitchFamily="2" charset="0"/>
                          <a:cs typeface="Calibri" panose="020F0502020204030204" pitchFamily="34" charset="0"/>
                        </a:rPr>
                        <a:t>02:25PM – 03:00PM </a:t>
                      </a:r>
                    </a:p>
                  </a:txBody>
                  <a:tcPr/>
                </a:tc>
                <a:tc>
                  <a:txBody>
                    <a:bodyPr/>
                    <a:lstStyle/>
                    <a:p>
                      <a:r>
                        <a:rPr lang="en-US" sz="1500" dirty="0">
                          <a:latin typeface="Avenir Book" panose="02000503020000020003" pitchFamily="2" charset="0"/>
                          <a:cs typeface="Calibri" panose="020F0502020204030204" pitchFamily="34" charset="0"/>
                        </a:rPr>
                        <a:t>Hands-on for advanced topics</a:t>
                      </a:r>
                    </a:p>
                  </a:txBody>
                  <a:tcPr/>
                </a:tc>
                <a:tc>
                  <a:txBody>
                    <a:bodyPr/>
                    <a:lstStyle/>
                    <a:p>
                      <a:pPr marL="0" marR="0" lvl="0" indent="0" algn="l">
                        <a:lnSpc>
                          <a:spcPct val="100000"/>
                        </a:lnSpc>
                        <a:spcBef>
                          <a:spcPts val="0"/>
                        </a:spcBef>
                        <a:spcAft>
                          <a:spcPts val="0"/>
                        </a:spcAft>
                        <a:buNone/>
                      </a:pPr>
                      <a:r>
                        <a:rPr lang="en-US" sz="1500" b="0" i="0" u="none" strike="noStrike" noProof="0" dirty="0">
                          <a:latin typeface="Avenir Book" panose="02000503020000020003" pitchFamily="2" charset="0"/>
                        </a:rPr>
                        <a:t>Herbein and </a:t>
                      </a:r>
                      <a:r>
                        <a:rPr lang="en-US" sz="1500" dirty="0" err="1">
                          <a:latin typeface="Avenir Book" panose="02000503020000020003" pitchFamily="2" charset="0"/>
                          <a:cs typeface="Calibri"/>
                        </a:rPr>
                        <a:t>Ahn</a:t>
                      </a:r>
                      <a:r>
                        <a:rPr lang="en-US" sz="1500" dirty="0">
                          <a:latin typeface="Avenir Book" panose="02000503020000020003" pitchFamily="2" charset="0"/>
                          <a:cs typeface="Calibri"/>
                        </a:rPr>
                        <a:t> </a:t>
                      </a:r>
                      <a:endParaRPr lang="en-US" sz="1500">
                        <a:latin typeface="Avenir Book" panose="02000503020000020003" pitchFamily="2" charset="0"/>
                        <a:cs typeface="Calibri"/>
                      </a:endParaRPr>
                    </a:p>
                  </a:txBody>
                  <a:tcPr/>
                </a:tc>
                <a:extLst>
                  <a:ext uri="{0D108BD9-81ED-4DB2-BD59-A6C34878D82A}">
                    <a16:rowId xmlns:a16="http://schemas.microsoft.com/office/drawing/2014/main" val="4140497171"/>
                  </a:ext>
                </a:extLst>
              </a:tr>
              <a:tr h="310250">
                <a:tc>
                  <a:txBody>
                    <a:bodyPr/>
                    <a:lstStyle/>
                    <a:p>
                      <a:r>
                        <a:rPr lang="en-US" sz="1500" dirty="0">
                          <a:latin typeface="Avenir Book" panose="02000503020000020003" pitchFamily="2" charset="0"/>
                          <a:cs typeface="Calibri" panose="020F0502020204030204" pitchFamily="34" charset="0"/>
                        </a:rPr>
                        <a:t>03:00PM – 03:30PM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Avenir Book" panose="02000503020000020003" pitchFamily="2" charset="0"/>
                          <a:cs typeface="Calibri" panose="020F0502020204030204" pitchFamily="34" charset="0"/>
                        </a:rPr>
                        <a:t>Coffee break</a:t>
                      </a:r>
                    </a:p>
                  </a:txBody>
                  <a:tcPr/>
                </a:tc>
                <a:tc>
                  <a:txBody>
                    <a:bodyPr/>
                    <a:lstStyle/>
                    <a:p>
                      <a:endParaRPr lang="en-US" sz="1500" dirty="0">
                        <a:latin typeface="Avenir Book" panose="02000503020000020003" pitchFamily="2" charset="0"/>
                        <a:cs typeface="Calibri" panose="020F0502020204030204" pitchFamily="34" charset="0"/>
                      </a:endParaRPr>
                    </a:p>
                  </a:txBody>
                  <a:tcPr/>
                </a:tc>
                <a:extLst>
                  <a:ext uri="{0D108BD9-81ED-4DB2-BD59-A6C34878D82A}">
                    <a16:rowId xmlns:a16="http://schemas.microsoft.com/office/drawing/2014/main" val="2196872143"/>
                  </a:ext>
                </a:extLst>
              </a:tr>
              <a:tr h="310250">
                <a:tc>
                  <a:txBody>
                    <a:bodyPr/>
                    <a:lstStyle/>
                    <a:p>
                      <a:r>
                        <a:rPr lang="en-US" sz="1500" dirty="0">
                          <a:latin typeface="Avenir Book" panose="02000503020000020003" pitchFamily="2" charset="0"/>
                          <a:cs typeface="Calibri" panose="020F0502020204030204" pitchFamily="34" charset="0"/>
                        </a:rPr>
                        <a:t>03:30PM – 04:00PM</a:t>
                      </a:r>
                    </a:p>
                  </a:txBody>
                  <a:tcPr/>
                </a:tc>
                <a:tc>
                  <a:txBody>
                    <a:bodyPr/>
                    <a:lstStyle/>
                    <a:p>
                      <a:r>
                        <a:rPr lang="en-US" sz="1500" dirty="0">
                          <a:latin typeface="Avenir Book" panose="02000503020000020003" pitchFamily="2" charset="0"/>
                          <a:cs typeface="Calibri" panose="020F0502020204030204" pitchFamily="34" charset="0"/>
                        </a:rPr>
                        <a:t>Graph-based resource model and tiered storage support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err="1">
                          <a:latin typeface="Avenir Book" panose="02000503020000020003" pitchFamily="2" charset="0"/>
                          <a:cs typeface="Calibri"/>
                        </a:rPr>
                        <a:t>Ahn</a:t>
                      </a:r>
                      <a:r>
                        <a:rPr lang="en-US" sz="1500" dirty="0">
                          <a:latin typeface="Avenir Book" panose="02000503020000020003" pitchFamily="2" charset="0"/>
                          <a:cs typeface="Calibri"/>
                        </a:rPr>
                        <a:t> and Herbein</a:t>
                      </a:r>
                    </a:p>
                  </a:txBody>
                  <a:tcPr/>
                </a:tc>
                <a:extLst>
                  <a:ext uri="{0D108BD9-81ED-4DB2-BD59-A6C34878D82A}">
                    <a16:rowId xmlns:a16="http://schemas.microsoft.com/office/drawing/2014/main" val="3677439828"/>
                  </a:ext>
                </a:extLst>
              </a:tr>
              <a:tr h="310250">
                <a:tc>
                  <a:txBody>
                    <a:bodyPr/>
                    <a:lstStyle/>
                    <a:p>
                      <a:r>
                        <a:rPr lang="en-US" sz="1500" dirty="0">
                          <a:latin typeface="Avenir Book" panose="02000503020000020003" pitchFamily="2" charset="0"/>
                          <a:cs typeface="Calibri" panose="020F0502020204030204" pitchFamily="34" charset="0"/>
                        </a:rPr>
                        <a:t>04:00PM – 04:30PM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latin typeface="Avenir Book" panose="02000503020000020003" pitchFamily="2" charset="0"/>
                          <a:cs typeface="Calibri" panose="020F0502020204030204" pitchFamily="34" charset="0"/>
                        </a:rPr>
                        <a:t>Makeup time for hands-on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err="1">
                          <a:latin typeface="Avenir Book" panose="02000503020000020003" pitchFamily="2" charset="0"/>
                          <a:cs typeface="Calibri"/>
                        </a:rPr>
                        <a:t>Ahn</a:t>
                      </a:r>
                      <a:r>
                        <a:rPr lang="en-US" sz="1500" dirty="0">
                          <a:latin typeface="Avenir Book" panose="02000503020000020003" pitchFamily="2" charset="0"/>
                          <a:cs typeface="Calibri"/>
                        </a:rPr>
                        <a:t> and Herbein</a:t>
                      </a:r>
                    </a:p>
                  </a:txBody>
                  <a:tcPr/>
                </a:tc>
                <a:extLst>
                  <a:ext uri="{0D108BD9-81ED-4DB2-BD59-A6C34878D82A}">
                    <a16:rowId xmlns:a16="http://schemas.microsoft.com/office/drawing/2014/main" val="3825412021"/>
                  </a:ext>
                </a:extLst>
              </a:tr>
            </a:tbl>
          </a:graphicData>
        </a:graphic>
      </p:graphicFrame>
      <p:sp>
        <p:nvSpPr>
          <p:cNvPr id="8" name="Title 3">
            <a:extLst>
              <a:ext uri="{FF2B5EF4-FFF2-40B4-BE49-F238E27FC236}">
                <a16:creationId xmlns:a16="http://schemas.microsoft.com/office/drawing/2014/main" id="{1A1A0670-CA75-734A-A206-1F7F987C69A5}"/>
              </a:ext>
            </a:extLst>
          </p:cNvPr>
          <p:cNvSpPr>
            <a:spLocks noGrp="1"/>
          </p:cNvSpPr>
          <p:nvPr>
            <p:ph type="title"/>
          </p:nvPr>
        </p:nvSpPr>
        <p:spPr>
          <a:xfrm>
            <a:off x="609600" y="220136"/>
            <a:ext cx="10972800" cy="1005840"/>
          </a:xfrm>
        </p:spPr>
        <p:txBody>
          <a:bodyPr/>
          <a:lstStyle/>
          <a:p>
            <a:r>
              <a:rPr lang="en-US" sz="3000" dirty="0">
                <a:latin typeface="Avenir Roman" panose="02000503020000020003" pitchFamily="2" charset="0"/>
              </a:rPr>
              <a:t>Today’s Agenda</a:t>
            </a:r>
          </a:p>
        </p:txBody>
      </p:sp>
    </p:spTree>
    <p:extLst>
      <p:ext uri="{BB962C8B-B14F-4D97-AF65-F5344CB8AC3E}">
        <p14:creationId xmlns:p14="http://schemas.microsoft.com/office/powerpoint/2010/main" val="3781246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0050" y="1441525"/>
            <a:ext cx="11430000" cy="4650518"/>
          </a:xfrm>
        </p:spPr>
        <p:txBody>
          <a:bodyPr vert="horz" lIns="0" tIns="0" rIns="0" bIns="0" rtlCol="0" anchor="t">
            <a:normAutofit/>
          </a:bodyPr>
          <a:lstStyle/>
          <a:p>
            <a:r>
              <a:rPr lang="en-US" dirty="0">
                <a:latin typeface="Avenir Book" panose="02000503020000020003" pitchFamily="2" charset="0"/>
              </a:rPr>
              <a:t>Goal is to make the feature set of our graph-based scheduler on-par with the old ad hoc system and integrate it with the new execution system</a:t>
            </a:r>
          </a:p>
          <a:p>
            <a:r>
              <a:rPr lang="en-US" dirty="0">
                <a:latin typeface="Avenir Book"/>
                <a:cs typeface="Calibri"/>
              </a:rPr>
              <a:t>We have been more or less on track:</a:t>
            </a:r>
          </a:p>
          <a:p>
            <a:pPr lvl="1"/>
            <a:r>
              <a:rPr lang="en-US" dirty="0">
                <a:latin typeface="Avenir Book" panose="02000503020000020003" pitchFamily="2" charset="0"/>
              </a:rPr>
              <a:t>Introduced </a:t>
            </a:r>
            <a:r>
              <a:rPr lang="en-US" dirty="0" err="1">
                <a:latin typeface="Avenir Book" panose="02000503020000020003" pitchFamily="2" charset="0"/>
              </a:rPr>
              <a:t>qmanager</a:t>
            </a:r>
            <a:r>
              <a:rPr lang="en-US" dirty="0">
                <a:latin typeface="Avenir Book" panose="02000503020000020003" pitchFamily="2" charset="0"/>
              </a:rPr>
              <a:t> to tie the new job-manager with the graph scheduler (level 0 integration) (7/10/2019)</a:t>
            </a:r>
          </a:p>
          <a:p>
            <a:pPr lvl="1"/>
            <a:r>
              <a:rPr lang="en-US" dirty="0">
                <a:latin typeface="Avenir Book" panose="02000503020000020003" pitchFamily="2" charset="0"/>
              </a:rPr>
              <a:t>Added HPC queuing policies (EASY/HYBRID/CONSERVATIVE) (7/26/2019)</a:t>
            </a:r>
          </a:p>
          <a:p>
            <a:pPr lvl="1"/>
            <a:r>
              <a:rPr lang="en-US" dirty="0">
                <a:latin typeface="Avenir Book" panose="02000503020000020003" pitchFamily="2" charset="0"/>
              </a:rPr>
              <a:t>Added satisfiability checks (8/8/2019)</a:t>
            </a:r>
          </a:p>
          <a:p>
            <a:pPr lvl="1"/>
            <a:r>
              <a:rPr lang="en-US" dirty="0">
                <a:latin typeface="Avenir Book" panose="02000503020000020003" pitchFamily="2" charset="0"/>
              </a:rPr>
              <a:t>Added performance variation-aware scheduling support (9/30/2019)</a:t>
            </a:r>
          </a:p>
          <a:p>
            <a:pPr lvl="1"/>
            <a:r>
              <a:rPr lang="en-US" dirty="0">
                <a:latin typeface="Avenir Book" panose="02000503020000020003" pitchFamily="2" charset="0"/>
              </a:rPr>
              <a:t>Added JGF reader for resiliency and Kubernetes (9/9/2019)</a:t>
            </a:r>
          </a:p>
          <a:p>
            <a:pPr lvl="1"/>
            <a:r>
              <a:rPr lang="en-US" dirty="0">
                <a:latin typeface="Avenir Book" panose="02000503020000020003" pitchFamily="2" charset="0"/>
              </a:rPr>
              <a:t>Resource graph update using JGF for resiliency (10/4 and 12/2/2019)</a:t>
            </a:r>
          </a:p>
          <a:p>
            <a:pPr lvl="1"/>
            <a:r>
              <a:rPr lang="en-US" dirty="0">
                <a:latin typeface="Avenir Book" panose="02000503020000020003" pitchFamily="2" charset="0"/>
              </a:rPr>
              <a:t>New staff training and prototype for Banking and accounting (12/31/2019)</a:t>
            </a:r>
          </a:p>
          <a:p>
            <a:r>
              <a:rPr lang="en-US" dirty="0">
                <a:latin typeface="Avenir Book"/>
                <a:cs typeface="Calibri"/>
              </a:rPr>
              <a:t>Some of our workflow customers are kicking the tires</a:t>
            </a:r>
            <a:endParaRPr lang="en-US" dirty="0">
              <a:latin typeface="Avenir Book" panose="02000503020000020003" pitchFamily="2" charset="0"/>
            </a:endParaRPr>
          </a:p>
          <a:p>
            <a:endParaRPr lang="en-US" dirty="0"/>
          </a:p>
        </p:txBody>
      </p:sp>
      <p:sp>
        <p:nvSpPr>
          <p:cNvPr id="13" name="Title 12"/>
          <p:cNvSpPr>
            <a:spLocks noGrp="1"/>
          </p:cNvSpPr>
          <p:nvPr>
            <p:ph type="title"/>
          </p:nvPr>
        </p:nvSpPr>
        <p:spPr>
          <a:xfrm>
            <a:off x="400050" y="219510"/>
            <a:ext cx="10111835" cy="1008771"/>
          </a:xfrm>
        </p:spPr>
        <p:txBody>
          <a:bodyPr/>
          <a:lstStyle/>
          <a:p>
            <a:r>
              <a:rPr lang="en-US" dirty="0">
                <a:latin typeface="Avenir Book" panose="02000503020000020003" pitchFamily="2" charset="0"/>
              </a:rPr>
              <a:t>Recent highlights: we completed the planned integration of our graph-based scheduler</a:t>
            </a:r>
            <a:endParaRPr lang="en-US" sz="2400" b="0" dirty="0">
              <a:latin typeface="Avenir Book" panose="02000503020000020003" pitchFamily="2" charset="0"/>
            </a:endParaRPr>
          </a:p>
        </p:txBody>
      </p:sp>
    </p:spTree>
    <p:extLst>
      <p:ext uri="{BB962C8B-B14F-4D97-AF65-F5344CB8AC3E}">
        <p14:creationId xmlns:p14="http://schemas.microsoft.com/office/powerpoint/2010/main" val="1846215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900" y="1441525"/>
            <a:ext cx="11609614" cy="4650518"/>
          </a:xfrm>
        </p:spPr>
        <p:txBody>
          <a:bodyPr>
            <a:normAutofit/>
          </a:bodyPr>
          <a:lstStyle/>
          <a:p>
            <a:r>
              <a:rPr lang="en-US" dirty="0">
                <a:latin typeface="Avenir Book" panose="02000503020000020003" pitchFamily="2" charset="0"/>
              </a:rPr>
              <a:t>System instance</a:t>
            </a:r>
          </a:p>
          <a:p>
            <a:pPr lvl="1"/>
            <a:r>
              <a:rPr lang="en-US" dirty="0">
                <a:latin typeface="Avenir Book" panose="02000503020000020003" pitchFamily="2" charset="0"/>
              </a:rPr>
              <a:t>Identified the need for a relatively low-cost design exploration</a:t>
            </a:r>
          </a:p>
          <a:p>
            <a:pPr lvl="1"/>
            <a:r>
              <a:rPr lang="en-US" dirty="0">
                <a:latin typeface="Avenir Book" panose="02000503020000020003" pitchFamily="2" charset="0"/>
              </a:rPr>
              <a:t>Added remote </a:t>
            </a:r>
            <a:r>
              <a:rPr lang="en-US" dirty="0" err="1">
                <a:latin typeface="Avenir Book" panose="02000503020000020003" pitchFamily="2" charset="0"/>
              </a:rPr>
              <a:t>jobshell</a:t>
            </a:r>
            <a:r>
              <a:rPr lang="en-US" dirty="0">
                <a:latin typeface="Avenir Book" panose="02000503020000020003" pitchFamily="2" charset="0"/>
              </a:rPr>
              <a:t> (a.k.a., </a:t>
            </a:r>
            <a:r>
              <a:rPr lang="en-US" dirty="0" err="1">
                <a:latin typeface="Avenir Book" panose="02000503020000020003" pitchFamily="2" charset="0"/>
              </a:rPr>
              <a:t>brokerless</a:t>
            </a:r>
            <a:r>
              <a:rPr lang="en-US" dirty="0">
                <a:latin typeface="Avenir Book" panose="02000503020000020003" pitchFamily="2" charset="0"/>
              </a:rPr>
              <a:t> compute nodes) prototype (12/12/2019)</a:t>
            </a:r>
          </a:p>
          <a:p>
            <a:pPr lvl="1"/>
            <a:r>
              <a:rPr lang="en-US" dirty="0">
                <a:latin typeface="Avenir Book" panose="02000503020000020003" pitchFamily="2" charset="0"/>
              </a:rPr>
              <a:t>Determined that this does not meet an important requirement (coordinated migration of the system instance)</a:t>
            </a:r>
          </a:p>
          <a:p>
            <a:pPr lvl="1"/>
            <a:r>
              <a:rPr lang="en-US" dirty="0">
                <a:latin typeface="Avenir Book" panose="02000503020000020003" pitchFamily="2" charset="0"/>
              </a:rPr>
              <a:t>In the process of penciling in a more detailed design (with brokers on compute nodes)</a:t>
            </a:r>
          </a:p>
          <a:p>
            <a:pPr lvl="1"/>
            <a:r>
              <a:rPr lang="en-US" dirty="0">
                <a:latin typeface="Avenir Book" panose="02000503020000020003" pitchFamily="2" charset="0"/>
              </a:rPr>
              <a:t>Added a few additional weeks to our schedule</a:t>
            </a:r>
          </a:p>
          <a:p>
            <a:r>
              <a:rPr lang="en-US" dirty="0">
                <a:latin typeface="Avenir Book" panose="02000503020000020003" pitchFamily="2" charset="0"/>
              </a:rPr>
              <a:t>Multiuser capability</a:t>
            </a:r>
          </a:p>
          <a:p>
            <a:pPr lvl="1"/>
            <a:r>
              <a:rPr lang="en-US" dirty="0">
                <a:latin typeface="Avenir Book" panose="02000503020000020003" pitchFamily="2" charset="0"/>
              </a:rPr>
              <a:t>Added </a:t>
            </a:r>
            <a:r>
              <a:rPr lang="en-US" dirty="0" err="1">
                <a:latin typeface="Avenir Book" panose="02000503020000020003" pitchFamily="2" charset="0"/>
              </a:rPr>
              <a:t>AddressSanitizer</a:t>
            </a:r>
            <a:r>
              <a:rPr lang="en-US" dirty="0">
                <a:latin typeface="Avenir Book" panose="02000503020000020003" pitchFamily="2" charset="0"/>
              </a:rPr>
              <a:t> support to prepare for multi-user job launch</a:t>
            </a:r>
          </a:p>
          <a:p>
            <a:pPr lvl="1"/>
            <a:r>
              <a:rPr lang="en-US" dirty="0">
                <a:latin typeface="Avenir Book" panose="02000503020000020003" pitchFamily="2" charset="0"/>
              </a:rPr>
              <a:t>Will help write correct privileged code next quarter</a:t>
            </a:r>
          </a:p>
        </p:txBody>
      </p:sp>
      <p:sp>
        <p:nvSpPr>
          <p:cNvPr id="13" name="Title 12"/>
          <p:cNvSpPr>
            <a:spLocks noGrp="1"/>
          </p:cNvSpPr>
          <p:nvPr>
            <p:ph type="title"/>
          </p:nvPr>
        </p:nvSpPr>
        <p:spPr>
          <a:xfrm>
            <a:off x="342900" y="219510"/>
            <a:ext cx="10168985" cy="1008771"/>
          </a:xfrm>
        </p:spPr>
        <p:txBody>
          <a:bodyPr/>
          <a:lstStyle/>
          <a:p>
            <a:r>
              <a:rPr lang="en-US" dirty="0">
                <a:latin typeface="Avenir Book" panose="02000503020000020003" pitchFamily="2" charset="0"/>
              </a:rPr>
              <a:t>Recent highlights: we completed a relatively low-cost design exploration</a:t>
            </a:r>
            <a:endParaRPr lang="en-US" b="0" dirty="0">
              <a:latin typeface="Avenir Book" panose="02000503020000020003" pitchFamily="2" charset="0"/>
            </a:endParaRPr>
          </a:p>
        </p:txBody>
      </p:sp>
    </p:spTree>
    <p:extLst>
      <p:ext uri="{BB962C8B-B14F-4D97-AF65-F5344CB8AC3E}">
        <p14:creationId xmlns:p14="http://schemas.microsoft.com/office/powerpoint/2010/main" val="2172383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1886" y="1441525"/>
            <a:ext cx="9818914" cy="4650518"/>
          </a:xfrm>
        </p:spPr>
        <p:txBody>
          <a:bodyPr>
            <a:normAutofit/>
          </a:bodyPr>
          <a:lstStyle/>
          <a:p>
            <a:r>
              <a:rPr lang="en-US" dirty="0">
                <a:latin typeface="Avenir Book" panose="02000503020000020003" pitchFamily="2" charset="0"/>
              </a:rPr>
              <a:t>People often underestimate the level of effort required to harden, refactor and cleanup code for production-quality software</a:t>
            </a:r>
          </a:p>
          <a:p>
            <a:r>
              <a:rPr lang="en-US" dirty="0">
                <a:latin typeface="Avenir Book" panose="02000503020000020003" pitchFamily="2" charset="0"/>
                <a:hlinkClick r:id="rId2"/>
              </a:rPr>
              <a:t>http://flux-framework.org/news</a:t>
            </a:r>
            <a:endParaRPr lang="en-US" dirty="0">
              <a:latin typeface="Avenir Book" panose="02000503020000020003" pitchFamily="2" charset="0"/>
            </a:endParaRPr>
          </a:p>
        </p:txBody>
      </p:sp>
      <p:sp>
        <p:nvSpPr>
          <p:cNvPr id="13" name="Title 12"/>
          <p:cNvSpPr>
            <a:spLocks noGrp="1"/>
          </p:cNvSpPr>
          <p:nvPr>
            <p:ph type="title"/>
          </p:nvPr>
        </p:nvSpPr>
        <p:spPr>
          <a:xfrm>
            <a:off x="261258" y="219510"/>
            <a:ext cx="11691256" cy="1008771"/>
          </a:xfrm>
        </p:spPr>
        <p:txBody>
          <a:bodyPr/>
          <a:lstStyle/>
          <a:p>
            <a:r>
              <a:rPr lang="en-US" dirty="0">
                <a:latin typeface="Avenir Book" panose="02000503020000020003" pitchFamily="2" charset="0"/>
              </a:rPr>
              <a:t>Recent highlights: completed lots of some of less-appreciated efforts (harden, refactor and cleanup)</a:t>
            </a:r>
            <a:endParaRPr lang="en-US" b="0" dirty="0">
              <a:latin typeface="Avenir Book" panose="02000503020000020003" pitchFamily="2" charset="0"/>
            </a:endParaRPr>
          </a:p>
        </p:txBody>
      </p:sp>
    </p:spTree>
    <p:extLst>
      <p:ext uri="{BB962C8B-B14F-4D97-AF65-F5344CB8AC3E}">
        <p14:creationId xmlns:p14="http://schemas.microsoft.com/office/powerpoint/2010/main" val="3973347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8843" y="1441525"/>
            <a:ext cx="11193236" cy="4650518"/>
          </a:xfrm>
        </p:spPr>
        <p:txBody>
          <a:bodyPr>
            <a:normAutofit fontScale="92500" lnSpcReduction="20000"/>
          </a:bodyPr>
          <a:lstStyle/>
          <a:p>
            <a:r>
              <a:rPr lang="en-US" dirty="0">
                <a:latin typeface="Avenir Book" panose="02000503020000020003" pitchFamily="2" charset="0"/>
              </a:rPr>
              <a:t>Goal is to produce a minimum viable Flux natively on one reasonably sizable TOSS4 Linux system</a:t>
            </a:r>
          </a:p>
          <a:p>
            <a:pPr lvl="1"/>
            <a:r>
              <a:rPr lang="en-US" dirty="0">
                <a:latin typeface="Avenir Book" panose="02000503020000020003" pitchFamily="2" charset="0"/>
              </a:rPr>
              <a:t>Closely coordinating this with Trent </a:t>
            </a:r>
            <a:r>
              <a:rPr lang="en-US" dirty="0" err="1">
                <a:latin typeface="Avenir Book" panose="02000503020000020003" pitchFamily="2" charset="0"/>
              </a:rPr>
              <a:t>D’Hooge</a:t>
            </a:r>
            <a:r>
              <a:rPr lang="en-US" dirty="0">
                <a:latin typeface="Avenir Book" panose="02000503020000020003" pitchFamily="2" charset="0"/>
              </a:rPr>
              <a:t> </a:t>
            </a:r>
          </a:p>
          <a:p>
            <a:pPr lvl="2"/>
            <a:r>
              <a:rPr lang="en-US" dirty="0">
                <a:latin typeface="Avenir Book" panose="02000503020000020003" pitchFamily="2" charset="0"/>
              </a:rPr>
              <a:t>Including what system we will first run Flux natively and </a:t>
            </a:r>
          </a:p>
          <a:p>
            <a:pPr lvl="2"/>
            <a:r>
              <a:rPr lang="en-US" dirty="0">
                <a:latin typeface="Avenir Book" panose="02000503020000020003" pitchFamily="2" charset="0"/>
              </a:rPr>
              <a:t>What features we prioritize</a:t>
            </a:r>
          </a:p>
          <a:p>
            <a:pPr lvl="1"/>
            <a:r>
              <a:rPr lang="en-US" dirty="0">
                <a:latin typeface="Avenir Book" panose="02000503020000020003" pitchFamily="2" charset="0"/>
              </a:rPr>
              <a:t>Plan to formalize regular Flux + sys-admin interlocks</a:t>
            </a:r>
          </a:p>
          <a:p>
            <a:r>
              <a:rPr lang="en-US" dirty="0">
                <a:latin typeface="Avenir Book" panose="02000503020000020003" pitchFamily="2" charset="0"/>
              </a:rPr>
              <a:t>Flux-core</a:t>
            </a:r>
          </a:p>
          <a:p>
            <a:pPr lvl="1"/>
            <a:r>
              <a:rPr lang="en-US" dirty="0">
                <a:latin typeface="Avenir Book" panose="02000503020000020003" pitchFamily="2" charset="0"/>
              </a:rPr>
              <a:t>Resiliency with brokers on compute nodes</a:t>
            </a:r>
          </a:p>
          <a:p>
            <a:pPr lvl="1"/>
            <a:r>
              <a:rPr lang="en-US" dirty="0">
                <a:latin typeface="Avenir Book" panose="02000503020000020003" pitchFamily="2" charset="0"/>
              </a:rPr>
              <a:t>KVS checkpoint and restart</a:t>
            </a:r>
          </a:p>
          <a:p>
            <a:pPr lvl="1"/>
            <a:r>
              <a:rPr lang="en-US" dirty="0">
                <a:latin typeface="Avenir Book" panose="02000503020000020003" pitchFamily="2" charset="0"/>
              </a:rPr>
              <a:t>Multiuser job launch</a:t>
            </a:r>
          </a:p>
          <a:p>
            <a:pPr lvl="1"/>
            <a:r>
              <a:rPr lang="en-US" dirty="0">
                <a:latin typeface="Avenir Book" panose="02000503020000020003" pitchFamily="2" charset="0"/>
              </a:rPr>
              <a:t>Optimization and further gap filling</a:t>
            </a:r>
          </a:p>
          <a:p>
            <a:r>
              <a:rPr lang="en-US" dirty="0">
                <a:latin typeface="Avenir Book" panose="02000503020000020003" pitchFamily="2" charset="0"/>
              </a:rPr>
              <a:t>Flux-sched</a:t>
            </a:r>
          </a:p>
          <a:p>
            <a:pPr lvl="1"/>
            <a:r>
              <a:rPr lang="en-US" dirty="0">
                <a:latin typeface="Avenir Book" panose="02000503020000020003" pitchFamily="2" charset="0"/>
              </a:rPr>
              <a:t>Complete scheduler resiliency</a:t>
            </a:r>
          </a:p>
          <a:p>
            <a:pPr lvl="1"/>
            <a:r>
              <a:rPr lang="en-US" dirty="0">
                <a:latin typeface="Avenir Book" panose="02000503020000020003" pitchFamily="2" charset="0"/>
              </a:rPr>
              <a:t>Banking and accounting module implementation and full evaluation</a:t>
            </a:r>
          </a:p>
          <a:p>
            <a:pPr lvl="1"/>
            <a:r>
              <a:rPr lang="en-US" dirty="0">
                <a:latin typeface="Avenir Book" panose="02000503020000020003" pitchFamily="2" charset="0"/>
              </a:rPr>
              <a:t>Performance and memory optimization</a:t>
            </a:r>
          </a:p>
          <a:p>
            <a:pPr lvl="1"/>
            <a:r>
              <a:rPr lang="en-US" dirty="0">
                <a:latin typeface="Avenir Book" panose="02000503020000020003" pitchFamily="2" charset="0"/>
              </a:rPr>
              <a:t>Hardening and further gap filling of the scheduler</a:t>
            </a:r>
          </a:p>
          <a:p>
            <a:endParaRPr lang="en-US" dirty="0"/>
          </a:p>
          <a:p>
            <a:pPr lvl="1"/>
            <a:endParaRPr lang="en-US" dirty="0"/>
          </a:p>
          <a:p>
            <a:pPr lvl="1"/>
            <a:endParaRPr lang="en-US" dirty="0"/>
          </a:p>
          <a:p>
            <a:pPr lvl="1"/>
            <a:endParaRPr lang="en-US" dirty="0"/>
          </a:p>
          <a:p>
            <a:pPr lvl="1"/>
            <a:endParaRPr lang="en-US" dirty="0"/>
          </a:p>
        </p:txBody>
      </p:sp>
      <p:sp>
        <p:nvSpPr>
          <p:cNvPr id="13" name="Title 12"/>
          <p:cNvSpPr>
            <a:spLocks noGrp="1"/>
          </p:cNvSpPr>
          <p:nvPr>
            <p:ph type="title"/>
          </p:nvPr>
        </p:nvSpPr>
        <p:spPr>
          <a:xfrm>
            <a:off x="236764" y="219510"/>
            <a:ext cx="10275121" cy="1008771"/>
          </a:xfrm>
        </p:spPr>
        <p:txBody>
          <a:bodyPr/>
          <a:lstStyle/>
          <a:p>
            <a:r>
              <a:rPr lang="en-US" dirty="0">
                <a:latin typeface="Avenir Book" panose="02000503020000020003" pitchFamily="2" charset="0"/>
              </a:rPr>
              <a:t>Plan for Next Two Quarters on Production Features</a:t>
            </a:r>
          </a:p>
        </p:txBody>
      </p:sp>
    </p:spTree>
    <p:extLst>
      <p:ext uri="{BB962C8B-B14F-4D97-AF65-F5344CB8AC3E}">
        <p14:creationId xmlns:p14="http://schemas.microsoft.com/office/powerpoint/2010/main" val="357802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36764" y="219510"/>
            <a:ext cx="11580862" cy="1008771"/>
          </a:xfrm>
        </p:spPr>
        <p:txBody>
          <a:bodyPr/>
          <a:lstStyle/>
          <a:p>
            <a:r>
              <a:rPr lang="en-US" dirty="0" err="1">
                <a:latin typeface="Avenir Book" panose="02000503020000020003" pitchFamily="2" charset="0"/>
              </a:rPr>
              <a:t>ExaWorks</a:t>
            </a:r>
            <a:r>
              <a:rPr lang="en-US" dirty="0">
                <a:latin typeface="Avenir Book" panose="02000503020000020003" pitchFamily="2" charset="0"/>
              </a:rPr>
              <a:t>: a new component-based workflow </a:t>
            </a:r>
            <a:r>
              <a:rPr lang="en-US">
                <a:latin typeface="Avenir Book" panose="02000503020000020003" pitchFamily="2" charset="0"/>
              </a:rPr>
              <a:t>toolbox R&amp;D </a:t>
            </a:r>
            <a:r>
              <a:rPr lang="en-US" dirty="0">
                <a:latin typeface="Avenir Book" panose="02000503020000020003" pitchFamily="2" charset="0"/>
              </a:rPr>
              <a:t>project proposed to ECP</a:t>
            </a:r>
          </a:p>
        </p:txBody>
      </p:sp>
      <p:pic>
        <p:nvPicPr>
          <p:cNvPr id="8" name="Picture 7">
            <a:extLst>
              <a:ext uri="{FF2B5EF4-FFF2-40B4-BE49-F238E27FC236}">
                <a16:creationId xmlns:a16="http://schemas.microsoft.com/office/drawing/2014/main" id="{E4D40A74-4653-8D46-96B5-97BE0914AF00}"/>
              </a:ext>
            </a:extLst>
          </p:cNvPr>
          <p:cNvPicPr>
            <a:picLocks noChangeAspect="1"/>
          </p:cNvPicPr>
          <p:nvPr/>
        </p:nvPicPr>
        <p:blipFill>
          <a:blip r:embed="rId2"/>
          <a:stretch>
            <a:fillRect/>
          </a:stretch>
        </p:blipFill>
        <p:spPr>
          <a:xfrm>
            <a:off x="5208309" y="2611549"/>
            <a:ext cx="6914827" cy="3601472"/>
          </a:xfrm>
          <a:prstGeom prst="rect">
            <a:avLst/>
          </a:prstGeom>
        </p:spPr>
      </p:pic>
      <p:pic>
        <p:nvPicPr>
          <p:cNvPr id="10" name="Picture 9">
            <a:extLst>
              <a:ext uri="{FF2B5EF4-FFF2-40B4-BE49-F238E27FC236}">
                <a16:creationId xmlns:a16="http://schemas.microsoft.com/office/drawing/2014/main" id="{03CDC21B-4567-E449-A6BD-2EC7736D82E2}"/>
              </a:ext>
            </a:extLst>
          </p:cNvPr>
          <p:cNvPicPr>
            <a:picLocks noChangeAspect="1"/>
          </p:cNvPicPr>
          <p:nvPr/>
        </p:nvPicPr>
        <p:blipFill>
          <a:blip r:embed="rId3"/>
          <a:stretch>
            <a:fillRect/>
          </a:stretch>
        </p:blipFill>
        <p:spPr>
          <a:xfrm>
            <a:off x="236764" y="1509371"/>
            <a:ext cx="4971545" cy="2408464"/>
          </a:xfrm>
          <a:prstGeom prst="rect">
            <a:avLst/>
          </a:prstGeom>
        </p:spPr>
      </p:pic>
      <p:sp>
        <p:nvSpPr>
          <p:cNvPr id="12" name="Rectangle 11">
            <a:extLst>
              <a:ext uri="{FF2B5EF4-FFF2-40B4-BE49-F238E27FC236}">
                <a16:creationId xmlns:a16="http://schemas.microsoft.com/office/drawing/2014/main" id="{032CE118-29B7-9C4A-B545-242A483AA0D4}"/>
              </a:ext>
            </a:extLst>
          </p:cNvPr>
          <p:cNvSpPr/>
          <p:nvPr/>
        </p:nvSpPr>
        <p:spPr>
          <a:xfrm>
            <a:off x="236764" y="3988165"/>
            <a:ext cx="4890407" cy="954107"/>
          </a:xfrm>
          <a:prstGeom prst="rect">
            <a:avLst/>
          </a:prstGeom>
        </p:spPr>
        <p:txBody>
          <a:bodyPr wrap="square">
            <a:spAutoFit/>
          </a:bodyPr>
          <a:lstStyle/>
          <a:p>
            <a:r>
              <a:rPr lang="en-US" sz="1400" dirty="0">
                <a:latin typeface="Avenir Book" panose="02000503020000020003" pitchFamily="2" charset="0"/>
              </a:rPr>
              <a:t>Figure 1: </a:t>
            </a:r>
            <a:r>
              <a:rPr lang="en-US" sz="1400" dirty="0" err="1">
                <a:latin typeface="Avenir Book" panose="02000503020000020003" pitchFamily="2" charset="0"/>
              </a:rPr>
              <a:t>ExaWorks</a:t>
            </a:r>
            <a:r>
              <a:rPr lang="en-US" sz="1400" dirty="0">
                <a:latin typeface="Avenir Book" panose="02000503020000020003" pitchFamily="2" charset="0"/>
              </a:rPr>
              <a:t> workflow components showing the four component layers (workflow representation, workload orchestration, resource abstraction, and resource management) and several cross-cutting components.</a:t>
            </a:r>
          </a:p>
        </p:txBody>
      </p:sp>
    </p:spTree>
    <p:extLst>
      <p:ext uri="{BB962C8B-B14F-4D97-AF65-F5344CB8AC3E}">
        <p14:creationId xmlns:p14="http://schemas.microsoft.com/office/powerpoint/2010/main" val="3978457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294157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Calibri" panose="020F0502020204030204" pitchFamily="34" charset="0"/>
                <a:cs typeface="Calibri" panose="020F0502020204030204" pitchFamily="34" charset="0"/>
              </a:rPr>
              <a:t>Flux APIs for Scientific Workflows</a:t>
            </a:r>
          </a:p>
        </p:txBody>
      </p:sp>
      <p:sp>
        <p:nvSpPr>
          <p:cNvPr id="9" name="Text Placeholder 10"/>
          <p:cNvSpPr txBox="1">
            <a:spLocks/>
          </p:cNvSpPr>
          <p:nvPr/>
        </p:nvSpPr>
        <p:spPr>
          <a:xfrm>
            <a:off x="609600" y="3640568"/>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November  8, 2019</a:t>
            </a:r>
          </a:p>
        </p:txBody>
      </p:sp>
      <p:sp>
        <p:nvSpPr>
          <p:cNvPr id="10" name="Text Placeholder 4">
            <a:extLst>
              <a:ext uri="{FF2B5EF4-FFF2-40B4-BE49-F238E27FC236}">
                <a16:creationId xmlns:a16="http://schemas.microsoft.com/office/drawing/2014/main" id="{B62A0E09-4AB5-AE46-A477-462E627B0618}"/>
              </a:ext>
            </a:extLst>
          </p:cNvPr>
          <p:cNvSpPr>
            <a:spLocks noGrp="1"/>
          </p:cNvSpPr>
          <p:nvPr>
            <p:ph type="body" sz="quarter" idx="14"/>
          </p:nvPr>
        </p:nvSpPr>
        <p:spPr>
          <a:xfrm>
            <a:off x="7505699" y="3096715"/>
            <a:ext cx="4686301" cy="477838"/>
          </a:xfrm>
        </p:spPr>
        <p:txBody>
          <a:bodyPr/>
          <a:lstStyle/>
          <a:p>
            <a:pPr lvl="0"/>
            <a:r>
              <a:rPr lang="en-US" dirty="0"/>
              <a:t>Anthony </a:t>
            </a:r>
            <a:r>
              <a:rPr lang="en-US" dirty="0" err="1"/>
              <a:t>Agelastos</a:t>
            </a:r>
            <a:r>
              <a:rPr lang="en-US" dirty="0"/>
              <a:t>, Dong H. </a:t>
            </a:r>
            <a:r>
              <a:rPr lang="en-US" dirty="0" err="1"/>
              <a:t>Ahn</a:t>
            </a:r>
            <a:r>
              <a:rPr lang="en-US" dirty="0"/>
              <a:t>, Frank Di Natale, Stephen </a:t>
            </a:r>
            <a:r>
              <a:rPr lang="en-US" dirty="0" err="1"/>
              <a:t>Herbein</a:t>
            </a:r>
            <a:r>
              <a:rPr lang="en-US" dirty="0"/>
              <a:t>, Dan Milroy, </a:t>
            </a:r>
            <a:r>
              <a:rPr lang="en-US" dirty="0" err="1"/>
              <a:t>Tapasya</a:t>
            </a:r>
            <a:r>
              <a:rPr lang="en-US" dirty="0"/>
              <a:t> </a:t>
            </a:r>
            <a:r>
              <a:rPr lang="en-US" dirty="0" err="1"/>
              <a:t>Patki</a:t>
            </a:r>
            <a:endParaRPr lang="en-US" dirty="0"/>
          </a:p>
        </p:txBody>
      </p:sp>
    </p:spTree>
    <p:extLst>
      <p:ext uri="{BB962C8B-B14F-4D97-AF65-F5344CB8AC3E}">
        <p14:creationId xmlns:p14="http://schemas.microsoft.com/office/powerpoint/2010/main" val="3808232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Flux?</a:t>
            </a:r>
          </a:p>
        </p:txBody>
      </p:sp>
      <p:sp>
        <p:nvSpPr>
          <p:cNvPr id="4" name="Content Placeholder 1">
            <a:extLst>
              <a:ext uri="{FF2B5EF4-FFF2-40B4-BE49-F238E27FC236}">
                <a16:creationId xmlns:a16="http://schemas.microsoft.com/office/drawing/2014/main" id="{6A2E709F-7900-144E-A13F-5C05A9F3EEA5}"/>
              </a:ext>
            </a:extLst>
          </p:cNvPr>
          <p:cNvSpPr txBox="1">
            <a:spLocks/>
          </p:cNvSpPr>
          <p:nvPr/>
        </p:nvSpPr>
        <p:spPr>
          <a:xfrm>
            <a:off x="609600" y="1441524"/>
            <a:ext cx="10972800"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New Resource and Job Management Software (RJMS) developed at LLNL</a:t>
            </a:r>
          </a:p>
          <a:p>
            <a:pPr defTabSz="914400"/>
            <a:r>
              <a:rPr lang="en-US" dirty="0"/>
              <a:t>A way to manage remote resources and execute tasks on them</a:t>
            </a:r>
          </a:p>
        </p:txBody>
      </p:sp>
    </p:spTree>
    <p:extLst>
      <p:ext uri="{BB962C8B-B14F-4D97-AF65-F5344CB8AC3E}">
        <p14:creationId xmlns:p14="http://schemas.microsoft.com/office/powerpoint/2010/main" val="3399328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Flux?</a:t>
            </a:r>
          </a:p>
        </p:txBody>
      </p:sp>
      <p:sp>
        <p:nvSpPr>
          <p:cNvPr id="4" name="Content Placeholder 1">
            <a:extLst>
              <a:ext uri="{FF2B5EF4-FFF2-40B4-BE49-F238E27FC236}">
                <a16:creationId xmlns:a16="http://schemas.microsoft.com/office/drawing/2014/main" id="{6A2E709F-7900-144E-A13F-5C05A9F3EEA5}"/>
              </a:ext>
            </a:extLst>
          </p:cNvPr>
          <p:cNvSpPr txBox="1">
            <a:spLocks/>
          </p:cNvSpPr>
          <p:nvPr/>
        </p:nvSpPr>
        <p:spPr>
          <a:xfrm>
            <a:off x="609600" y="1441524"/>
            <a:ext cx="10972800"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New Resource and Job Management Software (RJMS) developed at LLNL</a:t>
            </a:r>
          </a:p>
          <a:p>
            <a:pPr defTabSz="914400"/>
            <a:r>
              <a:rPr lang="en-US" dirty="0"/>
              <a:t>A way to manage </a:t>
            </a:r>
            <a:r>
              <a:rPr lang="en-US" b="1" dirty="0"/>
              <a:t>remote resources </a:t>
            </a:r>
            <a:r>
              <a:rPr lang="en-US" dirty="0"/>
              <a:t>and execute tasks on them</a:t>
            </a:r>
          </a:p>
        </p:txBody>
      </p:sp>
      <p:grpSp>
        <p:nvGrpSpPr>
          <p:cNvPr id="15" name="Group 14">
            <a:extLst>
              <a:ext uri="{FF2B5EF4-FFF2-40B4-BE49-F238E27FC236}">
                <a16:creationId xmlns:a16="http://schemas.microsoft.com/office/drawing/2014/main" id="{694B4E55-6D02-C340-B4E9-DA3CEBEB5683}"/>
              </a:ext>
            </a:extLst>
          </p:cNvPr>
          <p:cNvGrpSpPr/>
          <p:nvPr/>
        </p:nvGrpSpPr>
        <p:grpSpPr>
          <a:xfrm>
            <a:off x="8431369" y="2922238"/>
            <a:ext cx="3151031" cy="2318516"/>
            <a:chOff x="68686" y="2513265"/>
            <a:chExt cx="3151031" cy="2318516"/>
          </a:xfrm>
        </p:grpSpPr>
        <p:pic>
          <p:nvPicPr>
            <p:cNvPr id="3" name="Picture 2">
              <a:extLst>
                <a:ext uri="{FF2B5EF4-FFF2-40B4-BE49-F238E27FC236}">
                  <a16:creationId xmlns:a16="http://schemas.microsoft.com/office/drawing/2014/main" id="{966395A4-7B64-1B4F-B2AF-AF64D1EFDAE1}"/>
                </a:ext>
              </a:extLst>
            </p:cNvPr>
            <p:cNvPicPr>
              <a:picLocks noChangeAspect="1"/>
            </p:cNvPicPr>
            <p:nvPr/>
          </p:nvPicPr>
          <p:blipFill>
            <a:blip r:embed="rId2"/>
            <a:stretch>
              <a:fillRect/>
            </a:stretch>
          </p:blipFill>
          <p:spPr>
            <a:xfrm>
              <a:off x="151667" y="2513265"/>
              <a:ext cx="2985071" cy="1949184"/>
            </a:xfrm>
            <a:prstGeom prst="rect">
              <a:avLst/>
            </a:prstGeom>
          </p:spPr>
        </p:pic>
        <p:sp>
          <p:nvSpPr>
            <p:cNvPr id="6" name="TextBox 5">
              <a:extLst>
                <a:ext uri="{FF2B5EF4-FFF2-40B4-BE49-F238E27FC236}">
                  <a16:creationId xmlns:a16="http://schemas.microsoft.com/office/drawing/2014/main" id="{10760E81-369C-1E45-9E31-9BD24D2EE72D}"/>
                </a:ext>
              </a:extLst>
            </p:cNvPr>
            <p:cNvSpPr txBox="1"/>
            <p:nvPr/>
          </p:nvSpPr>
          <p:spPr>
            <a:xfrm>
              <a:off x="68686" y="4462449"/>
              <a:ext cx="3151031" cy="369332"/>
            </a:xfrm>
            <a:prstGeom prst="rect">
              <a:avLst/>
            </a:prstGeom>
            <a:noFill/>
          </p:spPr>
          <p:txBody>
            <a:bodyPr wrap="square" rtlCol="0">
              <a:spAutoFit/>
            </a:bodyPr>
            <a:lstStyle/>
            <a:p>
              <a:pPr algn="ctr"/>
              <a:r>
                <a:rPr lang="en-US" dirty="0"/>
                <a:t>flickr: </a:t>
              </a:r>
              <a:r>
                <a:rPr lang="en-US" dirty="0" err="1"/>
                <a:t>dannychamoro</a:t>
              </a:r>
              <a:endParaRPr lang="en-US" dirty="0"/>
            </a:p>
          </p:txBody>
        </p:sp>
      </p:grpSp>
      <p:pic>
        <p:nvPicPr>
          <p:cNvPr id="8" name="Picture 7">
            <a:extLst>
              <a:ext uri="{FF2B5EF4-FFF2-40B4-BE49-F238E27FC236}">
                <a16:creationId xmlns:a16="http://schemas.microsoft.com/office/drawing/2014/main" id="{C6D9E1AB-E391-9449-A39E-5B5D7685857F}"/>
              </a:ext>
            </a:extLst>
          </p:cNvPr>
          <p:cNvPicPr>
            <a:picLocks noChangeAspect="1"/>
          </p:cNvPicPr>
          <p:nvPr/>
        </p:nvPicPr>
        <p:blipFill>
          <a:blip r:embed="rId3"/>
          <a:stretch>
            <a:fillRect/>
          </a:stretch>
        </p:blipFill>
        <p:spPr>
          <a:xfrm>
            <a:off x="609600" y="2922238"/>
            <a:ext cx="4009524" cy="2293778"/>
          </a:xfrm>
          <a:prstGeom prst="rect">
            <a:avLst/>
          </a:prstGeom>
        </p:spPr>
      </p:pic>
      <p:pic>
        <p:nvPicPr>
          <p:cNvPr id="17" name="Picture 16">
            <a:extLst>
              <a:ext uri="{FF2B5EF4-FFF2-40B4-BE49-F238E27FC236}">
                <a16:creationId xmlns:a16="http://schemas.microsoft.com/office/drawing/2014/main" id="{2B6C09CC-D7AC-5B49-8FCC-9060131E2FA2}"/>
              </a:ext>
            </a:extLst>
          </p:cNvPr>
          <p:cNvPicPr>
            <a:picLocks noChangeAspect="1"/>
          </p:cNvPicPr>
          <p:nvPr/>
        </p:nvPicPr>
        <p:blipFill>
          <a:blip r:embed="rId4"/>
          <a:stretch>
            <a:fillRect/>
          </a:stretch>
        </p:blipFill>
        <p:spPr>
          <a:xfrm>
            <a:off x="5010199" y="2922238"/>
            <a:ext cx="2965950" cy="1138318"/>
          </a:xfrm>
          <a:prstGeom prst="rect">
            <a:avLst/>
          </a:prstGeom>
        </p:spPr>
      </p:pic>
      <p:pic>
        <p:nvPicPr>
          <p:cNvPr id="12" name="Picture 11">
            <a:extLst>
              <a:ext uri="{FF2B5EF4-FFF2-40B4-BE49-F238E27FC236}">
                <a16:creationId xmlns:a16="http://schemas.microsoft.com/office/drawing/2014/main" id="{B52B8414-26F4-104E-B65C-8A275EAFBA3A}"/>
              </a:ext>
            </a:extLst>
          </p:cNvPr>
          <p:cNvPicPr>
            <a:picLocks noChangeAspect="1"/>
          </p:cNvPicPr>
          <p:nvPr/>
        </p:nvPicPr>
        <p:blipFill>
          <a:blip r:embed="rId5"/>
          <a:stretch>
            <a:fillRect/>
          </a:stretch>
        </p:blipFill>
        <p:spPr>
          <a:xfrm>
            <a:off x="4927217" y="4494188"/>
            <a:ext cx="3196058" cy="1567298"/>
          </a:xfrm>
          <a:prstGeom prst="rect">
            <a:avLst/>
          </a:prstGeom>
        </p:spPr>
      </p:pic>
    </p:spTree>
    <p:extLst>
      <p:ext uri="{BB962C8B-B14F-4D97-AF65-F5344CB8AC3E}">
        <p14:creationId xmlns:p14="http://schemas.microsoft.com/office/powerpoint/2010/main" val="2172956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Flux?</a:t>
            </a:r>
          </a:p>
        </p:txBody>
      </p:sp>
      <p:sp>
        <p:nvSpPr>
          <p:cNvPr id="4" name="Content Placeholder 1">
            <a:extLst>
              <a:ext uri="{FF2B5EF4-FFF2-40B4-BE49-F238E27FC236}">
                <a16:creationId xmlns:a16="http://schemas.microsoft.com/office/drawing/2014/main" id="{6A2E709F-7900-144E-A13F-5C05A9F3EEA5}"/>
              </a:ext>
            </a:extLst>
          </p:cNvPr>
          <p:cNvSpPr txBox="1">
            <a:spLocks/>
          </p:cNvSpPr>
          <p:nvPr/>
        </p:nvSpPr>
        <p:spPr>
          <a:xfrm>
            <a:off x="609600" y="1441524"/>
            <a:ext cx="10972800" cy="4906889"/>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New Resource and Job Management Software (RJMS) developed at LLNL</a:t>
            </a:r>
          </a:p>
          <a:p>
            <a:pPr defTabSz="914400"/>
            <a:r>
              <a:rPr lang="en-US" dirty="0"/>
              <a:t>A way to manage remote resources and </a:t>
            </a:r>
            <a:r>
              <a:rPr lang="en-US" b="1" dirty="0"/>
              <a:t>execute tasks </a:t>
            </a:r>
            <a:r>
              <a:rPr lang="en-US" dirty="0"/>
              <a:t>on them</a:t>
            </a:r>
          </a:p>
        </p:txBody>
      </p:sp>
      <p:pic>
        <p:nvPicPr>
          <p:cNvPr id="3" name="Picture 2">
            <a:extLst>
              <a:ext uri="{FF2B5EF4-FFF2-40B4-BE49-F238E27FC236}">
                <a16:creationId xmlns:a16="http://schemas.microsoft.com/office/drawing/2014/main" id="{CAF55EAB-B7DD-014D-83BA-B33D73892729}"/>
              </a:ext>
            </a:extLst>
          </p:cNvPr>
          <p:cNvPicPr>
            <a:picLocks noChangeAspect="1"/>
          </p:cNvPicPr>
          <p:nvPr/>
        </p:nvPicPr>
        <p:blipFill>
          <a:blip r:embed="rId2"/>
          <a:stretch>
            <a:fillRect/>
          </a:stretch>
        </p:blipFill>
        <p:spPr>
          <a:xfrm>
            <a:off x="4729028" y="4050622"/>
            <a:ext cx="4064000" cy="2108200"/>
          </a:xfrm>
          <a:prstGeom prst="rect">
            <a:avLst/>
          </a:prstGeom>
        </p:spPr>
      </p:pic>
      <p:pic>
        <p:nvPicPr>
          <p:cNvPr id="6" name="Graphic 5">
            <a:extLst>
              <a:ext uri="{FF2B5EF4-FFF2-40B4-BE49-F238E27FC236}">
                <a16:creationId xmlns:a16="http://schemas.microsoft.com/office/drawing/2014/main" id="{2120A9BC-6F95-BB48-B0EA-7860A7A310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3550" y="3720343"/>
            <a:ext cx="2457450" cy="2457450"/>
          </a:xfrm>
          <a:prstGeom prst="rect">
            <a:avLst/>
          </a:prstGeom>
        </p:spPr>
      </p:pic>
      <p:pic>
        <p:nvPicPr>
          <p:cNvPr id="8" name="Picture 7">
            <a:extLst>
              <a:ext uri="{FF2B5EF4-FFF2-40B4-BE49-F238E27FC236}">
                <a16:creationId xmlns:a16="http://schemas.microsoft.com/office/drawing/2014/main" id="{DA822C6E-A99B-D040-B305-9EA805B9F640}"/>
              </a:ext>
            </a:extLst>
          </p:cNvPr>
          <p:cNvPicPr>
            <a:picLocks noChangeAspect="1"/>
          </p:cNvPicPr>
          <p:nvPr/>
        </p:nvPicPr>
        <p:blipFill>
          <a:blip r:embed="rId5"/>
          <a:stretch>
            <a:fillRect/>
          </a:stretch>
        </p:blipFill>
        <p:spPr>
          <a:xfrm>
            <a:off x="258628" y="2832222"/>
            <a:ext cx="3708400" cy="1295400"/>
          </a:xfrm>
          <a:prstGeom prst="rect">
            <a:avLst/>
          </a:prstGeom>
        </p:spPr>
      </p:pic>
      <p:pic>
        <p:nvPicPr>
          <p:cNvPr id="10" name="Picture 9">
            <a:extLst>
              <a:ext uri="{FF2B5EF4-FFF2-40B4-BE49-F238E27FC236}">
                <a16:creationId xmlns:a16="http://schemas.microsoft.com/office/drawing/2014/main" id="{11C9AD3B-940E-A84C-A951-03A4AB3AEF3D}"/>
              </a:ext>
            </a:extLst>
          </p:cNvPr>
          <p:cNvPicPr>
            <a:picLocks noChangeAspect="1"/>
          </p:cNvPicPr>
          <p:nvPr/>
        </p:nvPicPr>
        <p:blipFill>
          <a:blip r:embed="rId6"/>
          <a:stretch>
            <a:fillRect/>
          </a:stretch>
        </p:blipFill>
        <p:spPr>
          <a:xfrm>
            <a:off x="381000" y="4622336"/>
            <a:ext cx="3618854" cy="1292448"/>
          </a:xfrm>
          <a:prstGeom prst="rect">
            <a:avLst/>
          </a:prstGeom>
        </p:spPr>
      </p:pic>
      <p:pic>
        <p:nvPicPr>
          <p:cNvPr id="12" name="Picture 11">
            <a:extLst>
              <a:ext uri="{FF2B5EF4-FFF2-40B4-BE49-F238E27FC236}">
                <a16:creationId xmlns:a16="http://schemas.microsoft.com/office/drawing/2014/main" id="{27380665-C268-4D44-B506-4B1E915842C0}"/>
              </a:ext>
            </a:extLst>
          </p:cNvPr>
          <p:cNvPicPr>
            <a:picLocks noChangeAspect="1"/>
          </p:cNvPicPr>
          <p:nvPr/>
        </p:nvPicPr>
        <p:blipFill>
          <a:blip r:embed="rId7"/>
          <a:stretch>
            <a:fillRect/>
          </a:stretch>
        </p:blipFill>
        <p:spPr>
          <a:xfrm>
            <a:off x="4527550" y="2600318"/>
            <a:ext cx="3078136" cy="1865077"/>
          </a:xfrm>
          <a:prstGeom prst="rect">
            <a:avLst/>
          </a:prstGeom>
        </p:spPr>
      </p:pic>
    </p:spTree>
    <p:extLst>
      <p:ext uri="{BB962C8B-B14F-4D97-AF65-F5344CB8AC3E}">
        <p14:creationId xmlns:p14="http://schemas.microsoft.com/office/powerpoint/2010/main" val="143273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30268" y="577287"/>
            <a:ext cx="11186160" cy="1447576"/>
          </a:xfrm>
        </p:spPr>
        <p:txBody>
          <a:bodyPr/>
          <a:lstStyle/>
          <a:p>
            <a:br>
              <a:rPr lang="en-US" sz="2800" dirty="0">
                <a:latin typeface="Avenir Roman" panose="02000503020000020003" pitchFamily="2" charset="0"/>
                <a:cs typeface="Calibri" panose="020F0502020204030204" pitchFamily="34" charset="0"/>
              </a:rPr>
            </a:b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         </a:t>
            </a:r>
            <a:br>
              <a:rPr lang="en-US" sz="2800" dirty="0">
                <a:latin typeface="Avenir Roman" panose="02000503020000020003" pitchFamily="2" charset="0"/>
                <a:cs typeface="Calibri" panose="020F0502020204030204" pitchFamily="34" charset="0"/>
              </a:rPr>
            </a:br>
            <a:r>
              <a:rPr lang="en-US" sz="2800" dirty="0">
                <a:latin typeface="Avenir Roman" panose="02000503020000020003" pitchFamily="2" charset="0"/>
                <a:cs typeface="Calibri" panose="020F0502020204030204" pitchFamily="34" charset="0"/>
              </a:rPr>
              <a:t>Flux: Next-Generation Resource Management and Scheduling Infrastructure for </a:t>
            </a:r>
            <a:r>
              <a:rPr lang="en-US" sz="2800" dirty="0" err="1">
                <a:latin typeface="Avenir Roman" panose="02000503020000020003" pitchFamily="2" charset="0"/>
                <a:cs typeface="Calibri" panose="020F0502020204030204" pitchFamily="34" charset="0"/>
              </a:rPr>
              <a:t>Exascale</a:t>
            </a:r>
            <a:r>
              <a:rPr lang="en-US" sz="2800" dirty="0">
                <a:latin typeface="Avenir Roman" panose="02000503020000020003" pitchFamily="2" charset="0"/>
                <a:cs typeface="Calibri" panose="020F0502020204030204" pitchFamily="34" charset="0"/>
              </a:rPr>
              <a:t> Workflow and Resource Challenges</a:t>
            </a:r>
            <a:br>
              <a:rPr lang="en-US" sz="2800" dirty="0">
                <a:latin typeface="Avenir Roman" panose="02000503020000020003" pitchFamily="2" charset="0"/>
                <a:cs typeface="Calibri" panose="020F0502020204030204" pitchFamily="34" charset="0"/>
              </a:rPr>
            </a:br>
            <a:endParaRPr lang="en-US" sz="2800" dirty="0">
              <a:latin typeface="Avenir Roman" panose="02000503020000020003" pitchFamily="2" charset="0"/>
              <a:cs typeface="Calibri" panose="020F0502020204030204" pitchFamily="34" charset="0"/>
            </a:endParaRPr>
          </a:p>
        </p:txBody>
      </p:sp>
      <p:sp>
        <p:nvSpPr>
          <p:cNvPr id="11" name="Text Placeholder 10"/>
          <p:cNvSpPr>
            <a:spLocks noGrp="1"/>
          </p:cNvSpPr>
          <p:nvPr>
            <p:ph type="body" sz="quarter" idx="13"/>
          </p:nvPr>
        </p:nvSpPr>
        <p:spPr>
          <a:xfrm>
            <a:off x="730268" y="1654975"/>
            <a:ext cx="9456750" cy="369888"/>
          </a:xfrm>
        </p:spPr>
        <p:txBody>
          <a:bodyPr/>
          <a:lstStyle/>
          <a:p>
            <a:pPr marL="58738" indent="-1588"/>
            <a:r>
              <a:rPr lang="en-US" sz="1600" dirty="0">
                <a:latin typeface="Avenir Roman" panose="02000503020000020003" pitchFamily="2" charset="0"/>
                <a:cs typeface="Calibri" panose="020F0502020204030204" pitchFamily="34" charset="0"/>
              </a:rPr>
              <a:t>Flux Tutorial at ECP Annual Meeting, Feb 6, 2020</a:t>
            </a:r>
          </a:p>
        </p:txBody>
      </p:sp>
      <p:sp>
        <p:nvSpPr>
          <p:cNvPr id="5" name="Text Placeholder 4"/>
          <p:cNvSpPr>
            <a:spLocks noGrp="1"/>
          </p:cNvSpPr>
          <p:nvPr>
            <p:ph type="body" sz="quarter" idx="14"/>
          </p:nvPr>
        </p:nvSpPr>
        <p:spPr>
          <a:xfrm>
            <a:off x="3148717" y="2949934"/>
            <a:ext cx="8767711" cy="624619"/>
          </a:xfrm>
        </p:spPr>
        <p:txBody>
          <a:bodyPr/>
          <a:lstStyle/>
          <a:p>
            <a:pPr lvl="0"/>
            <a:r>
              <a:rPr lang="en-US" dirty="0">
                <a:latin typeface="Avenir Roman" panose="02000503020000020003" pitchFamily="2" charset="0"/>
              </a:rPr>
              <a:t>Dong H. Ahn, Ned Bass, Albert Chu, Jim Garlick, Mark </a:t>
            </a:r>
            <a:r>
              <a:rPr lang="en-US" dirty="0" err="1">
                <a:latin typeface="Avenir Roman" panose="02000503020000020003" pitchFamily="2" charset="0"/>
              </a:rPr>
              <a:t>Grondona</a:t>
            </a:r>
            <a:r>
              <a:rPr lang="en-US" dirty="0">
                <a:latin typeface="Avenir Roman" panose="02000503020000020003" pitchFamily="2" charset="0"/>
              </a:rPr>
              <a:t>, Stephen </a:t>
            </a:r>
            <a:r>
              <a:rPr lang="en-US" dirty="0" err="1">
                <a:latin typeface="Avenir Roman" panose="02000503020000020003" pitchFamily="2" charset="0"/>
              </a:rPr>
              <a:t>Herbein</a:t>
            </a:r>
            <a:r>
              <a:rPr lang="en-US" dirty="0">
                <a:latin typeface="Avenir Roman" panose="02000503020000020003" pitchFamily="2" charset="0"/>
              </a:rPr>
              <a:t>, Joseph Koning, </a:t>
            </a:r>
            <a:r>
              <a:rPr lang="en-US" dirty="0" err="1">
                <a:latin typeface="Avenir Roman" panose="02000503020000020003" pitchFamily="2" charset="0"/>
              </a:rPr>
              <a:t>Tapasya</a:t>
            </a:r>
            <a:r>
              <a:rPr lang="en-US" dirty="0">
                <a:latin typeface="Avenir Roman" panose="02000503020000020003" pitchFamily="2" charset="0"/>
              </a:rPr>
              <a:t> </a:t>
            </a:r>
            <a:r>
              <a:rPr lang="en-US" dirty="0" err="1">
                <a:latin typeface="Avenir Roman" panose="02000503020000020003" pitchFamily="2" charset="0"/>
              </a:rPr>
              <a:t>Patki</a:t>
            </a:r>
            <a:r>
              <a:rPr lang="en-US" dirty="0">
                <a:latin typeface="Avenir Roman" panose="02000503020000020003" pitchFamily="2" charset="0"/>
              </a:rPr>
              <a:t>, Thomas R. W. </a:t>
            </a:r>
            <a:r>
              <a:rPr lang="en-US" dirty="0" err="1">
                <a:latin typeface="Avenir Roman" panose="02000503020000020003" pitchFamily="2" charset="0"/>
              </a:rPr>
              <a:t>Scogland</a:t>
            </a:r>
            <a:r>
              <a:rPr lang="en-US" dirty="0">
                <a:latin typeface="Avenir Roman" panose="02000503020000020003" pitchFamily="2" charset="0"/>
              </a:rPr>
              <a:t>, Becky </a:t>
            </a:r>
            <a:r>
              <a:rPr lang="en-US" dirty="0" err="1">
                <a:latin typeface="Avenir Roman" panose="02000503020000020003" pitchFamily="2" charset="0"/>
              </a:rPr>
              <a:t>Springmeyer</a:t>
            </a:r>
            <a:r>
              <a:rPr lang="en-US" dirty="0">
                <a:latin typeface="Avenir Roman" panose="02000503020000020003" pitchFamily="2" charset="0"/>
              </a:rPr>
              <a:t>, and Michela </a:t>
            </a:r>
            <a:r>
              <a:rPr lang="en-US" dirty="0" err="1">
                <a:latin typeface="Avenir Roman" panose="02000503020000020003" pitchFamily="2" charset="0"/>
              </a:rPr>
              <a:t>Taufer</a:t>
            </a:r>
            <a:endParaRPr lang="en-US" dirty="0">
              <a:latin typeface="Avenir Roman" panose="02000503020000020003" pitchFamily="2" charset="0"/>
            </a:endParaRPr>
          </a:p>
        </p:txBody>
      </p:sp>
    </p:spTree>
    <p:extLst>
      <p:ext uri="{BB962C8B-B14F-4D97-AF65-F5344CB8AC3E}">
        <p14:creationId xmlns:p14="http://schemas.microsoft.com/office/powerpoint/2010/main" val="855924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Extensibility</a:t>
            </a:r>
          </a:p>
          <a:p>
            <a:pPr lvl="1"/>
            <a:r>
              <a:rPr lang="en-US" dirty="0"/>
              <a:t>Open source</a:t>
            </a:r>
          </a:p>
          <a:p>
            <a:pPr lvl="1"/>
            <a:r>
              <a:rPr lang="en-US" dirty="0"/>
              <a:t>Modular design with support for user plugins</a:t>
            </a:r>
          </a:p>
          <a:p>
            <a:r>
              <a:rPr lang="en-US" dirty="0"/>
              <a:t>Scalability</a:t>
            </a:r>
          </a:p>
          <a:p>
            <a:pPr lvl="1"/>
            <a:r>
              <a:rPr lang="en-US" dirty="0"/>
              <a:t>Designed from the ground up for </a:t>
            </a:r>
            <a:r>
              <a:rPr lang="en-US" dirty="0" err="1"/>
              <a:t>exascale</a:t>
            </a:r>
            <a:r>
              <a:rPr lang="en-US" dirty="0"/>
              <a:t> and beyond</a:t>
            </a:r>
          </a:p>
          <a:p>
            <a:pPr lvl="1"/>
            <a:r>
              <a:rPr lang="en-US" dirty="0"/>
              <a:t>Already tested at 1000s of nodes &amp; millions of jobs</a:t>
            </a:r>
          </a:p>
          <a:p>
            <a:r>
              <a:rPr lang="en-US" dirty="0"/>
              <a:t>Usability</a:t>
            </a:r>
          </a:p>
          <a:p>
            <a:pPr lvl="1"/>
            <a:r>
              <a:rPr lang="en-US" dirty="0"/>
              <a:t>C, Lua, and Python bindings that expose 100% of Flux’s functionality</a:t>
            </a:r>
          </a:p>
          <a:p>
            <a:pPr lvl="1"/>
            <a:r>
              <a:rPr lang="en-US" dirty="0"/>
              <a:t>Can be used as a single-user tool or a system scheduler</a:t>
            </a:r>
          </a:p>
          <a:p>
            <a:r>
              <a:rPr lang="en-US" dirty="0"/>
              <a:t>Portability</a:t>
            </a:r>
          </a:p>
          <a:p>
            <a:pPr lvl="1"/>
            <a:r>
              <a:rPr lang="en-US" dirty="0"/>
              <a:t>Optimized for HPC and runs in Cloud and Grid settings too</a:t>
            </a:r>
          </a:p>
          <a:p>
            <a:pPr lvl="1"/>
            <a:r>
              <a:rPr lang="en-US" dirty="0"/>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Tree>
    <p:extLst>
      <p:ext uri="{BB962C8B-B14F-4D97-AF65-F5344CB8AC3E}">
        <p14:creationId xmlns:p14="http://schemas.microsoft.com/office/powerpoint/2010/main" val="304785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 fill="hold"/>
                                        <p:tgtEl>
                                          <p:spTgt spid="2">
                                            <p:txEl>
                                              <p:pRg st="0" end="0"/>
                                            </p:txEl>
                                          </p:spTgt>
                                        </p:tgtEl>
                                        <p:attrNameLst>
                                          <p:attrName>style.color</p:attrName>
                                        </p:attrNameLst>
                                      </p:cBhvr>
                                      <p:to>
                                        <a:srgbClr val="D6D6D6"/>
                                      </p:to>
                                    </p:animClr>
                                  </p:childTnLst>
                                </p:cTn>
                              </p:par>
                              <p:par>
                                <p:cTn id="39" presetID="3" presetClass="emph" presetSubtype="2" fill="hold" nodeType="withEffect">
                                  <p:stCondLst>
                                    <p:cond delay="0"/>
                                  </p:stCondLst>
                                  <p:childTnLst>
                                    <p:animClr clrSpc="rgb" dir="cw">
                                      <p:cBhvr override="childStyle">
                                        <p:cTn id="40" dur="10" fill="hold"/>
                                        <p:tgtEl>
                                          <p:spTgt spid="2">
                                            <p:txEl>
                                              <p:pRg st="1" end="1"/>
                                            </p:txEl>
                                          </p:spTgt>
                                        </p:tgtEl>
                                        <p:attrNameLst>
                                          <p:attrName>style.color</p:attrName>
                                        </p:attrNameLst>
                                      </p:cBhvr>
                                      <p:to>
                                        <a:srgbClr val="D6D6D6"/>
                                      </p:to>
                                    </p:animClr>
                                  </p:childTnLst>
                                </p:cTn>
                              </p:par>
                              <p:par>
                                <p:cTn id="41" presetID="3" presetClass="emph" presetSubtype="2" fill="hold" nodeType="withEffect">
                                  <p:stCondLst>
                                    <p:cond delay="0"/>
                                  </p:stCondLst>
                                  <p:childTnLst>
                                    <p:animClr clrSpc="rgb" dir="cw">
                                      <p:cBhvr override="childStyle">
                                        <p:cTn id="42" dur="10" fill="hold"/>
                                        <p:tgtEl>
                                          <p:spTgt spid="2">
                                            <p:txEl>
                                              <p:pRg st="2" end="2"/>
                                            </p:txEl>
                                          </p:spTgt>
                                        </p:tgtEl>
                                        <p:attrNameLst>
                                          <p:attrName>style.color</p:attrName>
                                        </p:attrNameLst>
                                      </p:cBhvr>
                                      <p:to>
                                        <a:srgbClr val="D6D6D6"/>
                                      </p:to>
                                    </p:animClr>
                                  </p:childTnLst>
                                </p:cTn>
                              </p:par>
                              <p:par>
                                <p:cTn id="43" presetID="3" presetClass="emph" presetSubtype="2" fill="hold" nodeType="withEffect">
                                  <p:stCondLst>
                                    <p:cond delay="0"/>
                                  </p:stCondLst>
                                  <p:childTnLst>
                                    <p:animClr clrSpc="rgb" dir="cw">
                                      <p:cBhvr override="childStyle">
                                        <p:cTn id="44" dur="10" fill="hold"/>
                                        <p:tgtEl>
                                          <p:spTgt spid="2">
                                            <p:txEl>
                                              <p:pRg st="3" end="3"/>
                                            </p:txEl>
                                          </p:spTgt>
                                        </p:tgtEl>
                                        <p:attrNameLst>
                                          <p:attrName>style.color</p:attrName>
                                        </p:attrNameLst>
                                      </p:cBhvr>
                                      <p:to>
                                        <a:srgbClr val="D6D6D6"/>
                                      </p:to>
                                    </p:animClr>
                                  </p:childTnLst>
                                </p:cTn>
                              </p:par>
                              <p:par>
                                <p:cTn id="45" presetID="3" presetClass="emph" presetSubtype="2" fill="hold" nodeType="withEffect">
                                  <p:stCondLst>
                                    <p:cond delay="0"/>
                                  </p:stCondLst>
                                  <p:childTnLst>
                                    <p:animClr clrSpc="rgb" dir="cw">
                                      <p:cBhvr override="childStyle">
                                        <p:cTn id="46" dur="10" fill="hold"/>
                                        <p:tgtEl>
                                          <p:spTgt spid="2">
                                            <p:txEl>
                                              <p:pRg st="4" end="4"/>
                                            </p:txEl>
                                          </p:spTgt>
                                        </p:tgtEl>
                                        <p:attrNameLst>
                                          <p:attrName>style.color</p:attrName>
                                        </p:attrNameLst>
                                      </p:cBhvr>
                                      <p:to>
                                        <a:srgbClr val="D6D6D6"/>
                                      </p:to>
                                    </p:animClr>
                                  </p:childTnLst>
                                </p:cTn>
                              </p:par>
                              <p:par>
                                <p:cTn id="47" presetID="3" presetClass="emph" presetSubtype="2" fill="hold" nodeType="withEffect">
                                  <p:stCondLst>
                                    <p:cond delay="0"/>
                                  </p:stCondLst>
                                  <p:childTnLst>
                                    <p:animClr clrSpc="rgb" dir="cw">
                                      <p:cBhvr override="childStyle">
                                        <p:cTn id="48" dur="10" fill="hold"/>
                                        <p:tgtEl>
                                          <p:spTgt spid="2">
                                            <p:txEl>
                                              <p:pRg st="5" end="5"/>
                                            </p:txEl>
                                          </p:spTgt>
                                        </p:tgtEl>
                                        <p:attrNameLst>
                                          <p:attrName>style.color</p:attrName>
                                        </p:attrNameLst>
                                      </p:cBhvr>
                                      <p:to>
                                        <a:srgbClr val="D6D6D6"/>
                                      </p:to>
                                    </p:animClr>
                                  </p:childTnLst>
                                </p:cTn>
                              </p:par>
                              <p:par>
                                <p:cTn id="49" presetID="3" presetClass="emph" presetSubtype="2" fill="hold" nodeType="withEffect">
                                  <p:stCondLst>
                                    <p:cond delay="0"/>
                                  </p:stCondLst>
                                  <p:childTnLst>
                                    <p:animClr clrSpc="rgb" dir="cw">
                                      <p:cBhvr override="childStyle">
                                        <p:cTn id="50" dur="10" fill="hold"/>
                                        <p:tgtEl>
                                          <p:spTgt spid="2">
                                            <p:txEl>
                                              <p:pRg st="6" end="6"/>
                                            </p:txEl>
                                          </p:spTgt>
                                        </p:tgtEl>
                                        <p:attrNameLst>
                                          <p:attrName>style.color</p:attrName>
                                        </p:attrNameLst>
                                      </p:cBhvr>
                                      <p:to>
                                        <a:srgbClr val="D6D6D6"/>
                                      </p:to>
                                    </p:animClr>
                                  </p:childTnLst>
                                </p:cTn>
                              </p:par>
                              <p:par>
                                <p:cTn id="51" presetID="3" presetClass="emph" presetSubtype="2" fill="hold" nodeType="withEffect">
                                  <p:stCondLst>
                                    <p:cond delay="0"/>
                                  </p:stCondLst>
                                  <p:childTnLst>
                                    <p:animClr clrSpc="rgb" dir="cw">
                                      <p:cBhvr override="childStyle">
                                        <p:cTn id="52" dur="10" fill="hold"/>
                                        <p:tgtEl>
                                          <p:spTgt spid="2">
                                            <p:txEl>
                                              <p:pRg st="7" end="7"/>
                                            </p:txEl>
                                          </p:spTgt>
                                        </p:tgtEl>
                                        <p:attrNameLst>
                                          <p:attrName>style.color</p:attrName>
                                        </p:attrNameLst>
                                      </p:cBhvr>
                                      <p:to>
                                        <a:srgbClr val="D6D6D6"/>
                                      </p:to>
                                    </p:animClr>
                                  </p:childTnLst>
                                </p:cTn>
                              </p:par>
                              <p:par>
                                <p:cTn id="53" presetID="3" presetClass="emph" presetSubtype="2" fill="hold" nodeType="withEffect">
                                  <p:stCondLst>
                                    <p:cond delay="0"/>
                                  </p:stCondLst>
                                  <p:childTnLst>
                                    <p:animClr clrSpc="rgb" dir="cw">
                                      <p:cBhvr override="childStyle">
                                        <p:cTn id="54" dur="10" fill="hold"/>
                                        <p:tgtEl>
                                          <p:spTgt spid="2">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5A6FAD-E402-B14C-9106-C646528B5E40}"/>
              </a:ext>
            </a:extLst>
          </p:cNvPr>
          <p:cNvSpPr>
            <a:spLocks noGrp="1"/>
          </p:cNvSpPr>
          <p:nvPr>
            <p:ph idx="1"/>
          </p:nvPr>
        </p:nvSpPr>
        <p:spPr/>
        <p:txBody>
          <a:bodyPr>
            <a:normAutofit/>
          </a:bodyPr>
          <a:lstStyle/>
          <a:p>
            <a:r>
              <a:rPr lang="en-US" dirty="0"/>
              <a:t>Already installed on TOSS systems (including Sierra)</a:t>
            </a:r>
          </a:p>
          <a:p>
            <a:pPr lvl="1"/>
            <a:r>
              <a:rPr lang="en-US" dirty="0" err="1">
                <a:latin typeface="Consolas" panose="020B0609020204030204" pitchFamily="49" charset="0"/>
                <a:cs typeface="Consolas" panose="020B0609020204030204" pitchFamily="49" charset="0"/>
              </a:rPr>
              <a:t>spack</a:t>
            </a:r>
            <a:r>
              <a:rPr lang="en-US" dirty="0">
                <a:latin typeface="Consolas" panose="020B0609020204030204" pitchFamily="49" charset="0"/>
                <a:cs typeface="Consolas" panose="020B0609020204030204" pitchFamily="49" charset="0"/>
              </a:rPr>
              <a:t> install flux-</a:t>
            </a:r>
            <a:r>
              <a:rPr lang="en-US" dirty="0" err="1">
                <a:latin typeface="Consolas" panose="020B0609020204030204" pitchFamily="49" charset="0"/>
                <a:cs typeface="Consolas" panose="020B0609020204030204" pitchFamily="49" charset="0"/>
              </a:rPr>
              <a:t>sched</a:t>
            </a:r>
            <a:r>
              <a:rPr lang="en-US" dirty="0">
                <a:latin typeface="Consolas" panose="020B0609020204030204" pitchFamily="49" charset="0"/>
                <a:cs typeface="Consolas" panose="020B0609020204030204" pitchFamily="49" charset="0"/>
              </a:rPr>
              <a:t> </a:t>
            </a:r>
            <a:r>
              <a:rPr lang="en-US" dirty="0"/>
              <a:t>for everywhere else</a:t>
            </a:r>
          </a:p>
          <a:p>
            <a:r>
              <a:rPr lang="en-US" dirty="0"/>
              <a:t>Flux can run anywhere that MPI can run, (via PMI – Process Management Interface)</a:t>
            </a:r>
          </a:p>
          <a:p>
            <a:pPr lvl="1"/>
            <a:r>
              <a:rPr lang="en-US" dirty="0"/>
              <a:t>Inside a resource allocation from: itself (hierarchical Flux), </a:t>
            </a:r>
            <a:r>
              <a:rPr lang="en-US" dirty="0" err="1"/>
              <a:t>Slurm</a:t>
            </a:r>
            <a:r>
              <a:rPr lang="en-US" dirty="0"/>
              <a:t>, Moab, PBS, LSF, </a:t>
            </a:r>
            <a:r>
              <a:rPr lang="en-US" dirty="0" err="1"/>
              <a:t>etc</a:t>
            </a:r>
            <a:endParaRPr lang="en-US" dirty="0"/>
          </a:p>
          <a:p>
            <a:pPr lvl="1"/>
            <a:r>
              <a:rPr lang="en-US" dirty="0">
                <a:latin typeface="Consolas" panose="020B0609020204030204" pitchFamily="49" charset="0"/>
                <a:cs typeface="Consolas" panose="020B0609020204030204" pitchFamily="49" charset="0"/>
              </a:rPr>
              <a:t>flux start  </a:t>
            </a:r>
            <a:r>
              <a:rPr lang="en-US" b="1" dirty="0">
                <a:latin typeface="Consolas" panose="020B0609020204030204" pitchFamily="49" charset="0"/>
                <a:cs typeface="Consolas" panose="020B0609020204030204" pitchFamily="49" charset="0"/>
              </a:rPr>
              <a:t>OR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flux start </a:t>
            </a:r>
            <a:r>
              <a:rPr lang="en-US" b="1" dirty="0">
                <a:latin typeface="Consolas" panose="020B0609020204030204" pitchFamily="49" charset="0"/>
                <a:cs typeface="Consolas" panose="020B0609020204030204" pitchFamily="49" charset="0"/>
              </a:rPr>
              <a:t>OR</a:t>
            </a:r>
            <a:r>
              <a:rPr lang="en-US" dirty="0">
                <a:latin typeface="Consolas" panose="020B0609020204030204" pitchFamily="49" charset="0"/>
                <a:cs typeface="Consolas" panose="020B0609020204030204" pitchFamily="49" charset="0"/>
              </a:rPr>
              <a:t>  flux bootstrap</a:t>
            </a:r>
          </a:p>
          <a:p>
            <a:pPr lvl="0">
              <a:buClr>
                <a:srgbClr val="4F81BD">
                  <a:lumMod val="75000"/>
                </a:srgbClr>
              </a:buClr>
            </a:pPr>
            <a:r>
              <a:rPr lang="en-US" dirty="0">
                <a:solidFill>
                  <a:prstClr val="black"/>
                </a:solidFill>
              </a:rPr>
              <a:t>Flux can run anywhere that supports TCP and you have the IP addresses</a:t>
            </a:r>
          </a:p>
          <a:p>
            <a:pPr lvl="1"/>
            <a:r>
              <a:rPr lang="en-US" dirty="0"/>
              <a:t>FLUX_CONF_DIR=/</a:t>
            </a:r>
            <a:r>
              <a:rPr lang="en-US" dirty="0" err="1"/>
              <a:t>etc</a:t>
            </a:r>
            <a:r>
              <a:rPr lang="en-US" dirty="0"/>
              <a:t>/flux </a:t>
            </a:r>
            <a:r>
              <a:rPr lang="en-US" dirty="0">
                <a:solidFill>
                  <a:prstClr val="black"/>
                </a:solidFill>
                <a:latin typeface="Consolas" panose="020B0609020204030204" pitchFamily="49" charset="0"/>
                <a:cs typeface="Consolas" panose="020B0609020204030204" pitchFamily="49" charset="0"/>
              </a:rPr>
              <a:t>flux broker -</a:t>
            </a:r>
            <a:r>
              <a:rPr lang="en-US" dirty="0" err="1">
                <a:solidFill>
                  <a:prstClr val="black"/>
                </a:solidFill>
                <a:latin typeface="Consolas" panose="020B0609020204030204" pitchFamily="49" charset="0"/>
                <a:cs typeface="Consolas" panose="020B0609020204030204" pitchFamily="49" charset="0"/>
              </a:rPr>
              <a:t>Sboot.method</a:t>
            </a:r>
            <a:r>
              <a:rPr lang="en-US" dirty="0">
                <a:solidFill>
                  <a:prstClr val="black"/>
                </a:solidFill>
                <a:latin typeface="Consolas" panose="020B0609020204030204" pitchFamily="49" charset="0"/>
                <a:cs typeface="Consolas" panose="020B0609020204030204" pitchFamily="49" charset="0"/>
              </a:rPr>
              <a:t>=config</a:t>
            </a:r>
          </a:p>
          <a:p>
            <a:pPr lvl="1"/>
            <a:r>
              <a:rPr lang="en-US" dirty="0">
                <a:solidFill>
                  <a:prstClr val="black"/>
                </a:solidFill>
                <a:latin typeface="Consolas" panose="020B0609020204030204" pitchFamily="49" charset="0"/>
                <a:cs typeface="Consolas" panose="020B0609020204030204" pitchFamily="49" charset="0"/>
              </a:rPr>
              <a:t>/</a:t>
            </a:r>
            <a:r>
              <a:rPr lang="en-US" dirty="0" err="1">
                <a:solidFill>
                  <a:prstClr val="black"/>
                </a:solidFill>
                <a:latin typeface="Consolas" panose="020B0609020204030204" pitchFamily="49" charset="0"/>
                <a:cs typeface="Consolas" panose="020B0609020204030204" pitchFamily="49" charset="0"/>
              </a:rPr>
              <a:t>etc</a:t>
            </a:r>
            <a:r>
              <a:rPr lang="en-US" dirty="0">
                <a:solidFill>
                  <a:prstClr val="black"/>
                </a:solidFill>
                <a:latin typeface="Consolas" panose="020B0609020204030204" pitchFamily="49" charset="0"/>
                <a:cs typeface="Consolas" panose="020B0609020204030204" pitchFamily="49" charset="0"/>
              </a:rPr>
              <a:t>/flux/</a:t>
            </a:r>
            <a:r>
              <a:rPr lang="en-US" dirty="0" err="1">
                <a:solidFill>
                  <a:prstClr val="black"/>
                </a:solidFill>
                <a:latin typeface="Consolas" panose="020B0609020204030204" pitchFamily="49" charset="0"/>
                <a:cs typeface="Consolas" panose="020B0609020204030204" pitchFamily="49" charset="0"/>
              </a:rPr>
              <a:t>conf.d</a:t>
            </a:r>
            <a:r>
              <a:rPr lang="en-US" dirty="0">
                <a:solidFill>
                  <a:prstClr val="black"/>
                </a:solidFill>
                <a:latin typeface="Consolas" panose="020B0609020204030204" pitchFamily="49" charset="0"/>
                <a:cs typeface="Consolas" panose="020B0609020204030204" pitchFamily="49" charset="0"/>
              </a:rPr>
              <a:t>/</a:t>
            </a:r>
            <a:r>
              <a:rPr lang="en-US" dirty="0" err="1">
                <a:solidFill>
                  <a:prstClr val="black"/>
                </a:solidFill>
                <a:latin typeface="Consolas" panose="020B0609020204030204" pitchFamily="49" charset="0"/>
                <a:cs typeface="Consolas" panose="020B0609020204030204" pitchFamily="49" charset="0"/>
              </a:rPr>
              <a:t>boot.toml</a:t>
            </a:r>
            <a:r>
              <a:rPr lang="en-US" dirty="0">
                <a:solidFill>
                  <a:prstClr val="black"/>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913D2DF8-644E-484E-862E-04A59B45D188}"/>
              </a:ext>
            </a:extLst>
          </p:cNvPr>
          <p:cNvSpPr>
            <a:spLocks noGrp="1"/>
          </p:cNvSpPr>
          <p:nvPr>
            <p:ph type="title"/>
          </p:nvPr>
        </p:nvSpPr>
        <p:spPr/>
        <p:txBody>
          <a:bodyPr/>
          <a:lstStyle/>
          <a:p>
            <a:r>
              <a:rPr lang="en-US" dirty="0"/>
              <a:t>Portability: Running Flux</a:t>
            </a:r>
          </a:p>
        </p:txBody>
      </p:sp>
      <p:sp>
        <p:nvSpPr>
          <p:cNvPr id="4" name="Rectangle 3">
            <a:extLst>
              <a:ext uri="{FF2B5EF4-FFF2-40B4-BE49-F238E27FC236}">
                <a16:creationId xmlns:a16="http://schemas.microsoft.com/office/drawing/2014/main" id="{2FD2A318-1D09-D541-A4C7-D445D23FC375}"/>
              </a:ext>
            </a:extLst>
          </p:cNvPr>
          <p:cNvSpPr/>
          <p:nvPr/>
        </p:nvSpPr>
        <p:spPr>
          <a:xfrm>
            <a:off x="1088413" y="4594087"/>
            <a:ext cx="10235517" cy="1477328"/>
          </a:xfrm>
          <a:prstGeom prst="rect">
            <a:avLst/>
          </a:prstGeom>
        </p:spPr>
        <p:txBody>
          <a:bodyPr wrap="square">
            <a:spAutoFit/>
          </a:bodyPr>
          <a:lstStyle/>
          <a:p>
            <a:pPr marL="15875" lvl="1"/>
            <a:r>
              <a:rPr lang="en-US" dirty="0">
                <a:latin typeface="Consolas" panose="020B0609020204030204" pitchFamily="49" charset="0"/>
                <a:cs typeface="Consolas" panose="020B0609020204030204" pitchFamily="49" charset="0"/>
              </a:rPr>
              <a:t>[bootstrap]</a:t>
            </a:r>
          </a:p>
          <a:p>
            <a:pPr marL="15875" lvl="1"/>
            <a:r>
              <a:rPr lang="en-US" dirty="0" err="1">
                <a:latin typeface="Consolas" panose="020B0609020204030204" pitchFamily="49" charset="0"/>
                <a:cs typeface="Consolas" panose="020B0609020204030204" pitchFamily="49" charset="0"/>
              </a:rPr>
              <a:t>default_port</a:t>
            </a:r>
            <a:r>
              <a:rPr lang="en-US" dirty="0">
                <a:latin typeface="Consolas" panose="020B0609020204030204" pitchFamily="49" charset="0"/>
                <a:cs typeface="Consolas" panose="020B0609020204030204" pitchFamily="49" charset="0"/>
              </a:rPr>
              <a:t> = 8050</a:t>
            </a:r>
          </a:p>
          <a:p>
            <a:pPr marL="15875" lvl="1"/>
            <a:r>
              <a:rPr lang="en-US" dirty="0" err="1">
                <a:latin typeface="Consolas" panose="020B0609020204030204" pitchFamily="49" charset="0"/>
                <a:cs typeface="Consolas" panose="020B0609020204030204" pitchFamily="49" charset="0"/>
              </a:rPr>
              <a:t>default_bind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tcp</a:t>
            </a:r>
            <a:r>
              <a:rPr lang="en-US" dirty="0">
                <a:latin typeface="Consolas" panose="020B0609020204030204" pitchFamily="49" charset="0"/>
                <a:cs typeface="Consolas" panose="020B0609020204030204" pitchFamily="49" charset="0"/>
              </a:rPr>
              <a:t>://en0:%p”</a:t>
            </a:r>
          </a:p>
          <a:p>
            <a:pPr marL="15875" lvl="1"/>
            <a:r>
              <a:rPr lang="en-US" dirty="0" err="1">
                <a:latin typeface="Consolas" panose="020B0609020204030204" pitchFamily="49" charset="0"/>
                <a:cs typeface="Consolas" panose="020B0609020204030204" pitchFamily="49" charset="0"/>
              </a:rPr>
              <a:t>default_connect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tcp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e%h</a:t>
            </a:r>
            <a:r>
              <a:rPr lang="en-US" dirty="0">
                <a:latin typeface="Consolas" panose="020B0609020204030204" pitchFamily="49" charset="0"/>
                <a:cs typeface="Consolas" panose="020B0609020204030204" pitchFamily="49" charset="0"/>
              </a:rPr>
              <a:t>:%p”</a:t>
            </a:r>
          </a:p>
          <a:p>
            <a:pPr marL="15875" lvl="1"/>
            <a:r>
              <a:rPr lang="en-US" dirty="0">
                <a:latin typeface="Consolas" panose="020B0609020204030204" pitchFamily="49" charset="0"/>
                <a:cs typeface="Consolas" panose="020B0609020204030204" pitchFamily="49" charset="0"/>
              </a:rPr>
              <a:t>hosts = [ { host="fluke0" }, { host = "fluke1" }, { host = "fluke2" } ]</a:t>
            </a:r>
          </a:p>
        </p:txBody>
      </p:sp>
    </p:spTree>
    <p:extLst>
      <p:ext uri="{BB962C8B-B14F-4D97-AF65-F5344CB8AC3E}">
        <p14:creationId xmlns:p14="http://schemas.microsoft.com/office/powerpoint/2010/main" val="32213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chemeClr val="bg1">
                    <a:lumMod val="65000"/>
                  </a:schemeClr>
                </a:solidFill>
              </a:rPr>
              <a:t>Extensibility</a:t>
            </a:r>
          </a:p>
          <a:p>
            <a:pPr lvl="1"/>
            <a:r>
              <a:rPr lang="en-US" dirty="0">
                <a:solidFill>
                  <a:schemeClr val="bg1">
                    <a:lumMod val="65000"/>
                  </a:schemeClr>
                </a:solidFill>
              </a:rPr>
              <a:t>Open source</a:t>
            </a:r>
          </a:p>
          <a:p>
            <a:pPr lvl="1"/>
            <a:r>
              <a:rPr lang="en-US" dirty="0">
                <a:solidFill>
                  <a:schemeClr val="bg1">
                    <a:lumMod val="65000"/>
                  </a:schemeClr>
                </a:solidFill>
              </a:rPr>
              <a:t>Modular design with support for user plugins</a:t>
            </a:r>
          </a:p>
          <a:p>
            <a:r>
              <a:rPr lang="en-US" dirty="0">
                <a:solidFill>
                  <a:schemeClr val="bg1">
                    <a:lumMod val="65000"/>
                  </a:schemeClr>
                </a:solidFill>
              </a:rPr>
              <a:t>Scalability</a:t>
            </a:r>
          </a:p>
          <a:p>
            <a:pPr lvl="1"/>
            <a:r>
              <a:rPr lang="en-US" dirty="0">
                <a:solidFill>
                  <a:schemeClr val="bg1">
                    <a:lumMod val="65000"/>
                  </a:schemeClr>
                </a:solidFill>
              </a:rPr>
              <a:t>Designed from the ground up for </a:t>
            </a:r>
            <a:r>
              <a:rPr lang="en-US" dirty="0" err="1">
                <a:solidFill>
                  <a:schemeClr val="bg1">
                    <a:lumMod val="65000"/>
                  </a:schemeClr>
                </a:solidFill>
              </a:rPr>
              <a:t>exascale</a:t>
            </a:r>
            <a:r>
              <a:rPr lang="en-US" dirty="0">
                <a:solidFill>
                  <a:schemeClr val="bg1">
                    <a:lumMod val="65000"/>
                  </a:schemeClr>
                </a:solidFill>
              </a:rPr>
              <a:t> and beyond</a:t>
            </a:r>
          </a:p>
          <a:p>
            <a:pPr lvl="1"/>
            <a:r>
              <a:rPr lang="en-US" dirty="0">
                <a:solidFill>
                  <a:schemeClr val="bg1">
                    <a:lumMod val="65000"/>
                  </a:schemeClr>
                </a:solidFill>
              </a:rPr>
              <a:t>Already tested at 1000s of nodes &amp; millions of jobs</a:t>
            </a:r>
          </a:p>
          <a:p>
            <a:r>
              <a:rPr lang="en-US" dirty="0"/>
              <a:t>Usability</a:t>
            </a:r>
          </a:p>
          <a:p>
            <a:pPr lvl="1"/>
            <a:r>
              <a:rPr lang="en-US" dirty="0"/>
              <a:t>C, Lua, and Python bindings that expose 100% of Flux’s functionality</a:t>
            </a:r>
          </a:p>
          <a:p>
            <a:pPr lvl="1"/>
            <a:r>
              <a:rPr lang="en-US" dirty="0"/>
              <a:t>Can be used as a single-user tool or a system scheduler</a:t>
            </a:r>
          </a:p>
          <a:p>
            <a:r>
              <a:rPr lang="en-US" dirty="0">
                <a:solidFill>
                  <a:schemeClr val="bg1">
                    <a:lumMod val="65000"/>
                  </a:schemeClr>
                </a:solidFill>
              </a:rPr>
              <a:t>Portability</a:t>
            </a:r>
          </a:p>
          <a:p>
            <a:pPr lvl="1"/>
            <a:r>
              <a:rPr lang="en-US" dirty="0">
                <a:solidFill>
                  <a:schemeClr val="bg1">
                    <a:lumMod val="65000"/>
                  </a:schemeClr>
                </a:solidFill>
              </a:rPr>
              <a:t>Optimized for HPC and runs in Cloud and Grid settings too</a:t>
            </a:r>
          </a:p>
          <a:p>
            <a:pPr lvl="1"/>
            <a:r>
              <a:rPr lang="en-US" dirty="0">
                <a:solidFill>
                  <a:schemeClr val="bg1">
                    <a:lumMod val="65000"/>
                  </a:schemeClr>
                </a:solidFill>
              </a:rPr>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Tree>
    <p:extLst>
      <p:ext uri="{BB962C8B-B14F-4D97-AF65-F5344CB8AC3E}">
        <p14:creationId xmlns:p14="http://schemas.microsoft.com/office/powerpoint/2010/main" val="3216278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B045D9-1C2A-7247-8DBB-634F58FBBFBA}"/>
              </a:ext>
            </a:extLst>
          </p:cNvPr>
          <p:cNvSpPr>
            <a:spLocks noGrp="1"/>
          </p:cNvSpPr>
          <p:nvPr>
            <p:ph idx="1"/>
          </p:nvPr>
        </p:nvSpPr>
        <p:spPr/>
        <p:txBody>
          <a:bodyPr>
            <a:normAutofit/>
          </a:bodyPr>
          <a:lstStyle/>
          <a:p>
            <a:r>
              <a:rPr lang="en-US" dirty="0" err="1"/>
              <a:t>Slurm</a:t>
            </a:r>
            <a:endParaRPr lang="en-US" dirty="0"/>
          </a:p>
          <a:p>
            <a:pPr lvl="1"/>
            <a:r>
              <a:rPr lang="en-US" dirty="0" err="1">
                <a:latin typeface="Consolas" panose="020B0609020204030204" pitchFamily="49" charset="0"/>
                <a:cs typeface="Consolas" panose="020B0609020204030204" pitchFamily="49" charset="0"/>
              </a:rPr>
              <a:t>sbatch</a:t>
            </a:r>
            <a:r>
              <a:rPr lang="en-US" dirty="0">
                <a:latin typeface="Consolas" panose="020B0609020204030204" pitchFamily="49" charset="0"/>
                <a:cs typeface="Consolas" panose="020B0609020204030204" pitchFamily="49" charset="0"/>
              </a:rPr>
              <a:t> –N2 –n4 –t 2:00 sleep 120</a:t>
            </a:r>
          </a:p>
          <a:p>
            <a:r>
              <a:rPr lang="en-US" dirty="0"/>
              <a:t>Flux CLI</a:t>
            </a:r>
          </a:p>
          <a:p>
            <a:pPr lvl="1"/>
            <a:r>
              <a:rPr lang="en-US" dirty="0">
                <a:latin typeface="Consolas" panose="020B0609020204030204" pitchFamily="49" charset="0"/>
                <a:cs typeface="Consolas" panose="020B0609020204030204" pitchFamily="49" charset="0"/>
              </a:rPr>
              <a:t>flux mini submit –N2 –n4 –t 2m sleep 120</a:t>
            </a:r>
          </a:p>
        </p:txBody>
      </p:sp>
      <p:sp>
        <p:nvSpPr>
          <p:cNvPr id="3" name="Title 2">
            <a:extLst>
              <a:ext uri="{FF2B5EF4-FFF2-40B4-BE49-F238E27FC236}">
                <a16:creationId xmlns:a16="http://schemas.microsoft.com/office/drawing/2014/main" id="{A5EDC70E-6B5D-7C42-9247-841AF0E04C6A}"/>
              </a:ext>
            </a:extLst>
          </p:cNvPr>
          <p:cNvSpPr>
            <a:spLocks noGrp="1"/>
          </p:cNvSpPr>
          <p:nvPr>
            <p:ph type="title"/>
          </p:nvPr>
        </p:nvSpPr>
        <p:spPr/>
        <p:txBody>
          <a:bodyPr/>
          <a:lstStyle/>
          <a:p>
            <a:r>
              <a:rPr lang="en-US" dirty="0"/>
              <a:t>Usability: Submitting a Batch Job</a:t>
            </a:r>
          </a:p>
        </p:txBody>
      </p:sp>
      <p:sp>
        <p:nvSpPr>
          <p:cNvPr id="4" name="Rectangle 3">
            <a:extLst>
              <a:ext uri="{FF2B5EF4-FFF2-40B4-BE49-F238E27FC236}">
                <a16:creationId xmlns:a16="http://schemas.microsoft.com/office/drawing/2014/main" id="{66C729C9-BB32-DA46-9448-C88894D9E438}"/>
              </a:ext>
            </a:extLst>
          </p:cNvPr>
          <p:cNvSpPr/>
          <p:nvPr/>
        </p:nvSpPr>
        <p:spPr>
          <a:xfrm>
            <a:off x="522971" y="3116759"/>
            <a:ext cx="11355085" cy="2954655"/>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Flux API:</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import json, flux, job</a:t>
            </a:r>
          </a:p>
          <a:p>
            <a:r>
              <a:rPr lang="en-US" dirty="0">
                <a:latin typeface="Consolas" panose="020B0609020204030204" pitchFamily="49" charset="0"/>
                <a:cs typeface="Consolas" panose="020B0609020204030204" pitchFamily="49" charset="0"/>
              </a:rPr>
              <a:t>from </a:t>
            </a:r>
            <a:r>
              <a:rPr lang="en-US" dirty="0" err="1">
                <a:latin typeface="Consolas" panose="020B0609020204030204" pitchFamily="49" charset="0"/>
                <a:cs typeface="Consolas" panose="020B0609020204030204" pitchFamily="49" charset="0"/>
              </a:rPr>
              <a:t>flux.job</a:t>
            </a:r>
            <a:r>
              <a:rPr lang="en-US" dirty="0">
                <a:latin typeface="Consolas" panose="020B0609020204030204" pitchFamily="49" charset="0"/>
                <a:cs typeface="Consolas" panose="020B0609020204030204" pitchFamily="49" charset="0"/>
              </a:rPr>
              <a:t> import JobspecV1</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f = </a:t>
            </a:r>
            <a:r>
              <a:rPr lang="en-US" dirty="0" err="1">
                <a:latin typeface="Consolas" panose="020B0609020204030204" pitchFamily="49" charset="0"/>
                <a:cs typeface="Consolas" panose="020B0609020204030204" pitchFamily="49" charset="0"/>
              </a:rPr>
              <a:t>flux.Flux</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j = JobspecV1.from_command(command=["sleep", "120"],</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num_nodes</a:t>
            </a:r>
            <a:r>
              <a:rPr lang="en-US" dirty="0">
                <a:latin typeface="Consolas" panose="020B0609020204030204" pitchFamily="49" charset="0"/>
                <a:cs typeface="Consolas" panose="020B0609020204030204" pitchFamily="49" charset="0"/>
              </a:rPr>
              <a:t>=2,</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num_tasks</a:t>
            </a:r>
            <a:r>
              <a:rPr lang="en-US" dirty="0">
                <a:latin typeface="Consolas" panose="020B0609020204030204" pitchFamily="49" charset="0"/>
                <a:cs typeface="Consolas" panose="020B0609020204030204" pitchFamily="49" charset="0"/>
              </a:rPr>
              <a:t>=4)</a:t>
            </a:r>
          </a:p>
          <a:p>
            <a:r>
              <a:rPr lang="en-US" dirty="0" err="1">
                <a:latin typeface="Consolas" panose="020B0609020204030204" pitchFamily="49" charset="0"/>
                <a:cs typeface="Consolas" panose="020B0609020204030204" pitchFamily="49" charset="0"/>
              </a:rPr>
              <a:t>j.set_duration</a:t>
            </a:r>
            <a:r>
              <a:rPr lang="en-US" dirty="0">
                <a:latin typeface="Consolas" panose="020B0609020204030204" pitchFamily="49" charset="0"/>
                <a:cs typeface="Consolas" panose="020B0609020204030204" pitchFamily="49" charset="0"/>
              </a:rPr>
              <a:t>(120)</a:t>
            </a:r>
          </a:p>
          <a:p>
            <a:r>
              <a:rPr lang="en-US" dirty="0">
                <a:latin typeface="Consolas" panose="020B0609020204030204" pitchFamily="49" charset="0"/>
                <a:cs typeface="Consolas" panose="020B0609020204030204" pitchFamily="49" charset="0"/>
              </a:rPr>
              <a:t>resp = </a:t>
            </a:r>
            <a:r>
              <a:rPr lang="en-US" dirty="0" err="1">
                <a:latin typeface="Consolas" panose="020B0609020204030204" pitchFamily="49" charset="0"/>
                <a:cs typeface="Consolas" panose="020B0609020204030204" pitchFamily="49" charset="0"/>
              </a:rPr>
              <a:t>flux.job.submit</a:t>
            </a:r>
            <a:r>
              <a:rPr lang="en-US" dirty="0">
                <a:latin typeface="Consolas" panose="020B0609020204030204" pitchFamily="49" charset="0"/>
                <a:cs typeface="Consolas" panose="020B0609020204030204" pitchFamily="49" charset="0"/>
              </a:rPr>
              <a:t>(f, j)</a:t>
            </a:r>
          </a:p>
        </p:txBody>
      </p:sp>
    </p:spTree>
    <p:extLst>
      <p:ext uri="{BB962C8B-B14F-4D97-AF65-F5344CB8AC3E}">
        <p14:creationId xmlns:p14="http://schemas.microsoft.com/office/powerpoint/2010/main" val="64562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4E0DC2-598F-0F4A-BFDC-8665E054DB22}"/>
              </a:ext>
            </a:extLst>
          </p:cNvPr>
          <p:cNvSpPr>
            <a:spLocks noGrp="1"/>
          </p:cNvSpPr>
          <p:nvPr>
            <p:ph type="title"/>
          </p:nvPr>
        </p:nvSpPr>
        <p:spPr/>
        <p:txBody>
          <a:bodyPr/>
          <a:lstStyle/>
          <a:p>
            <a:r>
              <a:rPr lang="en-US" dirty="0"/>
              <a:t>Usability: Tracking Job Status</a:t>
            </a:r>
          </a:p>
        </p:txBody>
      </p:sp>
      <p:sp>
        <p:nvSpPr>
          <p:cNvPr id="4" name="Content Placeholder 1">
            <a:extLst>
              <a:ext uri="{FF2B5EF4-FFF2-40B4-BE49-F238E27FC236}">
                <a16:creationId xmlns:a16="http://schemas.microsoft.com/office/drawing/2014/main" id="{3A390F77-3475-E348-A08A-B7A1AB8C7E3F}"/>
              </a:ext>
            </a:extLst>
          </p:cNvPr>
          <p:cNvSpPr>
            <a:spLocks noGrp="1"/>
          </p:cNvSpPr>
          <p:nvPr>
            <p:ph idx="1"/>
          </p:nvPr>
        </p:nvSpPr>
        <p:spPr/>
        <p:txBody>
          <a:bodyPr>
            <a:normAutofit/>
          </a:bodyPr>
          <a:lstStyle/>
          <a:p>
            <a:r>
              <a:rPr lang="en-US" dirty="0"/>
              <a:t>CLI: slow, non-programmatic, inconvenient to parse</a:t>
            </a:r>
          </a:p>
          <a:p>
            <a:pPr lvl="1"/>
            <a:r>
              <a:rPr lang="en-US" dirty="0">
                <a:latin typeface="Consolas" panose="020B0609020204030204" pitchFamily="49" charset="0"/>
                <a:cs typeface="Consolas" panose="020B0609020204030204" pitchFamily="49" charset="0"/>
              </a:rPr>
              <a:t>watch </a:t>
            </a:r>
            <a:r>
              <a:rPr lang="en-US" dirty="0" err="1">
                <a:latin typeface="Consolas" panose="020B0609020204030204" pitchFamily="49" charset="0"/>
                <a:cs typeface="Consolas" panose="020B0609020204030204" pitchFamily="49" charset="0"/>
              </a:rPr>
              <a:t>squeue</a:t>
            </a:r>
            <a:endParaRPr lang="en-US" dirty="0"/>
          </a:p>
          <a:p>
            <a:pPr lvl="1"/>
            <a:r>
              <a:rPr lang="en-US" dirty="0">
                <a:latin typeface="Consolas" panose="020B0609020204030204" pitchFamily="49" charset="0"/>
                <a:cs typeface="Consolas" panose="020B0609020204030204" pitchFamily="49" charset="0"/>
              </a:rPr>
              <a:t>watch flux job list</a:t>
            </a:r>
          </a:p>
          <a:p>
            <a:r>
              <a:rPr lang="en-US" dirty="0"/>
              <a:t>Tracking via the filesystem</a:t>
            </a:r>
          </a:p>
          <a:p>
            <a:pPr lvl="1"/>
            <a:r>
              <a:rPr lang="en-US" dirty="0">
                <a:latin typeface="Consolas" panose="020B0609020204030204" pitchFamily="49" charset="0"/>
                <a:cs typeface="Consolas" panose="020B0609020204030204" pitchFamily="49" charset="0"/>
              </a:rPr>
              <a:t>date &gt; $</a:t>
            </a:r>
            <a:r>
              <a:rPr lang="en-US" dirty="0" err="1">
                <a:latin typeface="Consolas" panose="020B0609020204030204" pitchFamily="49" charset="0"/>
                <a:cs typeface="Consolas" panose="020B0609020204030204" pitchFamily="49" charset="0"/>
              </a:rPr>
              <a:t>JOBID.start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myApp</a:t>
            </a:r>
            <a:r>
              <a:rPr lang="en-US" dirty="0">
                <a:latin typeface="Consolas" panose="020B0609020204030204" pitchFamily="49" charset="0"/>
                <a:cs typeface="Consolas" panose="020B0609020204030204" pitchFamily="49" charset="0"/>
              </a:rPr>
              <a:t>; date &gt; $</a:t>
            </a:r>
            <a:r>
              <a:rPr lang="en-US" dirty="0" err="1">
                <a:latin typeface="Consolas" panose="020B0609020204030204" pitchFamily="49" charset="0"/>
                <a:cs typeface="Consolas" panose="020B0609020204030204" pitchFamily="49" charset="0"/>
              </a:rPr>
              <a:t>JOBID.stop</a:t>
            </a:r>
            <a:endParaRPr lang="en-US"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C8D8A0B-5F67-ED4E-8B64-BC4C8CF326B6}"/>
              </a:ext>
            </a:extLst>
          </p:cNvPr>
          <p:cNvSpPr/>
          <p:nvPr/>
        </p:nvSpPr>
        <p:spPr bwMode="auto">
          <a:xfrm>
            <a:off x="519447" y="3976035"/>
            <a:ext cx="6221411" cy="1863877"/>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spcBef>
                <a:spcPct val="0"/>
              </a:spcBef>
            </a:pPr>
            <a:r>
              <a:rPr lang="en-US" sz="2000" dirty="0">
                <a:solidFill>
                  <a:srgbClr val="000000"/>
                </a:solidFill>
                <a:latin typeface="Consolas" panose="020B0609020204030204" pitchFamily="49" charset="0"/>
                <a:cs typeface="Consolas" panose="020B0609020204030204" pitchFamily="49" charset="0"/>
              </a:rPr>
              <a:t>→ quota -</a:t>
            </a:r>
            <a:r>
              <a:rPr lang="en-US" sz="2000" dirty="0" err="1">
                <a:solidFill>
                  <a:srgbClr val="000000"/>
                </a:solidFill>
                <a:latin typeface="Consolas" panose="020B0609020204030204" pitchFamily="49" charset="0"/>
                <a:cs typeface="Consolas" panose="020B0609020204030204" pitchFamily="49" charset="0"/>
              </a:rPr>
              <a:t>vf</a:t>
            </a:r>
            <a:r>
              <a:rPr lang="en-US" sz="2000" dirty="0">
                <a:solidFill>
                  <a:srgbClr val="000000"/>
                </a:solidFill>
                <a:latin typeface="Consolas" panose="020B0609020204030204" pitchFamily="49" charset="0"/>
                <a:cs typeface="Consolas" panose="020B0609020204030204" pitchFamily="49" charset="0"/>
              </a:rPr>
              <a:t> ~/</a:t>
            </a:r>
            <a:r>
              <a:rPr lang="en-US" sz="2000" dirty="0" err="1">
                <a:solidFill>
                  <a:srgbClr val="000000"/>
                </a:solidFill>
                <a:latin typeface="Consolas" panose="020B0609020204030204" pitchFamily="49" charset="0"/>
                <a:cs typeface="Consolas" panose="020B0609020204030204" pitchFamily="49" charset="0"/>
              </a:rPr>
              <a:t>quota.conf</a:t>
            </a:r>
            <a:endParaRPr lang="en-US" sz="2000" dirty="0">
              <a:solidFill>
                <a:srgbClr val="000000"/>
              </a:solidFill>
              <a:latin typeface="Consolas" panose="020B0609020204030204" pitchFamily="49" charset="0"/>
              <a:cs typeface="Consolas" panose="020B0609020204030204" pitchFamily="49" charset="0"/>
            </a:endParaRPr>
          </a:p>
          <a:p>
            <a:pPr>
              <a:spcBef>
                <a:spcPct val="0"/>
              </a:spcBef>
            </a:pPr>
            <a:r>
              <a:rPr lang="en-US" sz="2000" dirty="0">
                <a:solidFill>
                  <a:srgbClr val="000000"/>
                </a:solidFill>
                <a:latin typeface="Consolas" panose="020B0609020204030204" pitchFamily="49" charset="0"/>
                <a:cs typeface="Consolas" panose="020B0609020204030204" pitchFamily="49" charset="0"/>
              </a:rPr>
              <a:t>Disk quotas for herbein1:</a:t>
            </a:r>
          </a:p>
          <a:p>
            <a:pPr>
              <a:spcBef>
                <a:spcPct val="0"/>
              </a:spcBef>
            </a:pPr>
            <a:r>
              <a:rPr lang="en-US" sz="2000" dirty="0">
                <a:solidFill>
                  <a:srgbClr val="000000"/>
                </a:solidFill>
                <a:latin typeface="Consolas" panose="020B0609020204030204" pitchFamily="49" charset="0"/>
                <a:cs typeface="Consolas" panose="020B0609020204030204" pitchFamily="49" charset="0"/>
              </a:rPr>
              <a:t>Filesystem     used   quota  limit   files</a:t>
            </a:r>
          </a:p>
          <a:p>
            <a:pPr>
              <a:spcBef>
                <a:spcPct val="0"/>
              </a:spcBef>
            </a:pPr>
            <a:r>
              <a:rPr lang="en-US" sz="2000" dirty="0">
                <a:solidFill>
                  <a:srgbClr val="000000"/>
                </a:solidFill>
                <a:latin typeface="Consolas" panose="020B0609020204030204" pitchFamily="49" charset="0"/>
                <a:cs typeface="Consolas" panose="020B0609020204030204" pitchFamily="49" charset="0"/>
              </a:rPr>
              <a:t>/p/</a:t>
            </a:r>
            <a:r>
              <a:rPr lang="en-US" sz="2000" dirty="0" err="1">
                <a:solidFill>
                  <a:srgbClr val="000000"/>
                </a:solidFill>
                <a:latin typeface="Consolas" panose="020B0609020204030204" pitchFamily="49" charset="0"/>
                <a:cs typeface="Consolas" panose="020B0609020204030204" pitchFamily="49" charset="0"/>
              </a:rPr>
              <a:t>lscratchrza</a:t>
            </a:r>
            <a:r>
              <a:rPr lang="en-US" sz="2000" dirty="0">
                <a:solidFill>
                  <a:srgbClr val="000000"/>
                </a:solidFill>
                <a:latin typeface="Consolas" panose="020B0609020204030204" pitchFamily="49" charset="0"/>
                <a:cs typeface="Consolas" panose="020B0609020204030204" pitchFamily="49" charset="0"/>
              </a:rPr>
              <a:t> 760.3G n/a    n/a     </a:t>
            </a:r>
            <a:r>
              <a:rPr lang="en-US" sz="2000" b="1" dirty="0">
                <a:solidFill>
                  <a:srgbClr val="000000"/>
                </a:solidFill>
                <a:latin typeface="Consolas" panose="020B0609020204030204" pitchFamily="49" charset="0"/>
                <a:cs typeface="Consolas" panose="020B0609020204030204" pitchFamily="49" charset="0"/>
              </a:rPr>
              <a:t>8.6M</a:t>
            </a:r>
          </a:p>
        </p:txBody>
      </p:sp>
      <p:grpSp>
        <p:nvGrpSpPr>
          <p:cNvPr id="7" name="Group 6">
            <a:extLst>
              <a:ext uri="{FF2B5EF4-FFF2-40B4-BE49-F238E27FC236}">
                <a16:creationId xmlns:a16="http://schemas.microsoft.com/office/drawing/2014/main" id="{6852DD99-3BB2-BB4F-A1E3-DB5636B05B95}"/>
              </a:ext>
            </a:extLst>
          </p:cNvPr>
          <p:cNvGrpSpPr/>
          <p:nvPr/>
        </p:nvGrpSpPr>
        <p:grpSpPr>
          <a:xfrm>
            <a:off x="6044665" y="3412973"/>
            <a:ext cx="6304548" cy="2990003"/>
            <a:chOff x="30279340" y="16344346"/>
            <a:chExt cx="7648844" cy="3714469"/>
          </a:xfrm>
        </p:grpSpPr>
        <p:graphicFrame>
          <p:nvGraphicFramePr>
            <p:cNvPr id="8" name="Chart 7">
              <a:extLst>
                <a:ext uri="{FF2B5EF4-FFF2-40B4-BE49-F238E27FC236}">
                  <a16:creationId xmlns:a16="http://schemas.microsoft.com/office/drawing/2014/main" id="{B01AEA25-6EAA-974A-82DF-73341DDCC9C3}"/>
                </a:ext>
              </a:extLst>
            </p:cNvPr>
            <p:cNvGraphicFramePr>
              <a:graphicFrameLocks/>
            </p:cNvGraphicFramePr>
            <p:nvPr/>
          </p:nvGraphicFramePr>
          <p:xfrm>
            <a:off x="30279340" y="16344346"/>
            <a:ext cx="7648844" cy="3714469"/>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4CCAD8D6-FCA3-0345-95EC-6EA5B35F79E0}"/>
                </a:ext>
              </a:extLst>
            </p:cNvPr>
            <p:cNvSpPr txBox="1"/>
            <p:nvPr/>
          </p:nvSpPr>
          <p:spPr>
            <a:xfrm>
              <a:off x="32547787" y="18594173"/>
              <a:ext cx="1919078" cy="87940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ln w="3175">
                    <a:solidFill>
                      <a:schemeClr val="tx1">
                        <a:alpha val="50000"/>
                      </a:schemeClr>
                    </a:solidFill>
                  </a:ln>
                  <a:solidFill>
                    <a:schemeClr val="bg1"/>
                  </a:solidFill>
                </a:rPr>
                <a:t>I/O</a:t>
              </a:r>
            </a:p>
          </p:txBody>
        </p:sp>
        <p:sp>
          <p:nvSpPr>
            <p:cNvPr id="10" name="TextBox 9">
              <a:extLst>
                <a:ext uri="{FF2B5EF4-FFF2-40B4-BE49-F238E27FC236}">
                  <a16:creationId xmlns:a16="http://schemas.microsoft.com/office/drawing/2014/main" id="{510B0EB5-0A37-014B-BFDF-6F97FD70FD38}"/>
                </a:ext>
              </a:extLst>
            </p:cNvPr>
            <p:cNvSpPr txBox="1"/>
            <p:nvPr/>
          </p:nvSpPr>
          <p:spPr>
            <a:xfrm>
              <a:off x="31739144" y="17267748"/>
              <a:ext cx="1552554" cy="87940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ln w="3175">
                    <a:solidFill>
                      <a:schemeClr val="tx1">
                        <a:alpha val="50000"/>
                      </a:schemeClr>
                    </a:solidFill>
                  </a:ln>
                  <a:solidFill>
                    <a:schemeClr val="bg1"/>
                  </a:solidFill>
                </a:rPr>
                <a:t>I/O</a:t>
              </a:r>
            </a:p>
          </p:txBody>
        </p:sp>
        <p:sp>
          <p:nvSpPr>
            <p:cNvPr id="11" name="TextBox 10">
              <a:extLst>
                <a:ext uri="{FF2B5EF4-FFF2-40B4-BE49-F238E27FC236}">
                  <a16:creationId xmlns:a16="http://schemas.microsoft.com/office/drawing/2014/main" id="{859B406E-86CF-D547-A43B-D2E0B1F3EF03}"/>
                </a:ext>
              </a:extLst>
            </p:cNvPr>
            <p:cNvSpPr txBox="1"/>
            <p:nvPr/>
          </p:nvSpPr>
          <p:spPr>
            <a:xfrm>
              <a:off x="34518600" y="16653094"/>
              <a:ext cx="2719155" cy="802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Non-I/O</a:t>
              </a:r>
            </a:p>
          </p:txBody>
        </p:sp>
        <p:sp>
          <p:nvSpPr>
            <p:cNvPr id="12" name="Left Brace 11">
              <a:extLst>
                <a:ext uri="{FF2B5EF4-FFF2-40B4-BE49-F238E27FC236}">
                  <a16:creationId xmlns:a16="http://schemas.microsoft.com/office/drawing/2014/main" id="{02EA432A-E932-C245-B9BD-00A8672B0A2A}"/>
                </a:ext>
              </a:extLst>
            </p:cNvPr>
            <p:cNvSpPr/>
            <p:nvPr/>
          </p:nvSpPr>
          <p:spPr>
            <a:xfrm rot="9108215">
              <a:off x="34293954" y="16967718"/>
              <a:ext cx="281633" cy="566631"/>
            </a:xfrm>
            <a:prstGeom prst="leftBrace">
              <a:avLst>
                <a:gd name="adj1" fmla="val 25904"/>
                <a:gd name="adj2" fmla="val 50624"/>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200"/>
            </a:p>
          </p:txBody>
        </p:sp>
        <p:sp>
          <p:nvSpPr>
            <p:cNvPr id="13" name="TextBox 12">
              <a:extLst>
                <a:ext uri="{FF2B5EF4-FFF2-40B4-BE49-F238E27FC236}">
                  <a16:creationId xmlns:a16="http://schemas.microsoft.com/office/drawing/2014/main" id="{201A5473-A45C-0645-8AF4-8DAEE1C37D32}"/>
                </a:ext>
              </a:extLst>
            </p:cNvPr>
            <p:cNvSpPr txBox="1"/>
            <p:nvPr/>
          </p:nvSpPr>
          <p:spPr>
            <a:xfrm>
              <a:off x="34394031" y="17614276"/>
              <a:ext cx="3287743" cy="573525"/>
            </a:xfrm>
            <a:prstGeom prst="rect">
              <a:avLst/>
            </a:prstGeom>
            <a:noFill/>
          </p:spPr>
          <p:txBody>
            <a:bodyPr wrap="square" rtlCol="0">
              <a:spAutoFit/>
            </a:bodyPr>
            <a:lstStyle/>
            <a:p>
              <a:pPr algn="ctr" defTabSz="457200" fontAlgn="auto">
                <a:spcBef>
                  <a:spcPts val="0"/>
                </a:spcBef>
                <a:spcAft>
                  <a:spcPts val="0"/>
                </a:spcAft>
              </a:pPr>
              <a:r>
                <a:rPr lang="en-US" sz="2400" b="1" u="sng" kern="0" dirty="0">
                  <a:solidFill>
                    <a:sysClr val="windowText" lastClr="000000"/>
                  </a:solidFill>
                  <a:latin typeface="Calibri"/>
                  <a:sym typeface="Helvetica"/>
                </a:rPr>
                <a:t>Runtime Stages</a:t>
              </a:r>
            </a:p>
          </p:txBody>
        </p:sp>
      </p:grpSp>
    </p:spTree>
    <p:extLst>
      <p:ext uri="{BB962C8B-B14F-4D97-AF65-F5344CB8AC3E}">
        <p14:creationId xmlns:p14="http://schemas.microsoft.com/office/powerpoint/2010/main" val="261898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4E0DC2-598F-0F4A-BFDC-8665E054DB22}"/>
              </a:ext>
            </a:extLst>
          </p:cNvPr>
          <p:cNvSpPr>
            <a:spLocks noGrp="1"/>
          </p:cNvSpPr>
          <p:nvPr>
            <p:ph type="title"/>
          </p:nvPr>
        </p:nvSpPr>
        <p:spPr/>
        <p:txBody>
          <a:bodyPr/>
          <a:lstStyle/>
          <a:p>
            <a:r>
              <a:rPr lang="en-US" dirty="0"/>
              <a:t>Usability: Tracking Job Status</a:t>
            </a:r>
          </a:p>
        </p:txBody>
      </p:sp>
      <p:sp>
        <p:nvSpPr>
          <p:cNvPr id="4" name="Content Placeholder 1">
            <a:extLst>
              <a:ext uri="{FF2B5EF4-FFF2-40B4-BE49-F238E27FC236}">
                <a16:creationId xmlns:a16="http://schemas.microsoft.com/office/drawing/2014/main" id="{3A390F77-3475-E348-A08A-B7A1AB8C7E3F}"/>
              </a:ext>
            </a:extLst>
          </p:cNvPr>
          <p:cNvSpPr>
            <a:spLocks noGrp="1"/>
          </p:cNvSpPr>
          <p:nvPr>
            <p:ph idx="1"/>
          </p:nvPr>
        </p:nvSpPr>
        <p:spPr>
          <a:xfrm>
            <a:off x="609600" y="1441524"/>
            <a:ext cx="8061960" cy="4906889"/>
          </a:xfrm>
        </p:spPr>
        <p:txBody>
          <a:bodyPr>
            <a:normAutofit/>
          </a:bodyPr>
          <a:lstStyle/>
          <a:p>
            <a:r>
              <a:rPr lang="en-US" dirty="0"/>
              <a:t>CLI: slow, non-programmatic, inconvenient to parse</a:t>
            </a:r>
          </a:p>
          <a:p>
            <a:pPr lvl="1"/>
            <a:r>
              <a:rPr lang="en-US" dirty="0">
                <a:latin typeface="Consolas" panose="020B0609020204030204" pitchFamily="49" charset="0"/>
                <a:cs typeface="Consolas" panose="020B0609020204030204" pitchFamily="49" charset="0"/>
              </a:rPr>
              <a:t>watch </a:t>
            </a:r>
            <a:r>
              <a:rPr lang="en-US" dirty="0" err="1">
                <a:latin typeface="Consolas" panose="020B0609020204030204" pitchFamily="49" charset="0"/>
                <a:cs typeface="Consolas" panose="020B0609020204030204" pitchFamily="49" charset="0"/>
              </a:rPr>
              <a:t>squeue</a:t>
            </a:r>
            <a:endParaRPr lang="en-US" dirty="0"/>
          </a:p>
          <a:p>
            <a:pPr lvl="1"/>
            <a:r>
              <a:rPr lang="en-US" dirty="0">
                <a:latin typeface="Consolas" panose="020B0609020204030204" pitchFamily="49" charset="0"/>
                <a:cs typeface="Consolas" panose="020B0609020204030204" pitchFamily="49" charset="0"/>
              </a:rPr>
              <a:t>watch flux job list</a:t>
            </a:r>
          </a:p>
          <a:p>
            <a:r>
              <a:rPr lang="en-US" dirty="0"/>
              <a:t>Tracking via the filesystem</a:t>
            </a:r>
          </a:p>
          <a:p>
            <a:pPr lvl="1"/>
            <a:r>
              <a:rPr lang="en-US" dirty="0">
                <a:latin typeface="Consolas" panose="020B0609020204030204" pitchFamily="49" charset="0"/>
                <a:cs typeface="Consolas" panose="020B0609020204030204" pitchFamily="49" charset="0"/>
              </a:rPr>
              <a:t>date &gt; $</a:t>
            </a:r>
            <a:r>
              <a:rPr lang="en-US" dirty="0" err="1">
                <a:latin typeface="Consolas" panose="020B0609020204030204" pitchFamily="49" charset="0"/>
                <a:cs typeface="Consolas" panose="020B0609020204030204" pitchFamily="49" charset="0"/>
              </a:rPr>
              <a:t>JOBID.start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myApp</a:t>
            </a:r>
            <a:r>
              <a:rPr lang="en-US" dirty="0">
                <a:latin typeface="Consolas" panose="020B0609020204030204" pitchFamily="49" charset="0"/>
                <a:cs typeface="Consolas" panose="020B0609020204030204" pitchFamily="49" charset="0"/>
              </a:rPr>
              <a:t>; date &gt; $</a:t>
            </a:r>
            <a:r>
              <a:rPr lang="en-US" dirty="0" err="1">
                <a:latin typeface="Consolas" panose="020B0609020204030204" pitchFamily="49" charset="0"/>
                <a:cs typeface="Consolas" panose="020B0609020204030204" pitchFamily="49" charset="0"/>
              </a:rPr>
              <a:t>JOBID.stop</a:t>
            </a:r>
            <a:endParaRPr lang="en-US" dirty="0">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16E15125-5539-D342-A951-380DC7A24353}"/>
              </a:ext>
            </a:extLst>
          </p:cNvPr>
          <p:cNvSpPr/>
          <p:nvPr/>
        </p:nvSpPr>
        <p:spPr>
          <a:xfrm>
            <a:off x="516319" y="3441440"/>
            <a:ext cx="4604316" cy="2400657"/>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Job tracking via Flux:</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wait for next job to complete</a:t>
            </a:r>
          </a:p>
          <a:p>
            <a:r>
              <a:rPr lang="en-US" dirty="0" err="1">
                <a:latin typeface="Consolas" panose="020B0609020204030204" pitchFamily="49" charset="0"/>
                <a:cs typeface="Consolas" panose="020B0609020204030204" pitchFamily="49" charset="0"/>
              </a:rPr>
              <a:t>fut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flux.job.wait</a:t>
            </a:r>
            <a:r>
              <a:rPr lang="en-US" dirty="0">
                <a:latin typeface="Consolas" panose="020B0609020204030204" pitchFamily="49" charset="0"/>
                <a:cs typeface="Consolas" panose="020B0609020204030204" pitchFamily="49" charset="0"/>
              </a:rPr>
              <a:t>(f)</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get completed job’s info</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 success, </a:t>
            </a:r>
            <a:r>
              <a:rPr lang="en-US" dirty="0" err="1">
                <a:latin typeface="Consolas" panose="020B0609020204030204" pitchFamily="49" charset="0"/>
                <a:cs typeface="Consolas" panose="020B0609020204030204" pitchFamily="49" charset="0"/>
              </a:rPr>
              <a:t>errstr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flux.job.wait_get_status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fut</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00301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4E0DC2-598F-0F4A-BFDC-8665E054DB22}"/>
              </a:ext>
            </a:extLst>
          </p:cNvPr>
          <p:cNvSpPr>
            <a:spLocks noGrp="1"/>
          </p:cNvSpPr>
          <p:nvPr>
            <p:ph type="title"/>
          </p:nvPr>
        </p:nvSpPr>
        <p:spPr/>
        <p:txBody>
          <a:bodyPr/>
          <a:lstStyle/>
          <a:p>
            <a:r>
              <a:rPr lang="en-US" dirty="0"/>
              <a:t>Usability: Tracking Job Status</a:t>
            </a:r>
          </a:p>
        </p:txBody>
      </p:sp>
      <p:sp>
        <p:nvSpPr>
          <p:cNvPr id="4" name="Content Placeholder 1">
            <a:extLst>
              <a:ext uri="{FF2B5EF4-FFF2-40B4-BE49-F238E27FC236}">
                <a16:creationId xmlns:a16="http://schemas.microsoft.com/office/drawing/2014/main" id="{3A390F77-3475-E348-A08A-B7A1AB8C7E3F}"/>
              </a:ext>
            </a:extLst>
          </p:cNvPr>
          <p:cNvSpPr>
            <a:spLocks noGrp="1"/>
          </p:cNvSpPr>
          <p:nvPr>
            <p:ph idx="1"/>
          </p:nvPr>
        </p:nvSpPr>
        <p:spPr>
          <a:xfrm>
            <a:off x="609600" y="1441524"/>
            <a:ext cx="8061960" cy="4906889"/>
          </a:xfrm>
        </p:spPr>
        <p:txBody>
          <a:bodyPr>
            <a:normAutofit/>
          </a:bodyPr>
          <a:lstStyle/>
          <a:p>
            <a:r>
              <a:rPr lang="en-US" dirty="0"/>
              <a:t>CLI: slow, non-programmatic, inconvenient to parse</a:t>
            </a:r>
          </a:p>
          <a:p>
            <a:pPr lvl="1"/>
            <a:r>
              <a:rPr lang="en-US" dirty="0">
                <a:latin typeface="Consolas" panose="020B0609020204030204" pitchFamily="49" charset="0"/>
                <a:cs typeface="Consolas" panose="020B0609020204030204" pitchFamily="49" charset="0"/>
              </a:rPr>
              <a:t>watch </a:t>
            </a:r>
            <a:r>
              <a:rPr lang="en-US" dirty="0" err="1">
                <a:latin typeface="Consolas" panose="020B0609020204030204" pitchFamily="49" charset="0"/>
                <a:cs typeface="Consolas" panose="020B0609020204030204" pitchFamily="49" charset="0"/>
              </a:rPr>
              <a:t>squeue</a:t>
            </a:r>
            <a:endParaRPr lang="en-US" dirty="0"/>
          </a:p>
          <a:p>
            <a:pPr lvl="1"/>
            <a:r>
              <a:rPr lang="en-US" dirty="0">
                <a:latin typeface="Consolas" panose="020B0609020204030204" pitchFamily="49" charset="0"/>
                <a:cs typeface="Consolas" panose="020B0609020204030204" pitchFamily="49" charset="0"/>
              </a:rPr>
              <a:t>watch flux job list</a:t>
            </a:r>
          </a:p>
          <a:p>
            <a:r>
              <a:rPr lang="en-US" dirty="0"/>
              <a:t>Tracking via the filesystem</a:t>
            </a:r>
          </a:p>
          <a:p>
            <a:pPr lvl="1"/>
            <a:r>
              <a:rPr lang="en-US" dirty="0">
                <a:latin typeface="Consolas" panose="020B0609020204030204" pitchFamily="49" charset="0"/>
                <a:cs typeface="Consolas" panose="020B0609020204030204" pitchFamily="49" charset="0"/>
              </a:rPr>
              <a:t>date &gt; $</a:t>
            </a:r>
            <a:r>
              <a:rPr lang="en-US" dirty="0" err="1">
                <a:latin typeface="Consolas" panose="020B0609020204030204" pitchFamily="49" charset="0"/>
                <a:cs typeface="Consolas" panose="020B0609020204030204" pitchFamily="49" charset="0"/>
              </a:rPr>
              <a:t>JOBID.start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myApp</a:t>
            </a:r>
            <a:r>
              <a:rPr lang="en-US" dirty="0">
                <a:latin typeface="Consolas" panose="020B0609020204030204" pitchFamily="49" charset="0"/>
                <a:cs typeface="Consolas" panose="020B0609020204030204" pitchFamily="49" charset="0"/>
              </a:rPr>
              <a:t>; date &gt; $</a:t>
            </a:r>
            <a:r>
              <a:rPr lang="en-US" dirty="0" err="1">
                <a:latin typeface="Consolas" panose="020B0609020204030204" pitchFamily="49" charset="0"/>
                <a:cs typeface="Consolas" panose="020B0609020204030204" pitchFamily="49" charset="0"/>
              </a:rPr>
              <a:t>JOBID.stop</a:t>
            </a:r>
            <a:endParaRPr lang="en-US" dirty="0">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D73C0D63-C171-6145-94F3-4D27E176BEA4}"/>
              </a:ext>
            </a:extLst>
          </p:cNvPr>
          <p:cNvSpPr/>
          <p:nvPr/>
        </p:nvSpPr>
        <p:spPr>
          <a:xfrm>
            <a:off x="5585467" y="3441440"/>
            <a:ext cx="6537954" cy="2954655"/>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Reactive, event-driven tracking via Flux:</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f.event_subscribe</a:t>
            </a:r>
            <a:r>
              <a:rPr lang="en-US" dirty="0">
                <a:latin typeface="Consolas" panose="020B0609020204030204" pitchFamily="49" charset="0"/>
                <a:cs typeface="Consolas" panose="020B0609020204030204" pitchFamily="49" charset="0"/>
              </a:rPr>
              <a:t>(“job-state”)</a:t>
            </a:r>
          </a:p>
          <a:p>
            <a:r>
              <a:rPr lang="en-US" dirty="0" err="1">
                <a:latin typeface="Consolas" panose="020B0609020204030204" pitchFamily="49" charset="0"/>
                <a:cs typeface="Consolas" panose="020B0609020204030204" pitchFamily="49" charset="0"/>
              </a:rPr>
              <a:t>f.msg_watcher_create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job_state_cb</a:t>
            </a:r>
            <a:r>
              <a:rPr lang="en-US" dirty="0">
                <a:latin typeface="Consolas" panose="020B0609020204030204" pitchFamily="49" charset="0"/>
                <a:cs typeface="Consolas" panose="020B0609020204030204" pitchFamily="49" charset="0"/>
              </a:rPr>
              <a:t>, “job-state” ).start()</a:t>
            </a:r>
          </a:p>
          <a:p>
            <a:r>
              <a:rPr lang="en-US" dirty="0" err="1">
                <a:latin typeface="Consolas" panose="020B0609020204030204" pitchFamily="49" charset="0"/>
                <a:cs typeface="Consolas" panose="020B0609020204030204" pitchFamily="49" charset="0"/>
              </a:rPr>
              <a:t>f.reactor_run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f.get_reactor</a:t>
            </a:r>
            <a:r>
              <a:rPr lang="en-US" dirty="0">
                <a:latin typeface="Consolas" panose="020B0609020204030204" pitchFamily="49" charset="0"/>
                <a:cs typeface="Consolas" panose="020B0609020204030204" pitchFamily="49" charset="0"/>
              </a:rPr>
              <a:t>(), 0)</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job_state_cb</a:t>
            </a:r>
            <a:r>
              <a:rPr lang="en-US" dirty="0">
                <a:latin typeface="Consolas" panose="020B0609020204030204" pitchFamily="49" charset="0"/>
                <a:cs typeface="Consolas" panose="020B0609020204030204" pitchFamily="49" charset="0"/>
              </a:rPr>
              <a:t> (f, </a:t>
            </a:r>
            <a:r>
              <a:rPr lang="en-US" dirty="0" err="1">
                <a:latin typeface="Consolas" panose="020B0609020204030204" pitchFamily="49" charset="0"/>
                <a:cs typeface="Consolas" panose="020B0609020204030204" pitchFamily="49" charset="0"/>
              </a:rPr>
              <a:t>typemask</a:t>
            </a:r>
            <a:r>
              <a:rPr lang="en-US" dirty="0">
                <a:latin typeface="Consolas" panose="020B0609020204030204" pitchFamily="49" charset="0"/>
                <a:cs typeface="Consolas" panose="020B0609020204030204" pitchFamily="49" charset="0"/>
              </a:rPr>
              <a:t>, msg, </a:t>
            </a:r>
            <a:r>
              <a:rPr lang="en-US" dirty="0" err="1">
                <a:latin typeface="Consolas" panose="020B0609020204030204" pitchFamily="49" charset="0"/>
                <a:cs typeface="Consolas" panose="020B0609020204030204" pitchFamily="49" charset="0"/>
              </a:rPr>
              <a:t>arg</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for </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 state in </a:t>
            </a:r>
            <a:r>
              <a:rPr lang="en-US" dirty="0" err="1">
                <a:latin typeface="Consolas" panose="020B0609020204030204" pitchFamily="49" charset="0"/>
                <a:cs typeface="Consolas" panose="020B0609020204030204" pitchFamily="49" charset="0"/>
              </a:rPr>
              <a:t>msg.payload</a:t>
            </a:r>
            <a:r>
              <a:rPr lang="en-US" dirty="0">
                <a:latin typeface="Consolas" panose="020B0609020204030204" pitchFamily="49" charset="0"/>
                <a:cs typeface="Consolas" panose="020B0609020204030204" pitchFamily="49" charset="0"/>
              </a:rPr>
              <a:t>[‘transitions’]:</a:t>
            </a:r>
          </a:p>
          <a:p>
            <a:r>
              <a:rPr lang="en-US" dirty="0">
                <a:latin typeface="Consolas" panose="020B0609020204030204" pitchFamily="49" charset="0"/>
                <a:cs typeface="Consolas" panose="020B0609020204030204" pitchFamily="49" charset="0"/>
              </a:rPr>
              <a:t>   	    print(“job", </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 "changed to ", state)</a:t>
            </a:r>
          </a:p>
        </p:txBody>
      </p:sp>
      <p:cxnSp>
        <p:nvCxnSpPr>
          <p:cNvPr id="8" name="Straight Connector 7">
            <a:extLst>
              <a:ext uri="{FF2B5EF4-FFF2-40B4-BE49-F238E27FC236}">
                <a16:creationId xmlns:a16="http://schemas.microsoft.com/office/drawing/2014/main" id="{3F9F051D-FBEB-A746-9EB5-F089DB69EF74}"/>
              </a:ext>
            </a:extLst>
          </p:cNvPr>
          <p:cNvCxnSpPr>
            <a:cxnSpLocks/>
          </p:cNvCxnSpPr>
          <p:nvPr/>
        </p:nvCxnSpPr>
        <p:spPr>
          <a:xfrm>
            <a:off x="5326380" y="3441440"/>
            <a:ext cx="0" cy="2919413"/>
          </a:xfrm>
          <a:prstGeom prst="line">
            <a:avLst/>
          </a:prstGeom>
          <a:ln w="285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6E15125-5539-D342-A951-380DC7A24353}"/>
              </a:ext>
            </a:extLst>
          </p:cNvPr>
          <p:cNvSpPr/>
          <p:nvPr/>
        </p:nvSpPr>
        <p:spPr>
          <a:xfrm>
            <a:off x="516319" y="3441440"/>
            <a:ext cx="4604316" cy="2400657"/>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Job tracking via Flux:</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wait for next job to complete</a:t>
            </a:r>
          </a:p>
          <a:p>
            <a:r>
              <a:rPr lang="en-US" dirty="0" err="1">
                <a:latin typeface="Consolas" panose="020B0609020204030204" pitchFamily="49" charset="0"/>
                <a:cs typeface="Consolas" panose="020B0609020204030204" pitchFamily="49" charset="0"/>
              </a:rPr>
              <a:t>fut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flux.job.wait</a:t>
            </a:r>
            <a:r>
              <a:rPr lang="en-US" dirty="0">
                <a:latin typeface="Consolas" panose="020B0609020204030204" pitchFamily="49" charset="0"/>
                <a:cs typeface="Consolas" panose="020B0609020204030204" pitchFamily="49" charset="0"/>
              </a:rPr>
              <a:t>(f)</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get completed job’s info</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 success, </a:t>
            </a:r>
            <a:r>
              <a:rPr lang="en-US" dirty="0" err="1">
                <a:latin typeface="Consolas" panose="020B0609020204030204" pitchFamily="49" charset="0"/>
                <a:cs typeface="Consolas" panose="020B0609020204030204" pitchFamily="49" charset="0"/>
              </a:rPr>
              <a:t>errstr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flux.job.wait_get_status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fut</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653562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chemeClr val="bg1">
                    <a:lumMod val="65000"/>
                  </a:schemeClr>
                </a:solidFill>
              </a:rPr>
              <a:t>Extensibility</a:t>
            </a:r>
          </a:p>
          <a:p>
            <a:pPr lvl="1"/>
            <a:r>
              <a:rPr lang="en-US" dirty="0">
                <a:solidFill>
                  <a:schemeClr val="bg1">
                    <a:lumMod val="65000"/>
                  </a:schemeClr>
                </a:solidFill>
              </a:rPr>
              <a:t>Open source</a:t>
            </a:r>
          </a:p>
          <a:p>
            <a:pPr lvl="1"/>
            <a:r>
              <a:rPr lang="en-US" dirty="0">
                <a:solidFill>
                  <a:schemeClr val="bg1">
                    <a:lumMod val="65000"/>
                  </a:schemeClr>
                </a:solidFill>
              </a:rPr>
              <a:t>Modular design with support for user plugins</a:t>
            </a:r>
          </a:p>
          <a:p>
            <a:r>
              <a:rPr lang="en-US" dirty="0"/>
              <a:t>Scalability</a:t>
            </a:r>
          </a:p>
          <a:p>
            <a:pPr lvl="1"/>
            <a:r>
              <a:rPr lang="en-US" dirty="0"/>
              <a:t>Designed from the ground up for </a:t>
            </a:r>
            <a:r>
              <a:rPr lang="en-US" dirty="0" err="1"/>
              <a:t>exascale</a:t>
            </a:r>
            <a:r>
              <a:rPr lang="en-US" dirty="0"/>
              <a:t> and beyond</a:t>
            </a:r>
          </a:p>
          <a:p>
            <a:pPr lvl="1"/>
            <a:r>
              <a:rPr lang="en-US" dirty="0"/>
              <a:t>Already tested at 1000s of nodes &amp; millions of jobs</a:t>
            </a:r>
          </a:p>
          <a:p>
            <a:r>
              <a:rPr lang="en-US" dirty="0">
                <a:solidFill>
                  <a:schemeClr val="bg1">
                    <a:lumMod val="65000"/>
                  </a:schemeClr>
                </a:solidFill>
              </a:rPr>
              <a:t>Usability</a:t>
            </a:r>
          </a:p>
          <a:p>
            <a:pPr lvl="1"/>
            <a:r>
              <a:rPr lang="en-US" dirty="0">
                <a:solidFill>
                  <a:schemeClr val="bg1">
                    <a:lumMod val="65000"/>
                  </a:schemeClr>
                </a:solidFill>
              </a:rPr>
              <a:t>C, Lua, and Python bindings that expose 100% of Flux’s functionality</a:t>
            </a:r>
          </a:p>
          <a:p>
            <a:pPr lvl="1"/>
            <a:r>
              <a:rPr lang="en-US" dirty="0">
                <a:solidFill>
                  <a:schemeClr val="bg1">
                    <a:lumMod val="65000"/>
                  </a:schemeClr>
                </a:solidFill>
              </a:rPr>
              <a:t>Can be used as a single-user tool or a system scheduler</a:t>
            </a:r>
          </a:p>
          <a:p>
            <a:r>
              <a:rPr lang="en-US" dirty="0">
                <a:solidFill>
                  <a:schemeClr val="bg1">
                    <a:lumMod val="65000"/>
                  </a:schemeClr>
                </a:solidFill>
              </a:rPr>
              <a:t>Portability</a:t>
            </a:r>
          </a:p>
          <a:p>
            <a:pPr lvl="1"/>
            <a:r>
              <a:rPr lang="en-US" dirty="0">
                <a:solidFill>
                  <a:schemeClr val="bg1">
                    <a:lumMod val="65000"/>
                  </a:schemeClr>
                </a:solidFill>
              </a:rPr>
              <a:t>Optimized for HPC and runs in Cloud and Grid settings too</a:t>
            </a:r>
          </a:p>
          <a:p>
            <a:pPr lvl="1"/>
            <a:r>
              <a:rPr lang="en-US" dirty="0">
                <a:solidFill>
                  <a:schemeClr val="bg1">
                    <a:lumMod val="65000"/>
                  </a:schemeClr>
                </a:solidFill>
              </a:rPr>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Tree>
    <p:extLst>
      <p:ext uri="{BB962C8B-B14F-4D97-AF65-F5344CB8AC3E}">
        <p14:creationId xmlns:p14="http://schemas.microsoft.com/office/powerpoint/2010/main" val="4151465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B4EB7-AFB9-CE40-AA6D-66FAB1BAAF2B}"/>
              </a:ext>
            </a:extLst>
          </p:cNvPr>
          <p:cNvSpPr>
            <a:spLocks noGrp="1"/>
          </p:cNvSpPr>
          <p:nvPr>
            <p:ph idx="1"/>
          </p:nvPr>
        </p:nvSpPr>
        <p:spPr/>
        <p:txBody>
          <a:bodyPr>
            <a:normAutofit/>
          </a:bodyPr>
          <a:lstStyle/>
          <a:p>
            <a:r>
              <a:rPr lang="en-US" dirty="0" err="1"/>
              <a:t>Slurm</a:t>
            </a:r>
            <a:endParaRPr lang="en-US" dirty="0"/>
          </a:p>
          <a:p>
            <a:pPr lvl="1"/>
            <a:r>
              <a:rPr lang="en-US" dirty="0">
                <a:latin typeface="Consolas" panose="020B0609020204030204" pitchFamily="49" charset="0"/>
                <a:cs typeface="Consolas" panose="020B0609020204030204" pitchFamily="49" charset="0"/>
              </a:rPr>
              <a:t>find ./ -exec </a:t>
            </a:r>
            <a:r>
              <a:rPr lang="en-US" dirty="0" err="1">
                <a:latin typeface="Consolas" panose="020B0609020204030204" pitchFamily="49" charset="0"/>
                <a:cs typeface="Consolas" panose="020B0609020204030204" pitchFamily="49" charset="0"/>
              </a:rPr>
              <a:t>sbatch</a:t>
            </a:r>
            <a:r>
              <a:rPr lang="en-US" dirty="0">
                <a:latin typeface="Consolas" panose="020B0609020204030204" pitchFamily="49" charset="0"/>
                <a:cs typeface="Consolas" panose="020B0609020204030204" pitchFamily="49" charset="0"/>
              </a:rPr>
              <a:t> –N1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 {}\;</a:t>
            </a:r>
          </a:p>
          <a:p>
            <a:pPr lvl="2"/>
            <a:r>
              <a:rPr lang="en-US" dirty="0">
                <a:latin typeface="+mn-lt"/>
                <a:cs typeface="Consolas" panose="020B0609020204030204" pitchFamily="49" charset="0"/>
              </a:rPr>
              <a:t>Slow: requires acquiring a lock in </a:t>
            </a:r>
            <a:r>
              <a:rPr lang="en-US" dirty="0" err="1">
                <a:latin typeface="+mn-lt"/>
                <a:cs typeface="Consolas" panose="020B0609020204030204" pitchFamily="49" charset="0"/>
              </a:rPr>
              <a:t>Slurm</a:t>
            </a:r>
            <a:r>
              <a:rPr lang="en-US" dirty="0">
                <a:latin typeface="+mn-lt"/>
                <a:cs typeface="Consolas" panose="020B0609020204030204" pitchFamily="49" charset="0"/>
              </a:rPr>
              <a:t>, can timeout causing failures</a:t>
            </a:r>
          </a:p>
          <a:p>
            <a:pPr lvl="2"/>
            <a:r>
              <a:rPr lang="en-US" dirty="0">
                <a:latin typeface="+mn-lt"/>
                <a:cs typeface="Consolas" panose="020B0609020204030204" pitchFamily="49" charset="0"/>
              </a:rPr>
              <a:t>Inefficient: uses 1 node for each task</a:t>
            </a:r>
            <a:endParaRPr lang="en-US" dirty="0">
              <a:solidFill>
                <a:prstClr val="black"/>
              </a:solidFill>
            </a:endParaRPr>
          </a:p>
          <a:p>
            <a:pPr lvl="0">
              <a:buClr>
                <a:srgbClr val="4F81BD">
                  <a:lumMod val="75000"/>
                </a:srgbClr>
              </a:buClr>
            </a:pPr>
            <a:endParaRPr lang="en-US" dirty="0">
              <a:solidFill>
                <a:prstClr val="black"/>
              </a:solidFill>
            </a:endParaRPr>
          </a:p>
        </p:txBody>
      </p:sp>
      <p:sp>
        <p:nvSpPr>
          <p:cNvPr id="3" name="Title 2">
            <a:extLst>
              <a:ext uri="{FF2B5EF4-FFF2-40B4-BE49-F238E27FC236}">
                <a16:creationId xmlns:a16="http://schemas.microsoft.com/office/drawing/2014/main" id="{C08966BB-5025-F34D-9460-4E68E2EA06CC}"/>
              </a:ext>
            </a:extLst>
          </p:cNvPr>
          <p:cNvSpPr>
            <a:spLocks noGrp="1"/>
          </p:cNvSpPr>
          <p:nvPr>
            <p:ph type="title"/>
          </p:nvPr>
        </p:nvSpPr>
        <p:spPr/>
        <p:txBody>
          <a:bodyPr/>
          <a:lstStyle/>
          <a:p>
            <a:r>
              <a:rPr lang="en-US" dirty="0"/>
              <a:t>Scalability: Running Many Jobs</a:t>
            </a:r>
          </a:p>
        </p:txBody>
      </p:sp>
      <p:pic>
        <p:nvPicPr>
          <p:cNvPr id="16" name="Picture 15">
            <a:extLst>
              <a:ext uri="{FF2B5EF4-FFF2-40B4-BE49-F238E27FC236}">
                <a16:creationId xmlns:a16="http://schemas.microsoft.com/office/drawing/2014/main" id="{084DF320-6F53-BD45-B6A7-BB108821427F}"/>
              </a:ext>
            </a:extLst>
          </p:cNvPr>
          <p:cNvPicPr>
            <a:picLocks noChangeAspect="1"/>
          </p:cNvPicPr>
          <p:nvPr/>
        </p:nvPicPr>
        <p:blipFill>
          <a:blip r:embed="rId2"/>
          <a:stretch>
            <a:fillRect/>
          </a:stretch>
        </p:blipFill>
        <p:spPr>
          <a:xfrm>
            <a:off x="8266524" y="0"/>
            <a:ext cx="3603356" cy="6858000"/>
          </a:xfrm>
          <a:prstGeom prst="rect">
            <a:avLst/>
          </a:prstGeom>
        </p:spPr>
      </p:pic>
      <p:sp>
        <p:nvSpPr>
          <p:cNvPr id="19" name="Rectangle 18">
            <a:extLst>
              <a:ext uri="{FF2B5EF4-FFF2-40B4-BE49-F238E27FC236}">
                <a16:creationId xmlns:a16="http://schemas.microsoft.com/office/drawing/2014/main" id="{04E91F82-7B6D-E74A-99C0-F02E55FCDABB}"/>
              </a:ext>
            </a:extLst>
          </p:cNvPr>
          <p:cNvSpPr/>
          <p:nvPr/>
        </p:nvSpPr>
        <p:spPr bwMode="auto">
          <a:xfrm>
            <a:off x="819528" y="4142312"/>
            <a:ext cx="6225339" cy="1993062"/>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r>
              <a:rPr lang="en-US" dirty="0"/>
              <a:t>Subject: Good Neighbor Policy</a:t>
            </a:r>
            <a:br>
              <a:rPr lang="en-US" sz="1600" dirty="0"/>
            </a:br>
            <a:br>
              <a:rPr lang="en-US" sz="1600" dirty="0"/>
            </a:br>
            <a:r>
              <a:rPr lang="en-US" dirty="0"/>
              <a:t>You currently have 271 jobs in the batch system on </a:t>
            </a:r>
            <a:r>
              <a:rPr lang="en-US" dirty="0" err="1"/>
              <a:t>lamoab</a:t>
            </a:r>
            <a:r>
              <a:rPr lang="en-US" dirty="0"/>
              <a:t>.</a:t>
            </a:r>
            <a:br>
              <a:rPr lang="en-US" sz="1600" dirty="0"/>
            </a:br>
            <a:br>
              <a:rPr lang="en-US" sz="1600" dirty="0"/>
            </a:br>
            <a:r>
              <a:rPr lang="en-US" dirty="0"/>
              <a:t>The good neighbor policy is that users keep their maximum submitted job count at a maximum of 200 or less. Please try to restrict yourself to this limit in the future. Thank you.</a:t>
            </a:r>
            <a:endParaRPr lang="en-US" sz="1600" dirty="0">
              <a:solidFill>
                <a:srgbClr val="000000"/>
              </a:solidFill>
            </a:endParaRPr>
          </a:p>
        </p:txBody>
      </p:sp>
    </p:spTree>
    <p:extLst>
      <p:ext uri="{BB962C8B-B14F-4D97-AF65-F5344CB8AC3E}">
        <p14:creationId xmlns:p14="http://schemas.microsoft.com/office/powerpoint/2010/main" val="215902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B4EB7-AFB9-CE40-AA6D-66FAB1BAAF2B}"/>
              </a:ext>
            </a:extLst>
          </p:cNvPr>
          <p:cNvSpPr>
            <a:spLocks noGrp="1"/>
          </p:cNvSpPr>
          <p:nvPr>
            <p:ph idx="1"/>
          </p:nvPr>
        </p:nvSpPr>
        <p:spPr/>
        <p:txBody>
          <a:bodyPr>
            <a:normAutofit/>
          </a:bodyPr>
          <a:lstStyle/>
          <a:p>
            <a:r>
              <a:rPr lang="en-US" dirty="0" err="1"/>
              <a:t>Slurm</a:t>
            </a:r>
            <a:endParaRPr lang="en-US" dirty="0"/>
          </a:p>
          <a:p>
            <a:pPr lvl="1"/>
            <a:r>
              <a:rPr lang="en-US" dirty="0">
                <a:latin typeface="Consolas" panose="020B0609020204030204" pitchFamily="49" charset="0"/>
                <a:cs typeface="Consolas" panose="020B0609020204030204" pitchFamily="49" charset="0"/>
              </a:rPr>
              <a:t>find ./ -exec </a:t>
            </a:r>
            <a:r>
              <a:rPr lang="en-US" dirty="0" err="1">
                <a:latin typeface="Consolas" panose="020B0609020204030204" pitchFamily="49" charset="0"/>
                <a:cs typeface="Consolas" panose="020B0609020204030204" pitchFamily="49" charset="0"/>
              </a:rPr>
              <a:t>sbatch</a:t>
            </a:r>
            <a:r>
              <a:rPr lang="en-US" dirty="0">
                <a:latin typeface="Consolas" panose="020B0609020204030204" pitchFamily="49" charset="0"/>
                <a:cs typeface="Consolas" panose="020B0609020204030204" pitchFamily="49" charset="0"/>
              </a:rPr>
              <a:t> –N1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 {}\;</a:t>
            </a:r>
          </a:p>
          <a:p>
            <a:pPr lvl="2"/>
            <a:r>
              <a:rPr lang="en-US" dirty="0">
                <a:latin typeface="+mn-lt"/>
                <a:cs typeface="Consolas" panose="020B0609020204030204" pitchFamily="49" charset="0"/>
              </a:rPr>
              <a:t>Slow: requires acquiring a lock in </a:t>
            </a:r>
            <a:r>
              <a:rPr lang="en-US" dirty="0" err="1">
                <a:latin typeface="+mn-lt"/>
                <a:cs typeface="Consolas" panose="020B0609020204030204" pitchFamily="49" charset="0"/>
              </a:rPr>
              <a:t>Slurm</a:t>
            </a:r>
            <a:r>
              <a:rPr lang="en-US" dirty="0">
                <a:latin typeface="+mn-lt"/>
                <a:cs typeface="Consolas" panose="020B0609020204030204" pitchFamily="49" charset="0"/>
              </a:rPr>
              <a:t>, can timeout causing failures</a:t>
            </a:r>
          </a:p>
          <a:p>
            <a:pPr lvl="2"/>
            <a:r>
              <a:rPr lang="en-US" dirty="0">
                <a:latin typeface="+mn-lt"/>
                <a:cs typeface="Consolas" panose="020B0609020204030204" pitchFamily="49" charset="0"/>
              </a:rPr>
              <a:t>Inefficient: uses 1 node for each task</a:t>
            </a:r>
          </a:p>
          <a:p>
            <a:pPr lvl="1"/>
            <a:r>
              <a:rPr lang="en-US" dirty="0">
                <a:latin typeface="Consolas" panose="020B0609020204030204" pitchFamily="49" charset="0"/>
                <a:cs typeface="Consolas" panose="020B0609020204030204" pitchFamily="49" charset="0"/>
              </a:rPr>
              <a:t>find ./ -exec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–n1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 {}\;</a:t>
            </a:r>
          </a:p>
          <a:p>
            <a:pPr lvl="2"/>
            <a:r>
              <a:rPr lang="en-US" dirty="0"/>
              <a:t>Slow: spawns a process for every submission</a:t>
            </a:r>
          </a:p>
          <a:p>
            <a:pPr lvl="2"/>
            <a:r>
              <a:rPr lang="en-US" dirty="0"/>
              <a:t>Inefficient: is not a true scheduler – can overlap tasks on cores</a:t>
            </a:r>
          </a:p>
          <a:p>
            <a:pPr lvl="0">
              <a:buClr>
                <a:srgbClr val="4F81BD">
                  <a:lumMod val="75000"/>
                </a:srgbClr>
              </a:buClr>
            </a:pPr>
            <a:endParaRPr lang="en-US" dirty="0">
              <a:solidFill>
                <a:prstClr val="black"/>
              </a:solidFill>
            </a:endParaRPr>
          </a:p>
          <a:p>
            <a:pPr lvl="0">
              <a:buClr>
                <a:srgbClr val="4F81BD">
                  <a:lumMod val="75000"/>
                </a:srgbClr>
              </a:buClr>
            </a:pPr>
            <a:endParaRPr lang="en-US" dirty="0">
              <a:solidFill>
                <a:prstClr val="black"/>
              </a:solidFill>
            </a:endParaRPr>
          </a:p>
        </p:txBody>
      </p:sp>
      <p:sp>
        <p:nvSpPr>
          <p:cNvPr id="3" name="Title 2">
            <a:extLst>
              <a:ext uri="{FF2B5EF4-FFF2-40B4-BE49-F238E27FC236}">
                <a16:creationId xmlns:a16="http://schemas.microsoft.com/office/drawing/2014/main" id="{C08966BB-5025-F34D-9460-4E68E2EA06CC}"/>
              </a:ext>
            </a:extLst>
          </p:cNvPr>
          <p:cNvSpPr>
            <a:spLocks noGrp="1"/>
          </p:cNvSpPr>
          <p:nvPr>
            <p:ph type="title"/>
          </p:nvPr>
        </p:nvSpPr>
        <p:spPr/>
        <p:txBody>
          <a:bodyPr/>
          <a:lstStyle/>
          <a:p>
            <a:r>
              <a:rPr lang="en-US" dirty="0"/>
              <a:t>Scalability: Running Many Jobs</a:t>
            </a:r>
          </a:p>
        </p:txBody>
      </p:sp>
      <p:pic>
        <p:nvPicPr>
          <p:cNvPr id="11" name="Picture 10">
            <a:extLst>
              <a:ext uri="{FF2B5EF4-FFF2-40B4-BE49-F238E27FC236}">
                <a16:creationId xmlns:a16="http://schemas.microsoft.com/office/drawing/2014/main" id="{11385B95-4024-4947-AA04-D9C90F2D4EDC}"/>
              </a:ext>
            </a:extLst>
          </p:cNvPr>
          <p:cNvPicPr>
            <a:picLocks noChangeAspect="1"/>
          </p:cNvPicPr>
          <p:nvPr/>
        </p:nvPicPr>
        <p:blipFill rotWithShape="1">
          <a:blip r:embed="rId2"/>
          <a:srcRect l="2479" t="2847" r="1932" b="3264"/>
          <a:stretch/>
        </p:blipFill>
        <p:spPr>
          <a:xfrm>
            <a:off x="7238198" y="2464067"/>
            <a:ext cx="4825013" cy="3753853"/>
          </a:xfrm>
          <a:prstGeom prst="rect">
            <a:avLst/>
          </a:prstGeom>
        </p:spPr>
      </p:pic>
    </p:spTree>
    <p:extLst>
      <p:ext uri="{BB962C8B-B14F-4D97-AF65-F5344CB8AC3E}">
        <p14:creationId xmlns:p14="http://schemas.microsoft.com/office/powerpoint/2010/main" val="322975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venir Roman" panose="02000503020000020003" pitchFamily="2" charset="0"/>
              </a:rPr>
              <a:t>Workflows on high-end HPC systems are undergoing significant changes.</a:t>
            </a:r>
            <a:endParaRPr lang="en-US" sz="3000" dirty="0">
              <a:latin typeface="Avenir Roman" panose="02000503020000020003" pitchFamily="2" charset="0"/>
            </a:endParaRPr>
          </a:p>
        </p:txBody>
      </p:sp>
      <p:sp>
        <p:nvSpPr>
          <p:cNvPr id="78" name="Rectangle 77">
            <a:extLst>
              <a:ext uri="{FF2B5EF4-FFF2-40B4-BE49-F238E27FC236}">
                <a16:creationId xmlns:a16="http://schemas.microsoft.com/office/drawing/2014/main" id="{C622A5D1-4A67-0D4C-BD7C-818B02570931}"/>
              </a:ext>
            </a:extLst>
          </p:cNvPr>
          <p:cNvSpPr/>
          <p:nvPr/>
        </p:nvSpPr>
        <p:spPr>
          <a:xfrm>
            <a:off x="406719" y="4608821"/>
            <a:ext cx="4784482" cy="1579920"/>
          </a:xfrm>
          <a:prstGeom prst="rect">
            <a:avLst/>
          </a:prstGeom>
        </p:spPr>
        <p:txBody>
          <a:bodyPr wrap="square">
            <a:spAutoFit/>
          </a:bodyPr>
          <a:lstStyle/>
          <a:p>
            <a:pPr marL="285750" indent="-285750">
              <a:spcAft>
                <a:spcPts val="1000"/>
              </a:spcAft>
              <a:buFont typeface="Arial"/>
              <a:buChar char="•"/>
            </a:pPr>
            <a:r>
              <a:rPr lang="en-US" sz="1600" b="1" u="sng" dirty="0">
                <a:solidFill>
                  <a:srgbClr val="0F4F97"/>
                </a:solidFill>
                <a:latin typeface="Avenir Roman" panose="02000503020000020003" pitchFamily="2" charset="0"/>
              </a:rPr>
              <a:t>Cancer Moonshot Pilot2 </a:t>
            </a:r>
            <a:r>
              <a:rPr lang="en-US" sz="1600" b="1" dirty="0">
                <a:solidFill>
                  <a:srgbClr val="0F4F97"/>
                </a:solidFill>
                <a:latin typeface="Avenir Roman" panose="02000503020000020003" pitchFamily="2" charset="0"/>
              </a:rPr>
              <a:t>– </a:t>
            </a:r>
            <a:r>
              <a:rPr lang="en-US" sz="1600" b="1" dirty="0">
                <a:solidFill>
                  <a:srgbClr val="FF0000"/>
                </a:solidFill>
                <a:latin typeface="Avenir Roman" panose="02000503020000020003" pitchFamily="2" charset="0"/>
              </a:rPr>
              <a:t>co-schedule many elements and ML continuously schedules, de-schedules and executes MD jobs</a:t>
            </a:r>
            <a:r>
              <a:rPr lang="en-US" sz="1600" b="1" dirty="0">
                <a:solidFill>
                  <a:srgbClr val="0F4F97"/>
                </a:solidFill>
                <a:latin typeface="Avenir Roman" panose="02000503020000020003" pitchFamily="2" charset="0"/>
              </a:rPr>
              <a:t>.</a:t>
            </a:r>
          </a:p>
          <a:p>
            <a:pPr marL="285750" indent="-285750">
              <a:spcAft>
                <a:spcPts val="1000"/>
              </a:spcAft>
              <a:buFont typeface="Arial"/>
              <a:buChar char="•"/>
            </a:pPr>
            <a:r>
              <a:rPr lang="en-US" sz="1600" b="1" dirty="0">
                <a:solidFill>
                  <a:srgbClr val="0F4F97"/>
                </a:solidFill>
                <a:latin typeface="Avenir Roman" panose="02000503020000020003" pitchFamily="2" charset="0"/>
              </a:rPr>
              <a:t>In-situ analytics modules </a:t>
            </a:r>
          </a:p>
          <a:p>
            <a:pPr marL="285750" indent="-285750">
              <a:spcAft>
                <a:spcPts val="1000"/>
              </a:spcAft>
              <a:buFont typeface="Arial"/>
              <a:buChar char="•"/>
            </a:pPr>
            <a:r>
              <a:rPr lang="en-US" sz="1600" b="1" dirty="0">
                <a:solidFill>
                  <a:srgbClr val="0F4F97"/>
                </a:solidFill>
                <a:latin typeface="Avenir Roman" panose="02000503020000020003" pitchFamily="2" charset="0"/>
              </a:rPr>
              <a:t>~7,500 jobs simultaneously running</a:t>
            </a:r>
          </a:p>
        </p:txBody>
      </p:sp>
      <p:sp>
        <p:nvSpPr>
          <p:cNvPr id="3" name="Rounded Rectangle 2">
            <a:extLst>
              <a:ext uri="{FF2B5EF4-FFF2-40B4-BE49-F238E27FC236}">
                <a16:creationId xmlns:a16="http://schemas.microsoft.com/office/drawing/2014/main" id="{782270A0-F8CB-DB4C-A6C6-83B674A3B9D5}"/>
              </a:ext>
            </a:extLst>
          </p:cNvPr>
          <p:cNvSpPr/>
          <p:nvPr/>
        </p:nvSpPr>
        <p:spPr bwMode="auto">
          <a:xfrm>
            <a:off x="5098327" y="1400497"/>
            <a:ext cx="6916228" cy="3110746"/>
          </a:xfrm>
          <a:prstGeom prst="roundRect">
            <a:avLst/>
          </a:prstGeom>
          <a:solidFill>
            <a:schemeClr val="accent3">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70" name="Group 69">
            <a:extLst>
              <a:ext uri="{FF2B5EF4-FFF2-40B4-BE49-F238E27FC236}">
                <a16:creationId xmlns:a16="http://schemas.microsoft.com/office/drawing/2014/main" id="{7BCC794B-934D-534E-9348-7570E5453905}"/>
              </a:ext>
            </a:extLst>
          </p:cNvPr>
          <p:cNvGrpSpPr/>
          <p:nvPr/>
        </p:nvGrpSpPr>
        <p:grpSpPr>
          <a:xfrm>
            <a:off x="4865649" y="1595139"/>
            <a:ext cx="6900667" cy="2681131"/>
            <a:chOff x="4771936" y="1398186"/>
            <a:chExt cx="6900667" cy="2681131"/>
          </a:xfrm>
        </p:grpSpPr>
        <p:sp>
          <p:nvSpPr>
            <p:cNvPr id="71" name="Rectangle 70">
              <a:extLst>
                <a:ext uri="{FF2B5EF4-FFF2-40B4-BE49-F238E27FC236}">
                  <a16:creationId xmlns:a16="http://schemas.microsoft.com/office/drawing/2014/main" id="{25D11B5E-3EAF-1F4B-A8D7-3BE24D470EF3}"/>
                </a:ext>
              </a:extLst>
            </p:cNvPr>
            <p:cNvSpPr/>
            <p:nvPr/>
          </p:nvSpPr>
          <p:spPr bwMode="auto">
            <a:xfrm>
              <a:off x="5227966" y="1590763"/>
              <a:ext cx="2146609"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2" name="TextBox 71">
              <a:extLst>
                <a:ext uri="{FF2B5EF4-FFF2-40B4-BE49-F238E27FC236}">
                  <a16:creationId xmlns:a16="http://schemas.microsoft.com/office/drawing/2014/main" id="{62FDEBA2-770B-764B-BEC7-20991A4B43A0}"/>
                </a:ext>
              </a:extLst>
            </p:cNvPr>
            <p:cNvSpPr txBox="1"/>
            <p:nvPr/>
          </p:nvSpPr>
          <p:spPr>
            <a:xfrm>
              <a:off x="4771936" y="1590763"/>
              <a:ext cx="3058668" cy="507831"/>
            </a:xfrm>
            <a:prstGeom prst="rect">
              <a:avLst/>
            </a:prstGeom>
            <a:noFill/>
          </p:spPr>
          <p:txBody>
            <a:bodyPr wrap="square" rtlCol="0">
              <a:spAutoFit/>
            </a:bodyPr>
            <a:lstStyle/>
            <a:p>
              <a:pPr algn="ctr"/>
              <a:r>
                <a:rPr lang="en-US" sz="1350" b="1" dirty="0"/>
                <a:t>Traditional pillar </a:t>
              </a:r>
            </a:p>
            <a:p>
              <a:pPr algn="ctr"/>
              <a:r>
                <a:rPr lang="en-US" sz="1350" dirty="0"/>
                <a:t>high-performance computing</a:t>
              </a:r>
            </a:p>
          </p:txBody>
        </p:sp>
        <p:sp>
          <p:nvSpPr>
            <p:cNvPr id="73" name="Rectangle 72">
              <a:extLst>
                <a:ext uri="{FF2B5EF4-FFF2-40B4-BE49-F238E27FC236}">
                  <a16:creationId xmlns:a16="http://schemas.microsoft.com/office/drawing/2014/main" id="{69A03A46-B21F-1D48-81AF-8AE0DB5E75AF}"/>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4" name="Rectangle 73">
              <a:extLst>
                <a:ext uri="{FF2B5EF4-FFF2-40B4-BE49-F238E27FC236}">
                  <a16:creationId xmlns:a16="http://schemas.microsoft.com/office/drawing/2014/main" id="{0C929244-A1D3-C341-9415-350C42CC4542}"/>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75" name="TextBox 74">
              <a:extLst>
                <a:ext uri="{FF2B5EF4-FFF2-40B4-BE49-F238E27FC236}">
                  <a16:creationId xmlns:a16="http://schemas.microsoft.com/office/drawing/2014/main" id="{A18F6520-7985-5449-BE09-F205568A22CF}"/>
                </a:ext>
              </a:extLst>
            </p:cNvPr>
            <p:cNvSpPr txBox="1"/>
            <p:nvPr/>
          </p:nvSpPr>
          <p:spPr>
            <a:xfrm>
              <a:off x="7459684" y="1398186"/>
              <a:ext cx="2291190" cy="715581"/>
            </a:xfrm>
            <a:prstGeom prst="rect">
              <a:avLst/>
            </a:prstGeom>
            <a:noFill/>
          </p:spPr>
          <p:txBody>
            <a:bodyPr wrap="square" rtlCol="0">
              <a:spAutoFit/>
            </a:bodyPr>
            <a:lstStyle/>
            <a:p>
              <a:pPr algn="ctr"/>
              <a:r>
                <a:rPr lang="en-US" sz="1350" b="1" u="sng" dirty="0"/>
                <a:t>New pillar</a:t>
              </a:r>
            </a:p>
            <a:p>
              <a:pPr algn="ctr"/>
              <a:r>
                <a:rPr lang="en-US" sz="1350" dirty="0"/>
                <a:t>Machine learning to compare</a:t>
              </a:r>
            </a:p>
            <a:p>
              <a:pPr algn="ctr"/>
              <a:r>
                <a:rPr lang="en-US" sz="1350" dirty="0"/>
                <a:t> simulation and experiment</a:t>
              </a:r>
            </a:p>
          </p:txBody>
        </p:sp>
        <p:pic>
          <p:nvPicPr>
            <p:cNvPr id="76" name="BTimage">
              <a:extLst>
                <a:ext uri="{FF2B5EF4-FFF2-40B4-BE49-F238E27FC236}">
                  <a16:creationId xmlns:a16="http://schemas.microsoft.com/office/drawing/2014/main" id="{D8A6998A-63CE-AD4A-AFEE-2FB643B7B4F9}"/>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pic>
          <p:nvPicPr>
            <p:cNvPr id="77" name="Picture 76">
              <a:extLst>
                <a:ext uri="{FF2B5EF4-FFF2-40B4-BE49-F238E27FC236}">
                  <a16:creationId xmlns:a16="http://schemas.microsoft.com/office/drawing/2014/main" id="{1AF68589-F3D0-4144-8A0E-DF1B4F4E1970}"/>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79472" y="2111642"/>
              <a:ext cx="1717547" cy="1706067"/>
            </a:xfrm>
            <a:prstGeom prst="rect">
              <a:avLst/>
            </a:prstGeom>
          </p:spPr>
        </p:pic>
        <p:sp>
          <p:nvSpPr>
            <p:cNvPr id="80" name="TextBox 79">
              <a:extLst>
                <a:ext uri="{FF2B5EF4-FFF2-40B4-BE49-F238E27FC236}">
                  <a16:creationId xmlns:a16="http://schemas.microsoft.com/office/drawing/2014/main" id="{E10D4200-62D6-BF4B-9711-520BEB942F76}"/>
                </a:ext>
              </a:extLst>
            </p:cNvPr>
            <p:cNvSpPr txBox="1"/>
            <p:nvPr/>
          </p:nvSpPr>
          <p:spPr>
            <a:xfrm>
              <a:off x="5534956" y="3440386"/>
              <a:ext cx="1608197" cy="300082"/>
            </a:xfrm>
            <a:prstGeom prst="rect">
              <a:avLst/>
            </a:prstGeom>
            <a:noFill/>
          </p:spPr>
          <p:txBody>
            <a:bodyPr wrap="none" rtlCol="0">
              <a:spAutoFit/>
            </a:bodyPr>
            <a:lstStyle/>
            <a:p>
              <a:r>
                <a:rPr lang="en-US" sz="1350" dirty="0"/>
                <a:t>HYDRA simulation</a:t>
              </a:r>
            </a:p>
          </p:txBody>
        </p:sp>
        <p:sp>
          <p:nvSpPr>
            <p:cNvPr id="81" name="TextBox 80">
              <a:extLst>
                <a:ext uri="{FF2B5EF4-FFF2-40B4-BE49-F238E27FC236}">
                  <a16:creationId xmlns:a16="http://schemas.microsoft.com/office/drawing/2014/main" id="{0C94FE2A-28B9-7D4A-AB6E-C02EF03BA911}"/>
                </a:ext>
              </a:extLst>
            </p:cNvPr>
            <p:cNvSpPr txBox="1"/>
            <p:nvPr/>
          </p:nvSpPr>
          <p:spPr>
            <a:xfrm>
              <a:off x="10211472" y="3341724"/>
              <a:ext cx="1444626" cy="300082"/>
            </a:xfrm>
            <a:prstGeom prst="rect">
              <a:avLst/>
            </a:prstGeom>
            <a:noFill/>
          </p:spPr>
          <p:txBody>
            <a:bodyPr wrap="none" rtlCol="0">
              <a:spAutoFit/>
            </a:bodyPr>
            <a:lstStyle/>
            <a:p>
              <a:r>
                <a:rPr lang="en-US" sz="1350" dirty="0">
                  <a:solidFill>
                    <a:schemeClr val="bg1"/>
                  </a:solidFill>
                </a:rPr>
                <a:t>NIF X-ray image</a:t>
              </a:r>
            </a:p>
          </p:txBody>
        </p:sp>
        <p:sp>
          <p:nvSpPr>
            <p:cNvPr id="82" name="Oval 81">
              <a:extLst>
                <a:ext uri="{FF2B5EF4-FFF2-40B4-BE49-F238E27FC236}">
                  <a16:creationId xmlns:a16="http://schemas.microsoft.com/office/drawing/2014/main" id="{C03E70C8-924E-F649-BAF8-3E782A98A21D}"/>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3" name="Oval 82">
              <a:extLst>
                <a:ext uri="{FF2B5EF4-FFF2-40B4-BE49-F238E27FC236}">
                  <a16:creationId xmlns:a16="http://schemas.microsoft.com/office/drawing/2014/main" id="{F6FBE7FB-B78E-4147-B287-6F226A1251D7}"/>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4" name="Oval 83">
              <a:extLst>
                <a:ext uri="{FF2B5EF4-FFF2-40B4-BE49-F238E27FC236}">
                  <a16:creationId xmlns:a16="http://schemas.microsoft.com/office/drawing/2014/main" id="{33B6741E-DC43-494C-9411-B879A5A40325}"/>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5" name="Oval 84">
              <a:extLst>
                <a:ext uri="{FF2B5EF4-FFF2-40B4-BE49-F238E27FC236}">
                  <a16:creationId xmlns:a16="http://schemas.microsoft.com/office/drawing/2014/main" id="{27EC6D44-4FCA-344D-98B1-64DAE28442D5}"/>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6" name="Oval 85">
              <a:extLst>
                <a:ext uri="{FF2B5EF4-FFF2-40B4-BE49-F238E27FC236}">
                  <a16:creationId xmlns:a16="http://schemas.microsoft.com/office/drawing/2014/main" id="{1BCD394B-DDBB-9848-9736-37D9514589C8}"/>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7" name="Oval 86">
              <a:extLst>
                <a:ext uri="{FF2B5EF4-FFF2-40B4-BE49-F238E27FC236}">
                  <a16:creationId xmlns:a16="http://schemas.microsoft.com/office/drawing/2014/main" id="{58997AB3-F325-BC4F-81C6-562F52BA2BCF}"/>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88" name="Oval 87">
              <a:extLst>
                <a:ext uri="{FF2B5EF4-FFF2-40B4-BE49-F238E27FC236}">
                  <a16:creationId xmlns:a16="http://schemas.microsoft.com/office/drawing/2014/main" id="{99481D4A-D313-3744-9A72-6F251563F1D1}"/>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89" name="Straight Arrow Connector 88">
              <a:extLst>
                <a:ext uri="{FF2B5EF4-FFF2-40B4-BE49-F238E27FC236}">
                  <a16:creationId xmlns:a16="http://schemas.microsoft.com/office/drawing/2014/main" id="{7B2044C3-95C8-504C-BB2D-677C94D537D2}"/>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00E23594-C436-0E49-B6E3-D8E32CB452B2}"/>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72B8CB48-C8C9-7948-9281-06F0F1A6CCE5}"/>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928CBB54-8E80-564D-8306-080E58EA5146}"/>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D8639D72-B9FA-AB4E-BF18-CC9BE4C4850A}"/>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A253F086-816A-EF46-B5E9-8A37F8FD948A}"/>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279B1FB6-EEE4-7842-9F73-C09BAF21B7B1}"/>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101325B3-6869-B644-81B0-734102E4DCC2}"/>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CF4009E-E893-9448-810E-53AB5162E933}"/>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D838E8CD-303B-0F49-94AA-8379559CF303}"/>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A7BBBCEA-3073-5548-8CBC-B02E1DD7B438}"/>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F62E113F-ACDE-374F-BC3E-72A10415CB0B}"/>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EF80BFD3-F570-1B4E-BED9-03741E39BF35}"/>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0183FFDE-6977-6B45-B6B0-271CF8E8B29B}"/>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3FDBFE1C-2671-A244-B8D7-FAFA8013D1CF}"/>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3592AD7A-73E6-694B-AC0E-1651205C15FC}"/>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5" name="Oval 104">
              <a:extLst>
                <a:ext uri="{FF2B5EF4-FFF2-40B4-BE49-F238E27FC236}">
                  <a16:creationId xmlns:a16="http://schemas.microsoft.com/office/drawing/2014/main" id="{754265B1-21C7-1E45-BE45-309614F818CF}"/>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06" name="Straight Arrow Connector 105">
              <a:extLst>
                <a:ext uri="{FF2B5EF4-FFF2-40B4-BE49-F238E27FC236}">
                  <a16:creationId xmlns:a16="http://schemas.microsoft.com/office/drawing/2014/main" id="{BF7A1F46-5ABE-984B-9973-BBE881365974}"/>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7" name="Oval 106">
              <a:extLst>
                <a:ext uri="{FF2B5EF4-FFF2-40B4-BE49-F238E27FC236}">
                  <a16:creationId xmlns:a16="http://schemas.microsoft.com/office/drawing/2014/main" id="{B93BD1BC-6D24-BA4E-9277-92B1B51304C3}"/>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08" name="Straight Arrow Connector 107">
              <a:extLst>
                <a:ext uri="{FF2B5EF4-FFF2-40B4-BE49-F238E27FC236}">
                  <a16:creationId xmlns:a16="http://schemas.microsoft.com/office/drawing/2014/main" id="{493002D6-EF3B-6A41-963E-B7E2DA533AD6}"/>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9" name="Oval 108">
              <a:extLst>
                <a:ext uri="{FF2B5EF4-FFF2-40B4-BE49-F238E27FC236}">
                  <a16:creationId xmlns:a16="http://schemas.microsoft.com/office/drawing/2014/main" id="{A63AE1B3-A4F9-5E4B-BA98-6DB2A3D0A954}"/>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0" name="Oval 109">
              <a:extLst>
                <a:ext uri="{FF2B5EF4-FFF2-40B4-BE49-F238E27FC236}">
                  <a16:creationId xmlns:a16="http://schemas.microsoft.com/office/drawing/2014/main" id="{3EE6FA3F-C4D2-B24A-AA11-C7B4CDAE6383}"/>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1" name="Oval 110">
              <a:extLst>
                <a:ext uri="{FF2B5EF4-FFF2-40B4-BE49-F238E27FC236}">
                  <a16:creationId xmlns:a16="http://schemas.microsoft.com/office/drawing/2014/main" id="{9FCA7BE6-BA8A-264B-9632-5199E5137939}"/>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2" name="Oval 111">
              <a:extLst>
                <a:ext uri="{FF2B5EF4-FFF2-40B4-BE49-F238E27FC236}">
                  <a16:creationId xmlns:a16="http://schemas.microsoft.com/office/drawing/2014/main" id="{FE780525-2199-9342-8B2E-960FB84CBEE4}"/>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3" name="Oval 112">
              <a:extLst>
                <a:ext uri="{FF2B5EF4-FFF2-40B4-BE49-F238E27FC236}">
                  <a16:creationId xmlns:a16="http://schemas.microsoft.com/office/drawing/2014/main" id="{16565F35-A131-A04B-893E-F004C6B22E2B}"/>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14" name="Oval 113">
              <a:extLst>
                <a:ext uri="{FF2B5EF4-FFF2-40B4-BE49-F238E27FC236}">
                  <a16:creationId xmlns:a16="http://schemas.microsoft.com/office/drawing/2014/main" id="{29E85553-FB06-4648-AB24-262905F1FA35}"/>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115" name="Straight Arrow Connector 114">
              <a:extLst>
                <a:ext uri="{FF2B5EF4-FFF2-40B4-BE49-F238E27FC236}">
                  <a16:creationId xmlns:a16="http://schemas.microsoft.com/office/drawing/2014/main" id="{B267B3EB-4586-FD40-B9B8-E25469840EDA}"/>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594B885D-ED3F-4948-BD3B-33751D243A0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1E97A8FF-BB2F-9543-A480-1B81B2273134}"/>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0788B85E-1471-134E-82C3-FB152E54E810}"/>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D63385EF-85FF-4A4F-843B-152A60D5713A}"/>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E6388E7E-A0A5-384E-93F9-AAADB7357FE1}"/>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F82A56ED-8BC4-9046-94F2-E1703CE92503}"/>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C1DF6E48-5BB6-A04D-BB13-2DD8761861E8}"/>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B8B61610-1DC5-264F-A29C-04DA578B8C61}"/>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5CD3FDA7-0076-F143-9DD8-962EE600B8E1}"/>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0085FBEC-C140-B447-9813-CF44228E6364}"/>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01BC2E59-B29A-D445-B76F-7F52EC4FB3D6}"/>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C815AE0C-75F6-3640-979E-545647640B3F}"/>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A9DBD573-49CF-E640-861D-0B62F64D397E}"/>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42091112-8587-E541-8FFE-19A00B36DE08}"/>
                </a:ext>
              </a:extLst>
            </p:cNvPr>
            <p:cNvSpPr txBox="1"/>
            <p:nvPr/>
          </p:nvSpPr>
          <p:spPr>
            <a:xfrm>
              <a:off x="7931528" y="3709985"/>
              <a:ext cx="1273671" cy="369332"/>
            </a:xfrm>
            <a:prstGeom prst="rect">
              <a:avLst/>
            </a:prstGeom>
            <a:noFill/>
          </p:spPr>
          <p:txBody>
            <a:bodyPr wrap="square" rtlCol="0">
              <a:spAutoFit/>
            </a:bodyPr>
            <a:lstStyle/>
            <a:p>
              <a:r>
                <a:rPr lang="en-US" sz="900" dirty="0"/>
                <a:t>Complete simulation and </a:t>
              </a:r>
              <a:r>
                <a:rPr lang="en-US" sz="900"/>
                <a:t>experiment data</a:t>
              </a:r>
              <a:endParaRPr lang="en-US" sz="900" dirty="0"/>
            </a:p>
          </p:txBody>
        </p:sp>
        <p:sp>
          <p:nvSpPr>
            <p:cNvPr id="130" name="TextBox 129">
              <a:extLst>
                <a:ext uri="{FF2B5EF4-FFF2-40B4-BE49-F238E27FC236}">
                  <a16:creationId xmlns:a16="http://schemas.microsoft.com/office/drawing/2014/main" id="{0D7960B7-3D22-2C48-A549-5A0B795BCA95}"/>
                </a:ext>
              </a:extLst>
            </p:cNvPr>
            <p:cNvSpPr txBox="1"/>
            <p:nvPr/>
          </p:nvSpPr>
          <p:spPr>
            <a:xfrm>
              <a:off x="7927723" y="2108360"/>
              <a:ext cx="1197764" cy="230832"/>
            </a:xfrm>
            <a:prstGeom prst="rect">
              <a:avLst/>
            </a:prstGeom>
            <a:noFill/>
          </p:spPr>
          <p:txBody>
            <a:bodyPr wrap="none" rtlCol="0">
              <a:spAutoFit/>
            </a:bodyPr>
            <a:lstStyle/>
            <a:p>
              <a:r>
                <a:rPr lang="en-US" sz="900"/>
                <a:t>Improved prediction</a:t>
              </a:r>
              <a:endParaRPr lang="en-US" sz="900" dirty="0"/>
            </a:p>
          </p:txBody>
        </p:sp>
        <p:sp>
          <p:nvSpPr>
            <p:cNvPr id="131" name="TextBox 130">
              <a:extLst>
                <a:ext uri="{FF2B5EF4-FFF2-40B4-BE49-F238E27FC236}">
                  <a16:creationId xmlns:a16="http://schemas.microsoft.com/office/drawing/2014/main" id="{2C5547F5-BF94-2548-B2A3-39D3591A0BBE}"/>
                </a:ext>
              </a:extLst>
            </p:cNvPr>
            <p:cNvSpPr txBox="1"/>
            <p:nvPr/>
          </p:nvSpPr>
          <p:spPr>
            <a:xfrm>
              <a:off x="8952559" y="2817251"/>
              <a:ext cx="816806" cy="369332"/>
            </a:xfrm>
            <a:prstGeom prst="rect">
              <a:avLst/>
            </a:prstGeom>
            <a:noFill/>
          </p:spPr>
          <p:txBody>
            <a:bodyPr wrap="square" rtlCol="0">
              <a:spAutoFit/>
            </a:bodyPr>
            <a:lstStyle/>
            <a:p>
              <a:r>
                <a:rPr lang="en-US" sz="900"/>
                <a:t>Deep neural network</a:t>
              </a:r>
              <a:endParaRPr lang="en-US" sz="900" dirty="0"/>
            </a:p>
          </p:txBody>
        </p:sp>
      </p:grpSp>
      <p:sp>
        <p:nvSpPr>
          <p:cNvPr id="132" name="Rounded Rectangle 131">
            <a:extLst>
              <a:ext uri="{FF2B5EF4-FFF2-40B4-BE49-F238E27FC236}">
                <a16:creationId xmlns:a16="http://schemas.microsoft.com/office/drawing/2014/main" id="{82DDCAA5-99F3-634C-B5D3-27EF1E407FA9}"/>
              </a:ext>
            </a:extLst>
          </p:cNvPr>
          <p:cNvSpPr/>
          <p:nvPr/>
        </p:nvSpPr>
        <p:spPr bwMode="auto">
          <a:xfrm>
            <a:off x="278343" y="1392538"/>
            <a:ext cx="4724940" cy="3099019"/>
          </a:xfrm>
          <a:prstGeom prst="roundRect">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33" name="Picture 132">
            <a:extLst>
              <a:ext uri="{FF2B5EF4-FFF2-40B4-BE49-F238E27FC236}">
                <a16:creationId xmlns:a16="http://schemas.microsoft.com/office/drawing/2014/main" id="{46E40BC2-4E60-1C44-8905-8CCEFB19FF0A}"/>
              </a:ext>
            </a:extLst>
          </p:cNvPr>
          <p:cNvPicPr>
            <a:picLocks noChangeAspect="1"/>
          </p:cNvPicPr>
          <p:nvPr/>
        </p:nvPicPr>
        <p:blipFill>
          <a:blip r:embed="rId5"/>
          <a:stretch>
            <a:fillRect/>
          </a:stretch>
        </p:blipFill>
        <p:spPr>
          <a:xfrm>
            <a:off x="609600" y="1388495"/>
            <a:ext cx="4256049" cy="3111021"/>
          </a:xfrm>
          <a:prstGeom prst="rect">
            <a:avLst/>
          </a:prstGeom>
        </p:spPr>
      </p:pic>
      <p:sp>
        <p:nvSpPr>
          <p:cNvPr id="134" name="Rectangle 133">
            <a:extLst>
              <a:ext uri="{FF2B5EF4-FFF2-40B4-BE49-F238E27FC236}">
                <a16:creationId xmlns:a16="http://schemas.microsoft.com/office/drawing/2014/main" id="{1589D55C-5704-2D48-A0C9-D9C7FABD5A20}"/>
              </a:ext>
            </a:extLst>
          </p:cNvPr>
          <p:cNvSpPr/>
          <p:nvPr/>
        </p:nvSpPr>
        <p:spPr>
          <a:xfrm>
            <a:off x="5306414" y="4607394"/>
            <a:ext cx="6353278" cy="959237"/>
          </a:xfrm>
          <a:prstGeom prst="rect">
            <a:avLst/>
          </a:prstGeom>
        </p:spPr>
        <p:txBody>
          <a:bodyPr wrap="square">
            <a:spAutoFit/>
          </a:bodyPr>
          <a:lstStyle/>
          <a:p>
            <a:pPr marL="285750" indent="-285750">
              <a:spcAft>
                <a:spcPts val="1000"/>
              </a:spcAft>
              <a:buFont typeface="Arial"/>
              <a:buChar char="•"/>
            </a:pPr>
            <a:r>
              <a:rPr lang="en-US" sz="1600" b="1" u="sng" dirty="0">
                <a:solidFill>
                  <a:srgbClr val="0F4F97"/>
                </a:solidFill>
                <a:latin typeface="Avenir Roman" panose="02000503020000020003" pitchFamily="2" charset="0"/>
              </a:rPr>
              <a:t>Machine Learning Strategic Initiative </a:t>
            </a:r>
            <a:r>
              <a:rPr lang="en-US" sz="1600" b="1" dirty="0">
                <a:solidFill>
                  <a:srgbClr val="0F4F97"/>
                </a:solidFill>
                <a:latin typeface="Avenir Roman" panose="02000503020000020003" pitchFamily="2" charset="0"/>
              </a:rPr>
              <a:t>(MLSI) – </a:t>
            </a:r>
            <a:r>
              <a:rPr lang="en-US" sz="1600" b="1" dirty="0">
                <a:solidFill>
                  <a:srgbClr val="FF0000"/>
                </a:solidFill>
                <a:latin typeface="Avenir Roman" panose="02000503020000020003" pitchFamily="2" charset="0"/>
              </a:rPr>
              <a:t>1 billion short-running jobs!</a:t>
            </a:r>
          </a:p>
          <a:p>
            <a:pPr marL="285750" indent="-285750">
              <a:spcAft>
                <a:spcPts val="1000"/>
              </a:spcAft>
              <a:buFont typeface="Arial"/>
              <a:buChar char="•"/>
            </a:pPr>
            <a:r>
              <a:rPr lang="en-US" sz="1600" b="1" dirty="0">
                <a:solidFill>
                  <a:srgbClr val="0F4F97"/>
                </a:solidFill>
                <a:latin typeface="Avenir Roman" panose="02000503020000020003" pitchFamily="2" charset="0"/>
              </a:rPr>
              <a:t>Similar needs for co-scheduling heterogenous components</a:t>
            </a:r>
          </a:p>
        </p:txBody>
      </p:sp>
    </p:spTree>
    <p:extLst>
      <p:ext uri="{BB962C8B-B14F-4D97-AF65-F5344CB8AC3E}">
        <p14:creationId xmlns:p14="http://schemas.microsoft.com/office/powerpoint/2010/main" val="2161687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B4EB7-AFB9-CE40-AA6D-66FAB1BAAF2B}"/>
              </a:ext>
            </a:extLst>
          </p:cNvPr>
          <p:cNvSpPr>
            <a:spLocks noGrp="1"/>
          </p:cNvSpPr>
          <p:nvPr>
            <p:ph idx="1"/>
          </p:nvPr>
        </p:nvSpPr>
        <p:spPr/>
        <p:txBody>
          <a:bodyPr>
            <a:normAutofit/>
          </a:bodyPr>
          <a:lstStyle/>
          <a:p>
            <a:r>
              <a:rPr lang="en-US" dirty="0" err="1"/>
              <a:t>Slurm</a:t>
            </a:r>
            <a:endParaRPr lang="en-US" dirty="0"/>
          </a:p>
          <a:p>
            <a:pPr lvl="1"/>
            <a:r>
              <a:rPr lang="en-US" dirty="0">
                <a:latin typeface="Consolas" panose="020B0609020204030204" pitchFamily="49" charset="0"/>
                <a:cs typeface="Consolas" panose="020B0609020204030204" pitchFamily="49" charset="0"/>
              </a:rPr>
              <a:t>find ./ -exec </a:t>
            </a:r>
            <a:r>
              <a:rPr lang="en-US" dirty="0" err="1">
                <a:latin typeface="Consolas" panose="020B0609020204030204" pitchFamily="49" charset="0"/>
                <a:cs typeface="Consolas" panose="020B0609020204030204" pitchFamily="49" charset="0"/>
              </a:rPr>
              <a:t>sbatch</a:t>
            </a:r>
            <a:r>
              <a:rPr lang="en-US" dirty="0">
                <a:latin typeface="Consolas" panose="020B0609020204030204" pitchFamily="49" charset="0"/>
                <a:cs typeface="Consolas" panose="020B0609020204030204" pitchFamily="49" charset="0"/>
              </a:rPr>
              <a:t> –N1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 {}\;</a:t>
            </a:r>
          </a:p>
          <a:p>
            <a:pPr lvl="2"/>
            <a:r>
              <a:rPr lang="en-US" dirty="0">
                <a:latin typeface="+mn-lt"/>
                <a:cs typeface="Consolas" panose="020B0609020204030204" pitchFamily="49" charset="0"/>
              </a:rPr>
              <a:t>Slow: requires acquiring a lock in </a:t>
            </a:r>
            <a:r>
              <a:rPr lang="en-US" dirty="0" err="1">
                <a:latin typeface="+mn-lt"/>
                <a:cs typeface="Consolas" panose="020B0609020204030204" pitchFamily="49" charset="0"/>
              </a:rPr>
              <a:t>Slurm</a:t>
            </a:r>
            <a:r>
              <a:rPr lang="en-US" dirty="0">
                <a:latin typeface="+mn-lt"/>
                <a:cs typeface="Consolas" panose="020B0609020204030204" pitchFamily="49" charset="0"/>
              </a:rPr>
              <a:t>, can timeout causing failures</a:t>
            </a:r>
          </a:p>
          <a:p>
            <a:pPr lvl="2"/>
            <a:r>
              <a:rPr lang="en-US" dirty="0">
                <a:latin typeface="+mn-lt"/>
                <a:cs typeface="Consolas" panose="020B0609020204030204" pitchFamily="49" charset="0"/>
              </a:rPr>
              <a:t>Inefficient: uses 1 node for each task</a:t>
            </a:r>
          </a:p>
          <a:p>
            <a:pPr lvl="1"/>
            <a:r>
              <a:rPr lang="en-US" dirty="0">
                <a:latin typeface="Consolas" panose="020B0609020204030204" pitchFamily="49" charset="0"/>
                <a:cs typeface="Consolas" panose="020B0609020204030204" pitchFamily="49" charset="0"/>
              </a:rPr>
              <a:t>find ./ -exec </a:t>
            </a:r>
            <a:r>
              <a:rPr lang="en-US" dirty="0" err="1">
                <a:latin typeface="Consolas" panose="020B0609020204030204" pitchFamily="49" charset="0"/>
                <a:cs typeface="Consolas" panose="020B0609020204030204" pitchFamily="49" charset="0"/>
              </a:rPr>
              <a:t>srun</a:t>
            </a:r>
            <a:r>
              <a:rPr lang="en-US" dirty="0">
                <a:latin typeface="Consolas" panose="020B0609020204030204" pitchFamily="49" charset="0"/>
                <a:cs typeface="Consolas" panose="020B0609020204030204" pitchFamily="49" charset="0"/>
              </a:rPr>
              <a:t> –n1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 {}\;</a:t>
            </a:r>
          </a:p>
          <a:p>
            <a:pPr lvl="2"/>
            <a:r>
              <a:rPr lang="en-US" dirty="0"/>
              <a:t>Slow: spawns a process for every submission</a:t>
            </a:r>
          </a:p>
          <a:p>
            <a:pPr lvl="2"/>
            <a:r>
              <a:rPr lang="en-US" dirty="0"/>
              <a:t>Inefficient: is not a true scheduler – can overlap tasks on cores</a:t>
            </a:r>
          </a:p>
          <a:p>
            <a:pPr lvl="0">
              <a:buClr>
                <a:srgbClr val="4F81BD">
                  <a:lumMod val="75000"/>
                </a:srgbClr>
              </a:buClr>
            </a:pPr>
            <a:endParaRPr lang="en-US" dirty="0">
              <a:solidFill>
                <a:prstClr val="black"/>
              </a:solidFill>
            </a:endParaRPr>
          </a:p>
          <a:p>
            <a:pPr lvl="0">
              <a:buClr>
                <a:srgbClr val="4F81BD">
                  <a:lumMod val="75000"/>
                </a:srgbClr>
              </a:buClr>
            </a:pPr>
            <a:endParaRPr lang="en-US" dirty="0">
              <a:solidFill>
                <a:prstClr val="black"/>
              </a:solidFill>
            </a:endParaRPr>
          </a:p>
        </p:txBody>
      </p:sp>
      <p:sp>
        <p:nvSpPr>
          <p:cNvPr id="3" name="Title 2">
            <a:extLst>
              <a:ext uri="{FF2B5EF4-FFF2-40B4-BE49-F238E27FC236}">
                <a16:creationId xmlns:a16="http://schemas.microsoft.com/office/drawing/2014/main" id="{C08966BB-5025-F34D-9460-4E68E2EA06CC}"/>
              </a:ext>
            </a:extLst>
          </p:cNvPr>
          <p:cNvSpPr>
            <a:spLocks noGrp="1"/>
          </p:cNvSpPr>
          <p:nvPr>
            <p:ph type="title"/>
          </p:nvPr>
        </p:nvSpPr>
        <p:spPr/>
        <p:txBody>
          <a:bodyPr/>
          <a:lstStyle/>
          <a:p>
            <a:r>
              <a:rPr lang="en-US" dirty="0"/>
              <a:t>Scalability: Running Many Jobs</a:t>
            </a:r>
          </a:p>
        </p:txBody>
      </p:sp>
      <p:sp>
        <p:nvSpPr>
          <p:cNvPr id="8" name="Rectangle 7">
            <a:extLst>
              <a:ext uri="{FF2B5EF4-FFF2-40B4-BE49-F238E27FC236}">
                <a16:creationId xmlns:a16="http://schemas.microsoft.com/office/drawing/2014/main" id="{D11CC8A5-A088-9243-A958-1677585A4253}"/>
              </a:ext>
            </a:extLst>
          </p:cNvPr>
          <p:cNvSpPr/>
          <p:nvPr/>
        </p:nvSpPr>
        <p:spPr>
          <a:xfrm>
            <a:off x="470807" y="3518408"/>
            <a:ext cx="11453611" cy="2954655"/>
          </a:xfrm>
          <a:prstGeom prst="rect">
            <a:avLst/>
          </a:prstGeom>
        </p:spPr>
        <p:txBody>
          <a:bodyPr wrap="square">
            <a:spAutoFit/>
          </a:bodyPr>
          <a:lstStyle/>
          <a:p>
            <a:pPr marL="285750" lvl="0" indent="-228600" defTabSz="914400">
              <a:spcBef>
                <a:spcPts val="1800"/>
              </a:spcBef>
              <a:buClr>
                <a:srgbClr val="4F81BD">
                  <a:lumMod val="75000"/>
                </a:srgbClr>
              </a:buClr>
              <a:buSzPct val="90000"/>
              <a:buFont typeface="Wingdings" charset="2"/>
              <a:buChar char="§"/>
            </a:pPr>
            <a:r>
              <a:rPr lang="en-US" sz="2400" dirty="0">
                <a:solidFill>
                  <a:prstClr val="black"/>
                </a:solidFill>
                <a:latin typeface="Calibri" panose="020F0502020204030204" pitchFamily="34" charset="0"/>
                <a:cs typeface="Calibri" panose="020F0502020204030204" pitchFamily="34" charset="0"/>
              </a:rPr>
              <a:t>Flux API:</a:t>
            </a:r>
          </a:p>
          <a:p>
            <a:pPr marL="57150" lvl="0" defTabSz="914400">
              <a:buClr>
                <a:srgbClr val="4F81BD">
                  <a:lumMod val="75000"/>
                </a:srgbClr>
              </a:buClr>
              <a:buSzPct val="90000"/>
            </a:pPr>
            <a:r>
              <a:rPr lang="en-US" dirty="0">
                <a:latin typeface="Consolas" panose="020B0609020204030204" pitchFamily="49" charset="0"/>
                <a:cs typeface="Consolas" panose="020B0609020204030204" pitchFamily="49" charset="0"/>
              </a:rPr>
              <a:t>flux start </a:t>
            </a:r>
            <a:r>
              <a:rPr lang="en-US" dirty="0" err="1">
                <a:latin typeface="Consolas" panose="020B0609020204030204" pitchFamily="49" charset="0"/>
                <a:cs typeface="Consolas" panose="020B0609020204030204" pitchFamily="49" charset="0"/>
              </a:rPr>
              <a:t>my_jobs.py</a:t>
            </a:r>
            <a:endParaRPr lang="en-US" dirty="0">
              <a:latin typeface="Consolas" panose="020B0609020204030204" pitchFamily="49" charset="0"/>
              <a:cs typeface="Consolas" panose="020B0609020204030204" pitchFamily="49" charset="0"/>
            </a:endParaRPr>
          </a:p>
          <a:p>
            <a:pPr marL="57150" lvl="0" defTabSz="914400">
              <a:buClr>
                <a:srgbClr val="4F81BD">
                  <a:lumMod val="75000"/>
                </a:srgbClr>
              </a:buClr>
              <a:buSzPct val="90000"/>
            </a:pPr>
            <a:r>
              <a:rPr lang="en-US" dirty="0">
                <a:latin typeface="Consolas" panose="020B0609020204030204" pitchFamily="49" charset="0"/>
                <a:cs typeface="Consolas" panose="020B0609020204030204" pitchFamily="49" charset="0"/>
              </a:rPr>
              <a:t>-----------------------------</a:t>
            </a:r>
          </a:p>
          <a:p>
            <a:pPr marL="57150" lvl="0" indent="0">
              <a:spcBef>
                <a:spcPts val="0"/>
              </a:spcBef>
              <a:buClr>
                <a:srgbClr val="4F81BD">
                  <a:lumMod val="75000"/>
                </a:srgbClr>
              </a:buClr>
              <a:buNone/>
            </a:pPr>
            <a:r>
              <a:rPr lang="en-US" dirty="0">
                <a:solidFill>
                  <a:prstClr val="black"/>
                </a:solidFill>
                <a:latin typeface="Consolas" panose="020B0609020204030204" pitchFamily="49" charset="0"/>
                <a:cs typeface="Consolas" panose="020B0609020204030204" pitchFamily="49" charset="0"/>
              </a:rPr>
              <a:t>import flux, </a:t>
            </a:r>
            <a:r>
              <a:rPr lang="en-US" dirty="0" err="1">
                <a:solidFill>
                  <a:prstClr val="black"/>
                </a:solidFill>
                <a:latin typeface="Consolas" panose="020B0609020204030204" pitchFamily="49" charset="0"/>
                <a:cs typeface="Consolas" panose="020B0609020204030204" pitchFamily="49" charset="0"/>
              </a:rPr>
              <a:t>flux.job</a:t>
            </a:r>
            <a:endParaRPr lang="en-US" dirty="0">
              <a:solidFill>
                <a:prstClr val="black"/>
              </a:solidFill>
              <a:latin typeface="Consolas" panose="020B0609020204030204" pitchFamily="49" charset="0"/>
              <a:cs typeface="Consolas" panose="020B0609020204030204" pitchFamily="49" charset="0"/>
            </a:endParaRPr>
          </a:p>
          <a:p>
            <a:pPr marL="57150" lvl="0" indent="0">
              <a:spcBef>
                <a:spcPts val="0"/>
              </a:spcBef>
              <a:buClr>
                <a:srgbClr val="4F81BD">
                  <a:lumMod val="75000"/>
                </a:srgbClr>
              </a:buClr>
              <a:buNone/>
            </a:pPr>
            <a:r>
              <a:rPr lang="en-US" dirty="0">
                <a:solidFill>
                  <a:prstClr val="black"/>
                </a:solidFill>
                <a:latin typeface="Consolas" panose="020B0609020204030204" pitchFamily="49" charset="0"/>
                <a:cs typeface="Consolas" panose="020B0609020204030204" pitchFamily="49" charset="0"/>
              </a:rPr>
              <a:t>from </a:t>
            </a:r>
            <a:r>
              <a:rPr lang="en-US" dirty="0" err="1">
                <a:solidFill>
                  <a:prstClr val="black"/>
                </a:solidFill>
                <a:latin typeface="Consolas" panose="020B0609020204030204" pitchFamily="49" charset="0"/>
                <a:cs typeface="Consolas" panose="020B0609020204030204" pitchFamily="49" charset="0"/>
              </a:rPr>
              <a:t>flux.job</a:t>
            </a:r>
            <a:r>
              <a:rPr lang="en-US" dirty="0">
                <a:solidFill>
                  <a:prstClr val="black"/>
                </a:solidFill>
                <a:latin typeface="Consolas" panose="020B0609020204030204" pitchFamily="49" charset="0"/>
                <a:cs typeface="Consolas" panose="020B0609020204030204" pitchFamily="49" charset="0"/>
              </a:rPr>
              <a:t> import JobspecV1</a:t>
            </a:r>
          </a:p>
          <a:p>
            <a:pPr marL="57150" lvl="0" indent="0">
              <a:spcBef>
                <a:spcPts val="0"/>
              </a:spcBef>
              <a:buClr>
                <a:srgbClr val="4F81BD">
                  <a:lumMod val="75000"/>
                </a:srgbClr>
              </a:buClr>
              <a:buNone/>
            </a:pPr>
            <a:endParaRPr lang="en-US" dirty="0">
              <a:solidFill>
                <a:prstClr val="black"/>
              </a:solidFill>
              <a:latin typeface="Consolas" panose="020B0609020204030204" pitchFamily="49" charset="0"/>
              <a:cs typeface="Consolas" panose="020B0609020204030204" pitchFamily="49" charset="0"/>
            </a:endParaRPr>
          </a:p>
          <a:p>
            <a:pPr marL="57150" lvl="0" indent="0">
              <a:spcBef>
                <a:spcPts val="0"/>
              </a:spcBef>
              <a:buClr>
                <a:srgbClr val="4F81BD">
                  <a:lumMod val="75000"/>
                </a:srgbClr>
              </a:buClr>
              <a:buNone/>
            </a:pPr>
            <a:r>
              <a:rPr lang="en-US" dirty="0">
                <a:solidFill>
                  <a:prstClr val="black"/>
                </a:solidFill>
                <a:latin typeface="Consolas" panose="020B0609020204030204" pitchFamily="49" charset="0"/>
                <a:cs typeface="Consolas" panose="020B0609020204030204" pitchFamily="49" charset="0"/>
              </a:rPr>
              <a:t>h = </a:t>
            </a:r>
            <a:r>
              <a:rPr lang="en-US" dirty="0" err="1">
                <a:solidFill>
                  <a:prstClr val="black"/>
                </a:solidFill>
                <a:latin typeface="Consolas" panose="020B0609020204030204" pitchFamily="49" charset="0"/>
                <a:cs typeface="Consolas" panose="020B0609020204030204" pitchFamily="49" charset="0"/>
              </a:rPr>
              <a:t>flux.Flux</a:t>
            </a:r>
            <a:r>
              <a:rPr lang="en-US" dirty="0">
                <a:solidFill>
                  <a:prstClr val="black"/>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pPr marL="57150" lvl="0" defTabSz="914400">
              <a:buClr>
                <a:srgbClr val="4F81BD">
                  <a:lumMod val="75000"/>
                </a:srgbClr>
              </a:buClr>
              <a:buSzPct val="90000"/>
            </a:pPr>
            <a:r>
              <a:rPr lang="en-US" dirty="0">
                <a:latin typeface="Consolas" panose="020B0609020204030204" pitchFamily="49" charset="0"/>
                <a:cs typeface="Consolas" panose="020B0609020204030204" pitchFamily="49" charset="0"/>
              </a:rPr>
              <a:t>for f in </a:t>
            </a:r>
            <a:r>
              <a:rPr lang="en-US" dirty="0" err="1">
                <a:latin typeface="Consolas" panose="020B0609020204030204" pitchFamily="49" charset="0"/>
                <a:cs typeface="Consolas" panose="020B0609020204030204" pitchFamily="49" charset="0"/>
              </a:rPr>
              <a:t>os.listdir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command = [“tar”, “-</a:t>
            </a:r>
            <a:r>
              <a:rPr lang="en-US" dirty="0" err="1">
                <a:latin typeface="Consolas" panose="020B0609020204030204" pitchFamily="49" charset="0"/>
                <a:cs typeface="Consolas" panose="020B0609020204030204" pitchFamily="49" charset="0"/>
              </a:rPr>
              <a:t>cf</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tgz</a:t>
            </a:r>
            <a:r>
              <a:rPr lang="en-US" dirty="0">
                <a:latin typeface="Consolas" panose="020B0609020204030204" pitchFamily="49" charset="0"/>
                <a:cs typeface="Consolas" panose="020B0609020204030204" pitchFamily="49" charset="0"/>
              </a:rPr>
              <a:t>”.format(f), f]</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flux.job.submit</a:t>
            </a:r>
            <a:r>
              <a:rPr lang="en-US" dirty="0">
                <a:latin typeface="Consolas" panose="020B0609020204030204" pitchFamily="49" charset="0"/>
                <a:cs typeface="Consolas" panose="020B0609020204030204" pitchFamily="49" charset="0"/>
              </a:rPr>
              <a:t>(h, JobspecV1.from_command</a:t>
            </a:r>
            <a:r>
              <a:rPr lang="en-US" dirty="0">
                <a:solidFill>
                  <a:prstClr val="black"/>
                </a:solidFill>
                <a:latin typeface="Consolas" panose="020B0609020204030204" pitchFamily="49" charset="0"/>
                <a:cs typeface="Consolas" panose="020B0609020204030204" pitchFamily="49" charset="0"/>
              </a:rPr>
              <a:t>(command))</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33324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2BD4EF-E625-204C-AA15-9570ED1F53A2}"/>
              </a:ext>
            </a:extLst>
          </p:cNvPr>
          <p:cNvSpPr>
            <a:spLocks noGrp="1"/>
          </p:cNvSpPr>
          <p:nvPr>
            <p:ph type="title"/>
          </p:nvPr>
        </p:nvSpPr>
        <p:spPr/>
        <p:txBody>
          <a:bodyPr/>
          <a:lstStyle/>
          <a:p>
            <a:r>
              <a:rPr lang="en-US" dirty="0"/>
              <a:t>Scalability: Running Many Heterogeneous Jobs</a:t>
            </a:r>
          </a:p>
        </p:txBody>
      </p:sp>
      <p:sp>
        <p:nvSpPr>
          <p:cNvPr id="4" name="Content Placeholder 1">
            <a:extLst>
              <a:ext uri="{FF2B5EF4-FFF2-40B4-BE49-F238E27FC236}">
                <a16:creationId xmlns:a16="http://schemas.microsoft.com/office/drawing/2014/main" id="{9C05E780-2754-A84B-A93A-26FCF172F9BD}"/>
              </a:ext>
            </a:extLst>
          </p:cNvPr>
          <p:cNvSpPr>
            <a:spLocks noGrp="1"/>
          </p:cNvSpPr>
          <p:nvPr>
            <p:ph idx="1"/>
          </p:nvPr>
        </p:nvSpPr>
        <p:spPr>
          <a:xfrm>
            <a:off x="609600" y="1441524"/>
            <a:ext cx="5271247" cy="4906889"/>
          </a:xfrm>
        </p:spPr>
        <p:txBody>
          <a:bodyPr/>
          <a:lstStyle/>
          <a:p>
            <a:pPr lvl="0">
              <a:buClr>
                <a:srgbClr val="4F81BD">
                  <a:lumMod val="75000"/>
                </a:srgbClr>
              </a:buClr>
            </a:pPr>
            <a:r>
              <a:rPr lang="en-US" dirty="0" err="1">
                <a:solidFill>
                  <a:prstClr val="black"/>
                </a:solidFill>
              </a:rPr>
              <a:t>Slurm</a:t>
            </a:r>
            <a:endParaRPr lang="en-US" dirty="0">
              <a:solidFill>
                <a:prstClr val="black"/>
              </a:solidFill>
            </a:endParaRPr>
          </a:p>
          <a:p>
            <a:pPr lvl="1">
              <a:buClr>
                <a:srgbClr val="4F81BD">
                  <a:lumMod val="75000"/>
                </a:srgbClr>
              </a:buClr>
            </a:pPr>
            <a:r>
              <a:rPr lang="en-US" dirty="0">
                <a:solidFill>
                  <a:prstClr val="black"/>
                </a:solidFill>
              </a:rPr>
              <a:t>No support for heterogeneous job steps in versions before 17.11</a:t>
            </a:r>
          </a:p>
          <a:p>
            <a:pPr lvl="1">
              <a:buClr>
                <a:srgbClr val="4F81BD">
                  <a:lumMod val="75000"/>
                </a:srgbClr>
              </a:buClr>
            </a:pPr>
            <a:r>
              <a:rPr lang="en-US" dirty="0">
                <a:solidFill>
                  <a:prstClr val="black"/>
                </a:solidFill>
              </a:rPr>
              <a:t>Limited support in versions after 17.11</a:t>
            </a:r>
          </a:p>
        </p:txBody>
      </p:sp>
      <p:grpSp>
        <p:nvGrpSpPr>
          <p:cNvPr id="9" name="Group 8">
            <a:extLst>
              <a:ext uri="{FF2B5EF4-FFF2-40B4-BE49-F238E27FC236}">
                <a16:creationId xmlns:a16="http://schemas.microsoft.com/office/drawing/2014/main" id="{EBCAF2C1-44B0-B14B-ACE7-7C0FA0F73015}"/>
              </a:ext>
            </a:extLst>
          </p:cNvPr>
          <p:cNvGrpSpPr/>
          <p:nvPr/>
        </p:nvGrpSpPr>
        <p:grpSpPr>
          <a:xfrm>
            <a:off x="346509" y="1328286"/>
            <a:ext cx="11703189" cy="5529714"/>
            <a:chOff x="346509" y="1328286"/>
            <a:chExt cx="11703189" cy="5529714"/>
          </a:xfrm>
        </p:grpSpPr>
        <p:pic>
          <p:nvPicPr>
            <p:cNvPr id="8" name="Picture 7">
              <a:extLst>
                <a:ext uri="{FF2B5EF4-FFF2-40B4-BE49-F238E27FC236}">
                  <a16:creationId xmlns:a16="http://schemas.microsoft.com/office/drawing/2014/main" id="{892FD9F4-E9B4-AF44-8ADB-9E59C5CFC2FA}"/>
                </a:ext>
              </a:extLst>
            </p:cNvPr>
            <p:cNvPicPr>
              <a:picLocks noChangeAspect="1"/>
            </p:cNvPicPr>
            <p:nvPr/>
          </p:nvPicPr>
          <p:blipFill>
            <a:blip r:embed="rId2"/>
            <a:stretch>
              <a:fillRect/>
            </a:stretch>
          </p:blipFill>
          <p:spPr>
            <a:xfrm>
              <a:off x="6096000" y="1328286"/>
              <a:ext cx="5953698" cy="5529714"/>
            </a:xfrm>
            <a:prstGeom prst="rect">
              <a:avLst/>
            </a:prstGeom>
          </p:spPr>
        </p:pic>
        <p:sp>
          <p:nvSpPr>
            <p:cNvPr id="6" name="Rectangle 5">
              <a:extLst>
                <a:ext uri="{FF2B5EF4-FFF2-40B4-BE49-F238E27FC236}">
                  <a16:creationId xmlns:a16="http://schemas.microsoft.com/office/drawing/2014/main" id="{6598C886-5DC5-0F4B-8526-B237E62E84D1}"/>
                </a:ext>
              </a:extLst>
            </p:cNvPr>
            <p:cNvSpPr/>
            <p:nvPr/>
          </p:nvSpPr>
          <p:spPr>
            <a:xfrm>
              <a:off x="346509" y="6002164"/>
              <a:ext cx="5749491" cy="338554"/>
            </a:xfrm>
            <a:prstGeom prst="rect">
              <a:avLst/>
            </a:prstGeom>
          </p:spPr>
          <p:txBody>
            <a:bodyPr wrap="square">
              <a:spAutoFit/>
            </a:bodyPr>
            <a:lstStyle/>
            <a:p>
              <a:r>
                <a:rPr lang="en-US" sz="1600" dirty="0"/>
                <a:t>https://</a:t>
              </a:r>
              <a:r>
                <a:rPr lang="en-US" sz="1600" dirty="0" err="1"/>
                <a:t>slurm.schedmd.com</a:t>
              </a:r>
              <a:r>
                <a:rPr lang="en-US" sz="1600" dirty="0"/>
                <a:t>/</a:t>
              </a:r>
              <a:r>
                <a:rPr lang="en-US" sz="1600" dirty="0" err="1"/>
                <a:t>heterogeneous_jobs.html#limitations</a:t>
              </a:r>
              <a:endParaRPr lang="en-US" sz="1600" dirty="0"/>
            </a:p>
          </p:txBody>
        </p:sp>
      </p:grpSp>
    </p:spTree>
    <p:extLst>
      <p:ext uri="{BB962C8B-B14F-4D97-AF65-F5344CB8AC3E}">
        <p14:creationId xmlns:p14="http://schemas.microsoft.com/office/powerpoint/2010/main" val="394429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2BD4EF-E625-204C-AA15-9570ED1F53A2}"/>
              </a:ext>
            </a:extLst>
          </p:cNvPr>
          <p:cNvSpPr>
            <a:spLocks noGrp="1"/>
          </p:cNvSpPr>
          <p:nvPr>
            <p:ph type="title"/>
          </p:nvPr>
        </p:nvSpPr>
        <p:spPr/>
        <p:txBody>
          <a:bodyPr/>
          <a:lstStyle/>
          <a:p>
            <a:r>
              <a:rPr lang="en-US" dirty="0"/>
              <a:t>Scalability: Running Many Heterogeneous Jobs</a:t>
            </a:r>
          </a:p>
        </p:txBody>
      </p:sp>
      <p:sp>
        <p:nvSpPr>
          <p:cNvPr id="4" name="Content Placeholder 1">
            <a:extLst>
              <a:ext uri="{FF2B5EF4-FFF2-40B4-BE49-F238E27FC236}">
                <a16:creationId xmlns:a16="http://schemas.microsoft.com/office/drawing/2014/main" id="{9C05E780-2754-A84B-A93A-26FCF172F9BD}"/>
              </a:ext>
            </a:extLst>
          </p:cNvPr>
          <p:cNvSpPr>
            <a:spLocks noGrp="1"/>
          </p:cNvSpPr>
          <p:nvPr>
            <p:ph idx="1"/>
          </p:nvPr>
        </p:nvSpPr>
        <p:spPr>
          <a:xfrm>
            <a:off x="609600" y="2814918"/>
            <a:ext cx="10972800" cy="3533495"/>
          </a:xfrm>
        </p:spPr>
        <p:txBody>
          <a:bodyPr/>
          <a:lstStyle/>
          <a:p>
            <a:pPr lvl="0">
              <a:buClr>
                <a:srgbClr val="4F81BD">
                  <a:lumMod val="75000"/>
                </a:srgbClr>
              </a:buClr>
            </a:pPr>
            <a:r>
              <a:rPr lang="en-US" dirty="0">
                <a:solidFill>
                  <a:prstClr val="black"/>
                </a:solidFill>
              </a:rPr>
              <a:t>Flux API</a:t>
            </a:r>
          </a:p>
          <a:p>
            <a:pPr marL="57150" lvl="0" indent="0">
              <a:spcBef>
                <a:spcPts val="0"/>
              </a:spcBef>
              <a:buClr>
                <a:srgbClr val="4F81BD">
                  <a:lumMod val="75000"/>
                </a:srgbClr>
              </a:buClr>
              <a:buNone/>
            </a:pPr>
            <a:r>
              <a:rPr lang="en-US" sz="1800" dirty="0">
                <a:solidFill>
                  <a:prstClr val="black"/>
                </a:solidFill>
                <a:latin typeface="Consolas" panose="020B0609020204030204" pitchFamily="49" charset="0"/>
                <a:cs typeface="Consolas" panose="020B0609020204030204" pitchFamily="49" charset="0"/>
              </a:rPr>
              <a:t>flux start </a:t>
            </a:r>
            <a:r>
              <a:rPr lang="en-US" sz="1800" dirty="0" err="1">
                <a:solidFill>
                  <a:prstClr val="black"/>
                </a:solidFill>
                <a:latin typeface="Consolas" panose="020B0609020204030204" pitchFamily="49" charset="0"/>
                <a:cs typeface="Consolas" panose="020B0609020204030204" pitchFamily="49" charset="0"/>
              </a:rPr>
              <a:t>my_jobs.py</a:t>
            </a:r>
            <a:endParaRPr lang="en-US" sz="1800" dirty="0">
              <a:solidFill>
                <a:prstClr val="black"/>
              </a:solidFill>
              <a:latin typeface="Consolas" panose="020B0609020204030204" pitchFamily="49" charset="0"/>
              <a:cs typeface="Consolas" panose="020B0609020204030204" pitchFamily="49" charset="0"/>
            </a:endParaRPr>
          </a:p>
          <a:p>
            <a:pPr marL="57150" lvl="0" indent="0">
              <a:spcBef>
                <a:spcPts val="0"/>
              </a:spcBef>
              <a:buClr>
                <a:srgbClr val="4F81BD">
                  <a:lumMod val="75000"/>
                </a:srgbClr>
              </a:buClr>
              <a:buNone/>
            </a:pPr>
            <a:r>
              <a:rPr lang="en-US" sz="1800" dirty="0">
                <a:solidFill>
                  <a:prstClr val="black"/>
                </a:solidFill>
                <a:latin typeface="Consolas" panose="020B0609020204030204" pitchFamily="49" charset="0"/>
                <a:cs typeface="Consolas" panose="020B0609020204030204" pitchFamily="49" charset="0"/>
              </a:rPr>
              <a:t>-----------------------------</a:t>
            </a:r>
          </a:p>
          <a:p>
            <a:pPr marL="57150" lvl="0" indent="0">
              <a:spcBef>
                <a:spcPts val="0"/>
              </a:spcBef>
              <a:buClr>
                <a:srgbClr val="4F81BD">
                  <a:lumMod val="75000"/>
                </a:srgbClr>
              </a:buClr>
              <a:buNone/>
            </a:pPr>
            <a:r>
              <a:rPr lang="en-US" sz="1800" dirty="0">
                <a:solidFill>
                  <a:prstClr val="black"/>
                </a:solidFill>
                <a:latin typeface="Consolas" panose="020B0609020204030204" pitchFamily="49" charset="0"/>
                <a:cs typeface="Consolas" panose="020B0609020204030204" pitchFamily="49" charset="0"/>
              </a:rPr>
              <a:t>import flux, </a:t>
            </a:r>
            <a:r>
              <a:rPr lang="en-US" sz="1800" dirty="0" err="1">
                <a:solidFill>
                  <a:prstClr val="black"/>
                </a:solidFill>
                <a:latin typeface="Consolas" panose="020B0609020204030204" pitchFamily="49" charset="0"/>
                <a:cs typeface="Consolas" panose="020B0609020204030204" pitchFamily="49" charset="0"/>
              </a:rPr>
              <a:t>flux.job</a:t>
            </a:r>
            <a:endParaRPr lang="en-US" sz="1800" dirty="0">
              <a:solidFill>
                <a:prstClr val="black"/>
              </a:solidFill>
              <a:latin typeface="Consolas" panose="020B0609020204030204" pitchFamily="49" charset="0"/>
              <a:cs typeface="Consolas" panose="020B0609020204030204" pitchFamily="49" charset="0"/>
            </a:endParaRPr>
          </a:p>
          <a:p>
            <a:pPr marL="57150" lvl="0" indent="0">
              <a:spcBef>
                <a:spcPts val="0"/>
              </a:spcBef>
              <a:buClr>
                <a:srgbClr val="4F81BD">
                  <a:lumMod val="75000"/>
                </a:srgbClr>
              </a:buClr>
              <a:buNone/>
            </a:pPr>
            <a:r>
              <a:rPr lang="en-US" sz="1800" dirty="0">
                <a:solidFill>
                  <a:prstClr val="black"/>
                </a:solidFill>
                <a:latin typeface="Consolas" panose="020B0609020204030204" pitchFamily="49" charset="0"/>
                <a:cs typeface="Consolas" panose="020B0609020204030204" pitchFamily="49" charset="0"/>
              </a:rPr>
              <a:t>from </a:t>
            </a:r>
            <a:r>
              <a:rPr lang="en-US" sz="1800" dirty="0" err="1">
                <a:solidFill>
                  <a:prstClr val="black"/>
                </a:solidFill>
                <a:latin typeface="Consolas" panose="020B0609020204030204" pitchFamily="49" charset="0"/>
                <a:cs typeface="Consolas" panose="020B0609020204030204" pitchFamily="49" charset="0"/>
              </a:rPr>
              <a:t>flux.job</a:t>
            </a:r>
            <a:r>
              <a:rPr lang="en-US" sz="1800" dirty="0">
                <a:solidFill>
                  <a:prstClr val="black"/>
                </a:solidFill>
                <a:latin typeface="Consolas" panose="020B0609020204030204" pitchFamily="49" charset="0"/>
                <a:cs typeface="Consolas" panose="020B0609020204030204" pitchFamily="49" charset="0"/>
              </a:rPr>
              <a:t> import JobspecV1</a:t>
            </a:r>
          </a:p>
          <a:p>
            <a:pPr marL="57150" lvl="0" indent="0">
              <a:spcBef>
                <a:spcPts val="0"/>
              </a:spcBef>
              <a:buClr>
                <a:srgbClr val="4F81BD">
                  <a:lumMod val="75000"/>
                </a:srgbClr>
              </a:buClr>
              <a:buNone/>
            </a:pPr>
            <a:endParaRPr lang="en-US" sz="1800" dirty="0">
              <a:solidFill>
                <a:prstClr val="black"/>
              </a:solidFill>
              <a:latin typeface="Consolas" panose="020B0609020204030204" pitchFamily="49" charset="0"/>
              <a:cs typeface="Consolas" panose="020B0609020204030204" pitchFamily="49" charset="0"/>
            </a:endParaRPr>
          </a:p>
          <a:p>
            <a:pPr marL="57150" lvl="0" indent="0">
              <a:spcBef>
                <a:spcPts val="0"/>
              </a:spcBef>
              <a:buClr>
                <a:srgbClr val="4F81BD">
                  <a:lumMod val="75000"/>
                </a:srgbClr>
              </a:buClr>
              <a:buNone/>
            </a:pPr>
            <a:r>
              <a:rPr lang="en-US" sz="1800" dirty="0">
                <a:solidFill>
                  <a:prstClr val="black"/>
                </a:solidFill>
                <a:latin typeface="Consolas" panose="020B0609020204030204" pitchFamily="49" charset="0"/>
                <a:cs typeface="Consolas" panose="020B0609020204030204" pitchFamily="49" charset="0"/>
              </a:rPr>
              <a:t>h = </a:t>
            </a:r>
            <a:r>
              <a:rPr lang="en-US" sz="1800" dirty="0" err="1">
                <a:solidFill>
                  <a:prstClr val="black"/>
                </a:solidFill>
                <a:latin typeface="Consolas" panose="020B0609020204030204" pitchFamily="49" charset="0"/>
                <a:cs typeface="Consolas" panose="020B0609020204030204" pitchFamily="49" charset="0"/>
              </a:rPr>
              <a:t>flux.Flux</a:t>
            </a:r>
            <a:r>
              <a:rPr lang="en-US" sz="1800" dirty="0">
                <a:solidFill>
                  <a:prstClr val="black"/>
                </a:solidFill>
                <a:latin typeface="Consolas" panose="020B0609020204030204" pitchFamily="49" charset="0"/>
                <a:cs typeface="Consolas" panose="020B0609020204030204" pitchFamily="49" charset="0"/>
              </a:rPr>
              <a:t>()</a:t>
            </a:r>
          </a:p>
          <a:p>
            <a:pPr marL="57150" lvl="0" indent="0">
              <a:spcBef>
                <a:spcPts val="0"/>
              </a:spcBef>
              <a:buClr>
                <a:srgbClr val="4F81BD">
                  <a:lumMod val="75000"/>
                </a:srgbClr>
              </a:buClr>
              <a:buNone/>
            </a:pPr>
            <a:r>
              <a:rPr lang="en-US" sz="1800" dirty="0">
                <a:solidFill>
                  <a:prstClr val="black"/>
                </a:solidFill>
                <a:latin typeface="Consolas" panose="020B0609020204030204" pitchFamily="49" charset="0"/>
                <a:cs typeface="Consolas" panose="020B0609020204030204" pitchFamily="49" charset="0"/>
              </a:rPr>
              <a:t>for f in </a:t>
            </a:r>
            <a:r>
              <a:rPr lang="en-US" sz="1800" dirty="0" err="1">
                <a:solidFill>
                  <a:prstClr val="black"/>
                </a:solidFill>
                <a:latin typeface="Consolas" panose="020B0609020204030204" pitchFamily="49" charset="0"/>
                <a:cs typeface="Consolas" panose="020B0609020204030204" pitchFamily="49" charset="0"/>
              </a:rPr>
              <a:t>os.listdir</a:t>
            </a:r>
            <a:r>
              <a:rPr lang="en-US" sz="1800" dirty="0">
                <a:solidFill>
                  <a:prstClr val="black"/>
                </a:solidFill>
                <a:latin typeface="Consolas" panose="020B0609020204030204" pitchFamily="49" charset="0"/>
                <a:cs typeface="Consolas" panose="020B0609020204030204" pitchFamily="49" charset="0"/>
              </a:rPr>
              <a:t>(‘.’):</a:t>
            </a:r>
          </a:p>
          <a:p>
            <a:pPr marL="0" lvl="0" indent="0" defTabSz="457200">
              <a:spcBef>
                <a:spcPts val="0"/>
              </a:spcBef>
              <a:buClrTx/>
              <a:buSzTx/>
              <a:buNone/>
            </a:pPr>
            <a:r>
              <a:rPr lang="en-US" sz="1800" dirty="0">
                <a:solidFill>
                  <a:prstClr val="black"/>
                </a:solidFill>
                <a:latin typeface="Consolas" panose="020B0609020204030204" pitchFamily="49" charset="0"/>
                <a:cs typeface="Consolas" panose="020B0609020204030204" pitchFamily="49" charset="0"/>
              </a:rPr>
              <a:t>	command = [“tar”, “-I”, “</a:t>
            </a:r>
            <a:r>
              <a:rPr lang="en-US" sz="1800" dirty="0" err="1">
                <a:solidFill>
                  <a:prstClr val="black"/>
                </a:solidFill>
                <a:latin typeface="Consolas" panose="020B0609020204030204" pitchFamily="49" charset="0"/>
                <a:cs typeface="Consolas" panose="020B0609020204030204" pitchFamily="49" charset="0"/>
              </a:rPr>
              <a:t>pigz</a:t>
            </a:r>
            <a:r>
              <a:rPr lang="en-US" sz="1800" dirty="0">
                <a:solidFill>
                  <a:prstClr val="black"/>
                </a:solidFill>
                <a:latin typeface="Consolas" panose="020B0609020204030204" pitchFamily="49" charset="0"/>
                <a:cs typeface="Consolas" panose="020B0609020204030204" pitchFamily="49" charset="0"/>
              </a:rPr>
              <a:t>”, “-</a:t>
            </a:r>
            <a:r>
              <a:rPr lang="en-US" sz="1800" dirty="0" err="1">
                <a:solidFill>
                  <a:prstClr val="black"/>
                </a:solidFill>
                <a:latin typeface="Consolas" panose="020B0609020204030204" pitchFamily="49" charset="0"/>
                <a:cs typeface="Consolas" panose="020B0609020204030204" pitchFamily="49" charset="0"/>
              </a:rPr>
              <a:t>cf</a:t>
            </a:r>
            <a:r>
              <a:rPr lang="en-US" sz="1800" dirty="0">
                <a:solidFill>
                  <a:prstClr val="black"/>
                </a:solidFill>
                <a:latin typeface="Consolas" panose="020B0609020204030204" pitchFamily="49" charset="0"/>
                <a:cs typeface="Consolas" panose="020B0609020204030204" pitchFamily="49" charset="0"/>
              </a:rPr>
              <a:t>”, ”{}.</a:t>
            </a:r>
            <a:r>
              <a:rPr lang="en-US" sz="1800" dirty="0" err="1">
                <a:solidFill>
                  <a:prstClr val="black"/>
                </a:solidFill>
                <a:latin typeface="Consolas" panose="020B0609020204030204" pitchFamily="49" charset="0"/>
                <a:cs typeface="Consolas" panose="020B0609020204030204" pitchFamily="49" charset="0"/>
              </a:rPr>
              <a:t>tgz</a:t>
            </a:r>
            <a:r>
              <a:rPr lang="en-US" sz="1800" dirty="0">
                <a:solidFill>
                  <a:prstClr val="black"/>
                </a:solidFill>
                <a:latin typeface="Consolas" panose="020B0609020204030204" pitchFamily="49" charset="0"/>
                <a:cs typeface="Consolas" panose="020B0609020204030204" pitchFamily="49" charset="0"/>
              </a:rPr>
              <a:t>”.format(f), f]</a:t>
            </a:r>
          </a:p>
          <a:p>
            <a:pPr marL="0" lvl="0" indent="0" defTabSz="457200">
              <a:spcBef>
                <a:spcPts val="0"/>
              </a:spcBef>
              <a:buClrTx/>
              <a:buSzTx/>
              <a:buNone/>
            </a:pPr>
            <a:r>
              <a:rPr lang="en-US" sz="1800" dirty="0">
                <a:solidFill>
                  <a:prstClr val="black"/>
                </a:solidFill>
                <a:latin typeface="Consolas" panose="020B0609020204030204" pitchFamily="49" charset="0"/>
                <a:cs typeface="Consolas" panose="020B0609020204030204" pitchFamily="49" charset="0"/>
              </a:rPr>
              <a:t>	</a:t>
            </a:r>
            <a:r>
              <a:rPr lang="en-US" sz="1800" dirty="0" err="1">
                <a:solidFill>
                  <a:prstClr val="black"/>
                </a:solidFill>
                <a:latin typeface="Consolas" panose="020B0609020204030204" pitchFamily="49" charset="0"/>
                <a:cs typeface="Consolas" panose="020B0609020204030204" pitchFamily="49" charset="0"/>
              </a:rPr>
              <a:t>ncores</a:t>
            </a:r>
            <a:r>
              <a:rPr lang="en-US" sz="1800" dirty="0">
                <a:solidFill>
                  <a:prstClr val="black"/>
                </a:solidFill>
                <a:latin typeface="Consolas" panose="020B0609020204030204" pitchFamily="49" charset="0"/>
                <a:cs typeface="Consolas" panose="020B0609020204030204" pitchFamily="49" charset="0"/>
              </a:rPr>
              <a:t> = </a:t>
            </a:r>
            <a:r>
              <a:rPr lang="en-US" sz="1800" dirty="0" err="1">
                <a:solidFill>
                  <a:prstClr val="black"/>
                </a:solidFill>
                <a:latin typeface="Consolas" panose="020B0609020204030204" pitchFamily="49" charset="0"/>
                <a:cs typeface="Consolas" panose="020B0609020204030204" pitchFamily="49" charset="0"/>
              </a:rPr>
              <a:t>os.path.getsize</a:t>
            </a:r>
            <a:r>
              <a:rPr lang="en-US" sz="1800" dirty="0">
                <a:solidFill>
                  <a:prstClr val="black"/>
                </a:solidFill>
                <a:latin typeface="Consolas" panose="020B0609020204030204" pitchFamily="49" charset="0"/>
                <a:cs typeface="Consolas" panose="020B0609020204030204" pitchFamily="49" charset="0"/>
              </a:rPr>
              <a:t>(f) / 1024**3</a:t>
            </a:r>
          </a:p>
          <a:p>
            <a:pPr marL="0" lvl="0" indent="0" defTabSz="457200">
              <a:spcBef>
                <a:spcPts val="0"/>
              </a:spcBef>
              <a:buClrTx/>
              <a:buSzTx/>
              <a:buNone/>
            </a:pPr>
            <a:r>
              <a:rPr lang="en-US" sz="1800" dirty="0">
                <a:solidFill>
                  <a:prstClr val="black"/>
                </a:solidFill>
                <a:latin typeface="Consolas" panose="020B0609020204030204" pitchFamily="49" charset="0"/>
                <a:cs typeface="Consolas" panose="020B0609020204030204" pitchFamily="49" charset="0"/>
              </a:rPr>
              <a:t>	</a:t>
            </a:r>
            <a:r>
              <a:rPr lang="en-US" sz="1800" dirty="0" err="1">
                <a:solidFill>
                  <a:prstClr val="black"/>
                </a:solidFill>
                <a:latin typeface="Consolas" panose="020B0609020204030204" pitchFamily="49" charset="0"/>
                <a:cs typeface="Consolas" panose="020B0609020204030204" pitchFamily="49" charset="0"/>
              </a:rPr>
              <a:t>flux.job.submit</a:t>
            </a:r>
            <a:r>
              <a:rPr lang="en-US" sz="1800" dirty="0">
                <a:solidFill>
                  <a:prstClr val="black"/>
                </a:solidFill>
                <a:latin typeface="Consolas" panose="020B0609020204030204" pitchFamily="49" charset="0"/>
                <a:cs typeface="Consolas" panose="020B0609020204030204" pitchFamily="49" charset="0"/>
              </a:rPr>
              <a:t>(h, JobspecV1.from_command(command, </a:t>
            </a:r>
            <a:r>
              <a:rPr lang="en-US" sz="1800" dirty="0" err="1">
                <a:solidFill>
                  <a:prstClr val="black"/>
                </a:solidFill>
                <a:latin typeface="Consolas" panose="020B0609020204030204" pitchFamily="49" charset="0"/>
                <a:cs typeface="Consolas" panose="020B0609020204030204" pitchFamily="49" charset="0"/>
              </a:rPr>
              <a:t>cores_per_task</a:t>
            </a:r>
            <a:r>
              <a:rPr lang="en-US" sz="1800" dirty="0">
                <a:solidFill>
                  <a:prstClr val="black"/>
                </a:solidFill>
                <a:latin typeface="Consolas" panose="020B0609020204030204" pitchFamily="49" charset="0"/>
                <a:cs typeface="Consolas" panose="020B0609020204030204" pitchFamily="49" charset="0"/>
              </a:rPr>
              <a:t>=</a:t>
            </a:r>
            <a:r>
              <a:rPr lang="en-US" sz="1800" dirty="0" err="1">
                <a:solidFill>
                  <a:prstClr val="black"/>
                </a:solidFill>
                <a:latin typeface="Consolas" panose="020B0609020204030204" pitchFamily="49" charset="0"/>
                <a:cs typeface="Consolas" panose="020B0609020204030204" pitchFamily="49" charset="0"/>
              </a:rPr>
              <a:t>ncores</a:t>
            </a:r>
            <a:r>
              <a:rPr lang="en-US" sz="1800" dirty="0">
                <a:solidFill>
                  <a:prstClr val="black"/>
                </a:solidFill>
                <a:latin typeface="Consolas" panose="020B0609020204030204" pitchFamily="49" charset="0"/>
                <a:cs typeface="Consolas" panose="020B0609020204030204" pitchFamily="49" charset="0"/>
              </a:rPr>
              <a:t>))</a:t>
            </a:r>
          </a:p>
        </p:txBody>
      </p:sp>
      <p:sp>
        <p:nvSpPr>
          <p:cNvPr id="7" name="Content Placeholder 1">
            <a:extLst>
              <a:ext uri="{FF2B5EF4-FFF2-40B4-BE49-F238E27FC236}">
                <a16:creationId xmlns:a16="http://schemas.microsoft.com/office/drawing/2014/main" id="{D6598BAD-344A-2443-B984-7FEF31048C68}"/>
              </a:ext>
            </a:extLst>
          </p:cNvPr>
          <p:cNvSpPr txBox="1">
            <a:spLocks/>
          </p:cNvSpPr>
          <p:nvPr/>
        </p:nvSpPr>
        <p:spPr>
          <a:xfrm>
            <a:off x="609600" y="1441524"/>
            <a:ext cx="5271247" cy="4906889"/>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buClr>
                <a:srgbClr val="4F81BD">
                  <a:lumMod val="75000"/>
                </a:srgbClr>
              </a:buClr>
            </a:pPr>
            <a:r>
              <a:rPr lang="en-US" dirty="0" err="1">
                <a:solidFill>
                  <a:prstClr val="black"/>
                </a:solidFill>
              </a:rPr>
              <a:t>Slurm</a:t>
            </a:r>
            <a:endParaRPr lang="en-US" dirty="0">
              <a:solidFill>
                <a:prstClr val="black"/>
              </a:solidFill>
            </a:endParaRPr>
          </a:p>
          <a:p>
            <a:pPr lvl="1" defTabSz="914400">
              <a:buClr>
                <a:srgbClr val="4F81BD">
                  <a:lumMod val="75000"/>
                </a:srgbClr>
              </a:buClr>
            </a:pPr>
            <a:r>
              <a:rPr lang="en-US" dirty="0">
                <a:solidFill>
                  <a:prstClr val="black"/>
                </a:solidFill>
              </a:rPr>
              <a:t>No support for heterogeneous job steps in versions before 17.11</a:t>
            </a:r>
          </a:p>
          <a:p>
            <a:pPr lvl="1" defTabSz="914400">
              <a:buClr>
                <a:srgbClr val="4F81BD">
                  <a:lumMod val="75000"/>
                </a:srgbClr>
              </a:buClr>
            </a:pPr>
            <a:r>
              <a:rPr lang="en-US" dirty="0">
                <a:solidFill>
                  <a:prstClr val="black"/>
                </a:solidFill>
              </a:rPr>
              <a:t>Limited support in versions after 17.11</a:t>
            </a:r>
          </a:p>
        </p:txBody>
      </p:sp>
    </p:spTree>
    <p:extLst>
      <p:ext uri="{BB962C8B-B14F-4D97-AF65-F5344CB8AC3E}">
        <p14:creationId xmlns:p14="http://schemas.microsoft.com/office/powerpoint/2010/main" val="1479809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DB4EB7-AFB9-CE40-AA6D-66FAB1BAAF2B}"/>
              </a:ext>
            </a:extLst>
          </p:cNvPr>
          <p:cNvSpPr>
            <a:spLocks noGrp="1"/>
          </p:cNvSpPr>
          <p:nvPr>
            <p:ph idx="1"/>
          </p:nvPr>
        </p:nvSpPr>
        <p:spPr>
          <a:xfrm>
            <a:off x="609599" y="1441524"/>
            <a:ext cx="10035941" cy="4906889"/>
          </a:xfrm>
        </p:spPr>
        <p:txBody>
          <a:bodyPr>
            <a:normAutofit lnSpcReduction="10000"/>
          </a:bodyPr>
          <a:lstStyle/>
          <a:p>
            <a:pPr>
              <a:buClr>
                <a:srgbClr val="4F81BD">
                  <a:lumMod val="75000"/>
                </a:srgbClr>
              </a:buClr>
            </a:pPr>
            <a:r>
              <a:rPr lang="en-US" dirty="0">
                <a:solidFill>
                  <a:prstClr val="black"/>
                </a:solidFill>
              </a:rPr>
              <a:t>Single Flux Instance</a:t>
            </a:r>
          </a:p>
          <a:p>
            <a:pPr lvl="1">
              <a:buClr>
                <a:srgbClr val="4F81BD">
                  <a:lumMod val="75000"/>
                </a:srgbClr>
              </a:buClr>
            </a:pPr>
            <a:r>
              <a:rPr lang="en-US" dirty="0">
                <a:solidFill>
                  <a:prstClr val="black"/>
                </a:solidFill>
                <a:latin typeface="Consolas" panose="020B0609020204030204" pitchFamily="49" charset="0"/>
                <a:cs typeface="Consolas" panose="020B0609020204030204" pitchFamily="49" charset="0"/>
              </a:rPr>
              <a:t>flux start </a:t>
            </a:r>
            <a:r>
              <a:rPr lang="en-US" dirty="0" err="1">
                <a:solidFill>
                  <a:prstClr val="black"/>
                </a:solidFill>
                <a:latin typeface="Consolas" panose="020B0609020204030204" pitchFamily="49" charset="0"/>
                <a:cs typeface="Consolas" panose="020B0609020204030204" pitchFamily="49" charset="0"/>
              </a:rPr>
              <a:t>my_workflow.py</a:t>
            </a:r>
            <a:endParaRPr lang="en-US" dirty="0">
              <a:solidFill>
                <a:prstClr val="black"/>
              </a:solidFill>
            </a:endParaRPr>
          </a:p>
          <a:p>
            <a:pPr lvl="0">
              <a:buClr>
                <a:srgbClr val="4F81BD">
                  <a:lumMod val="75000"/>
                </a:srgbClr>
              </a:buClr>
            </a:pPr>
            <a:r>
              <a:rPr lang="en-US" dirty="0">
                <a:solidFill>
                  <a:prstClr val="black"/>
                </a:solidFill>
              </a:rPr>
              <a:t>Statically Partitioned Flux Instances</a:t>
            </a:r>
          </a:p>
          <a:p>
            <a:pPr lvl="1">
              <a:buClr>
                <a:srgbClr val="4F81BD">
                  <a:lumMod val="75000"/>
                </a:srgbClr>
              </a:buClr>
            </a:pPr>
            <a:r>
              <a:rPr lang="en-US" dirty="0">
                <a:solidFill>
                  <a:prstClr val="black"/>
                </a:solidFill>
                <a:latin typeface="Consolas" panose="020B0609020204030204" pitchFamily="49" charset="0"/>
                <a:cs typeface="Consolas" panose="020B0609020204030204" pitchFamily="49" charset="0"/>
              </a:rPr>
              <a:t>for x in $(seq 1 $</a:t>
            </a:r>
            <a:r>
              <a:rPr lang="en-US" dirty="0" err="1">
                <a:solidFill>
                  <a:prstClr val="black"/>
                </a:solidFill>
                <a:latin typeface="Consolas" panose="020B0609020204030204" pitchFamily="49" charset="0"/>
                <a:cs typeface="Consolas" panose="020B0609020204030204" pitchFamily="49" charset="0"/>
              </a:rPr>
              <a:t>num_nodes</a:t>
            </a:r>
            <a:r>
              <a:rPr lang="en-US" dirty="0">
                <a:solidFill>
                  <a:prstClr val="black"/>
                </a:solidFill>
                <a:latin typeface="Consolas" panose="020B0609020204030204" pitchFamily="49" charset="0"/>
                <a:cs typeface="Consolas" panose="020B0609020204030204" pitchFamily="49" charset="0"/>
              </a:rPr>
              <a:t>); do</a:t>
            </a:r>
            <a:br>
              <a:rPr lang="en-US" dirty="0">
                <a:solidFill>
                  <a:prstClr val="black"/>
                </a:solidFill>
                <a:latin typeface="Consolas" panose="020B0609020204030204" pitchFamily="49" charset="0"/>
                <a:cs typeface="Consolas" panose="020B0609020204030204" pitchFamily="49" charset="0"/>
              </a:rPr>
            </a:br>
            <a:r>
              <a:rPr lang="en-US" dirty="0">
                <a:solidFill>
                  <a:prstClr val="black"/>
                </a:solidFill>
                <a:latin typeface="Consolas" panose="020B0609020204030204" pitchFamily="49" charset="0"/>
                <a:cs typeface="Consolas" panose="020B0609020204030204" pitchFamily="49" charset="0"/>
              </a:rPr>
              <a:t>    flux submit -N1 flux start  \</a:t>
            </a:r>
            <a:br>
              <a:rPr lang="en-US" dirty="0">
                <a:solidFill>
                  <a:prstClr val="black"/>
                </a:solidFill>
                <a:latin typeface="Consolas" panose="020B0609020204030204" pitchFamily="49" charset="0"/>
                <a:cs typeface="Consolas" panose="020B0609020204030204" pitchFamily="49" charset="0"/>
              </a:rPr>
            </a:br>
            <a:r>
              <a:rPr lang="en-US" dirty="0">
                <a:solidFill>
                  <a:prstClr val="black"/>
                </a:solidFill>
                <a:latin typeface="Consolas" panose="020B0609020204030204" pitchFamily="49" charset="0"/>
                <a:cs typeface="Consolas" panose="020B0609020204030204" pitchFamily="49" charset="0"/>
              </a:rPr>
              <a:t>         my_workflow_$</a:t>
            </a:r>
            <a:r>
              <a:rPr lang="en-US" dirty="0" err="1">
                <a:solidFill>
                  <a:prstClr val="black"/>
                </a:solidFill>
                <a:latin typeface="Consolas" panose="020B0609020204030204" pitchFamily="49" charset="0"/>
                <a:cs typeface="Consolas" panose="020B0609020204030204" pitchFamily="49" charset="0"/>
              </a:rPr>
              <a:t>x.py</a:t>
            </a:r>
            <a:br>
              <a:rPr lang="en-US" dirty="0">
                <a:solidFill>
                  <a:prstClr val="black"/>
                </a:solidFill>
                <a:latin typeface="Consolas" panose="020B0609020204030204" pitchFamily="49" charset="0"/>
                <a:cs typeface="Consolas" panose="020B0609020204030204" pitchFamily="49" charset="0"/>
              </a:rPr>
            </a:br>
            <a:r>
              <a:rPr lang="en-US" dirty="0">
                <a:solidFill>
                  <a:prstClr val="black"/>
                </a:solidFill>
                <a:latin typeface="Consolas" panose="020B0609020204030204" pitchFamily="49" charset="0"/>
                <a:cs typeface="Consolas" panose="020B0609020204030204" pitchFamily="49" charset="0"/>
              </a:rPr>
              <a:t>done</a:t>
            </a:r>
          </a:p>
          <a:p>
            <a:pPr lvl="0">
              <a:buClr>
                <a:srgbClr val="4F81BD">
                  <a:lumMod val="75000"/>
                </a:srgbClr>
              </a:buClr>
            </a:pPr>
            <a:r>
              <a:rPr lang="en-US" dirty="0">
                <a:solidFill>
                  <a:prstClr val="black"/>
                </a:solidFill>
              </a:rPr>
              <a:t>Flux Hierarchy</a:t>
            </a:r>
          </a:p>
          <a:p>
            <a:pPr lvl="1"/>
            <a:r>
              <a:rPr lang="en-US" dirty="0">
                <a:solidFill>
                  <a:prstClr val="black"/>
                </a:solidFill>
                <a:latin typeface="Consolas" panose="020B0609020204030204" pitchFamily="49" charset="0"/>
                <a:cs typeface="Consolas" panose="020B0609020204030204" pitchFamily="49" charset="0"/>
              </a:rPr>
              <a:t>flux-tree –N $</a:t>
            </a:r>
            <a:r>
              <a:rPr lang="en-US" dirty="0" err="1">
                <a:solidFill>
                  <a:prstClr val="black"/>
                </a:solidFill>
                <a:latin typeface="Consolas" panose="020B0609020204030204" pitchFamily="49" charset="0"/>
                <a:cs typeface="Consolas" panose="020B0609020204030204" pitchFamily="49" charset="0"/>
              </a:rPr>
              <a:t>num_nodes</a:t>
            </a:r>
            <a:r>
              <a:rPr lang="en-US" dirty="0">
                <a:solidFill>
                  <a:prstClr val="black"/>
                </a:solidFill>
                <a:latin typeface="Consolas" panose="020B0609020204030204" pitchFamily="49" charset="0"/>
                <a:cs typeface="Consolas" panose="020B0609020204030204" pitchFamily="49" charset="0"/>
              </a:rPr>
              <a:t> \</a:t>
            </a:r>
          </a:p>
          <a:p>
            <a:pPr marL="342900" lvl="1" indent="0">
              <a:buNone/>
            </a:pPr>
            <a:r>
              <a:rPr lang="en-US" dirty="0">
                <a:solidFill>
                  <a:prstClr val="black"/>
                </a:solidFill>
                <a:latin typeface="Consolas" panose="020B0609020204030204" pitchFamily="49" charset="0"/>
                <a:cs typeface="Consolas" panose="020B0609020204030204" pitchFamily="49" charset="0"/>
              </a:rPr>
              <a:t>        –T ${</a:t>
            </a:r>
            <a:r>
              <a:rPr lang="en-US" dirty="0" err="1">
                <a:solidFill>
                  <a:prstClr val="black"/>
                </a:solidFill>
                <a:latin typeface="Consolas" panose="020B0609020204030204" pitchFamily="49" charset="0"/>
                <a:cs typeface="Consolas" panose="020B0609020204030204" pitchFamily="49" charset="0"/>
              </a:rPr>
              <a:t>num_nodes</a:t>
            </a:r>
            <a:r>
              <a:rPr lang="en-US" dirty="0">
                <a:solidFill>
                  <a:prstClr val="black"/>
                </a:solidFill>
                <a:latin typeface="Consolas" panose="020B0609020204030204" pitchFamily="49" charset="0"/>
                <a:cs typeface="Consolas" panose="020B0609020204030204" pitchFamily="49" charset="0"/>
              </a:rPr>
              <a:t>}  \</a:t>
            </a:r>
          </a:p>
          <a:p>
            <a:pPr marL="342900" lvl="1" indent="0">
              <a:buNone/>
            </a:pPr>
            <a:r>
              <a:rPr lang="en-US" dirty="0">
                <a:solidFill>
                  <a:prstClr val="black"/>
                </a:solidFill>
                <a:latin typeface="Consolas" panose="020B0609020204030204" pitchFamily="49" charset="0"/>
                <a:cs typeface="Consolas" panose="020B0609020204030204" pitchFamily="49" charset="0"/>
              </a:rPr>
              <a:t>        -J $</a:t>
            </a:r>
            <a:r>
              <a:rPr lang="en-US" dirty="0" err="1">
                <a:solidFill>
                  <a:prstClr val="black"/>
                </a:solidFill>
                <a:latin typeface="Consolas" panose="020B0609020204030204" pitchFamily="49" charset="0"/>
                <a:cs typeface="Consolas" panose="020B0609020204030204" pitchFamily="49" charset="0"/>
              </a:rPr>
              <a:t>num_jobs</a:t>
            </a:r>
            <a:r>
              <a:rPr lang="en-US" dirty="0">
                <a:solidFill>
                  <a:prstClr val="black"/>
                </a:solidFill>
                <a:latin typeface="Consolas" panose="020B0609020204030204" pitchFamily="49" charset="0"/>
                <a:cs typeface="Consolas" panose="020B0609020204030204" pitchFamily="49" charset="0"/>
              </a:rPr>
              <a:t> -- </a:t>
            </a:r>
            <a:r>
              <a:rPr lang="en-US" dirty="0" err="1">
                <a:solidFill>
                  <a:prstClr val="black"/>
                </a:solidFill>
                <a:latin typeface="Consolas" panose="020B0609020204030204" pitchFamily="49" charset="0"/>
                <a:cs typeface="Consolas" panose="020B0609020204030204" pitchFamily="49" charset="0"/>
              </a:rPr>
              <a:t>jobspec.yaml</a:t>
            </a:r>
            <a:endParaRPr lang="en-US" dirty="0">
              <a:solidFill>
                <a:prstClr val="black"/>
              </a:solidFill>
            </a:endParaRPr>
          </a:p>
          <a:p>
            <a:pPr lvl="1"/>
            <a:r>
              <a:rPr lang="en-US" dirty="0">
                <a:solidFill>
                  <a:prstClr val="black"/>
                </a:solidFill>
                <a:latin typeface="Consolas" panose="020B0609020204030204" pitchFamily="49" charset="0"/>
                <a:cs typeface="Consolas" panose="020B0609020204030204" pitchFamily="49" charset="0"/>
              </a:rPr>
              <a:t>flux-tree –N $</a:t>
            </a:r>
            <a:r>
              <a:rPr lang="en-US" dirty="0" err="1">
                <a:solidFill>
                  <a:prstClr val="black"/>
                </a:solidFill>
                <a:latin typeface="Consolas" panose="020B0609020204030204" pitchFamily="49" charset="0"/>
                <a:cs typeface="Consolas" panose="020B0609020204030204" pitchFamily="49" charset="0"/>
              </a:rPr>
              <a:t>num_nodes</a:t>
            </a:r>
            <a:r>
              <a:rPr lang="en-US" dirty="0">
                <a:solidFill>
                  <a:prstClr val="black"/>
                </a:solidFill>
                <a:latin typeface="Consolas" panose="020B0609020204030204" pitchFamily="49" charset="0"/>
                <a:cs typeface="Consolas" panose="020B0609020204030204" pitchFamily="49" charset="0"/>
              </a:rPr>
              <a:t> \</a:t>
            </a:r>
          </a:p>
          <a:p>
            <a:pPr marL="342900" lvl="1" indent="0">
              <a:buNone/>
            </a:pPr>
            <a:r>
              <a:rPr lang="en-US" dirty="0">
                <a:solidFill>
                  <a:prstClr val="black"/>
                </a:solidFill>
                <a:latin typeface="Consolas" panose="020B0609020204030204" pitchFamily="49" charset="0"/>
                <a:cs typeface="Consolas" panose="020B0609020204030204" pitchFamily="49" charset="0"/>
              </a:rPr>
              <a:t>        –T ${</a:t>
            </a:r>
            <a:r>
              <a:rPr lang="en-US" dirty="0" err="1">
                <a:solidFill>
                  <a:prstClr val="black"/>
                </a:solidFill>
                <a:latin typeface="Consolas" panose="020B0609020204030204" pitchFamily="49" charset="0"/>
                <a:cs typeface="Consolas" panose="020B0609020204030204" pitchFamily="49" charset="0"/>
              </a:rPr>
              <a:t>num_nodes</a:t>
            </a:r>
            <a:r>
              <a:rPr lang="en-US" dirty="0">
                <a:solidFill>
                  <a:prstClr val="black"/>
                </a:solidFill>
                <a:latin typeface="Consolas" panose="020B0609020204030204" pitchFamily="49" charset="0"/>
                <a:cs typeface="Consolas" panose="020B0609020204030204" pitchFamily="49" charset="0"/>
              </a:rPr>
              <a:t>}x${</a:t>
            </a:r>
            <a:r>
              <a:rPr lang="en-US" dirty="0" err="1">
                <a:solidFill>
                  <a:prstClr val="black"/>
                </a:solidFill>
                <a:latin typeface="Consolas" panose="020B0609020204030204" pitchFamily="49" charset="0"/>
                <a:cs typeface="Consolas" panose="020B0609020204030204" pitchFamily="49" charset="0"/>
              </a:rPr>
              <a:t>cores_per_node</a:t>
            </a:r>
            <a:r>
              <a:rPr lang="en-US" dirty="0">
                <a:solidFill>
                  <a:prstClr val="black"/>
                </a:solidFill>
                <a:latin typeface="Consolas" panose="020B0609020204030204" pitchFamily="49" charset="0"/>
                <a:cs typeface="Consolas" panose="020B0609020204030204" pitchFamily="49" charset="0"/>
              </a:rPr>
              <a:t>} \</a:t>
            </a:r>
          </a:p>
          <a:p>
            <a:pPr marL="342900" lvl="1" indent="0">
              <a:buNone/>
            </a:pPr>
            <a:r>
              <a:rPr lang="en-US" dirty="0">
                <a:solidFill>
                  <a:prstClr val="black"/>
                </a:solidFill>
                <a:latin typeface="Consolas" panose="020B0609020204030204" pitchFamily="49" charset="0"/>
                <a:cs typeface="Consolas" panose="020B0609020204030204" pitchFamily="49" charset="0"/>
              </a:rPr>
              <a:t>        -J $</a:t>
            </a:r>
            <a:r>
              <a:rPr lang="en-US" dirty="0" err="1">
                <a:solidFill>
                  <a:prstClr val="black"/>
                </a:solidFill>
                <a:latin typeface="Consolas" panose="020B0609020204030204" pitchFamily="49" charset="0"/>
                <a:cs typeface="Consolas" panose="020B0609020204030204" pitchFamily="49" charset="0"/>
              </a:rPr>
              <a:t>num_jobs</a:t>
            </a:r>
            <a:r>
              <a:rPr lang="en-US" dirty="0">
                <a:solidFill>
                  <a:prstClr val="black"/>
                </a:solidFill>
                <a:latin typeface="Consolas" panose="020B0609020204030204" pitchFamily="49" charset="0"/>
                <a:cs typeface="Consolas" panose="020B0609020204030204" pitchFamily="49" charset="0"/>
              </a:rPr>
              <a:t> -- </a:t>
            </a:r>
            <a:r>
              <a:rPr lang="en-US" dirty="0" err="1">
                <a:solidFill>
                  <a:prstClr val="black"/>
                </a:solidFill>
                <a:latin typeface="Consolas" panose="020B0609020204030204" pitchFamily="49" charset="0"/>
                <a:cs typeface="Consolas" panose="020B0609020204030204" pitchFamily="49" charset="0"/>
              </a:rPr>
              <a:t>jobspec.yaml</a:t>
            </a:r>
            <a:endParaRPr lang="en-US" dirty="0">
              <a:solidFill>
                <a:prstClr val="black"/>
              </a:solidFill>
              <a:latin typeface="Consolas" panose="020B0609020204030204" pitchFamily="49" charset="0"/>
              <a:cs typeface="Consolas" panose="020B0609020204030204" pitchFamily="49" charset="0"/>
            </a:endParaRPr>
          </a:p>
        </p:txBody>
      </p:sp>
      <p:sp>
        <p:nvSpPr>
          <p:cNvPr id="3" name="Title 2">
            <a:extLst>
              <a:ext uri="{FF2B5EF4-FFF2-40B4-BE49-F238E27FC236}">
                <a16:creationId xmlns:a16="http://schemas.microsoft.com/office/drawing/2014/main" id="{C08966BB-5025-F34D-9460-4E68E2EA06CC}"/>
              </a:ext>
            </a:extLst>
          </p:cNvPr>
          <p:cNvSpPr>
            <a:spLocks noGrp="1"/>
          </p:cNvSpPr>
          <p:nvPr>
            <p:ph type="title"/>
          </p:nvPr>
        </p:nvSpPr>
        <p:spPr/>
        <p:txBody>
          <a:bodyPr/>
          <a:lstStyle/>
          <a:p>
            <a:r>
              <a:rPr lang="en-US" dirty="0"/>
              <a:t>Scalability: Running Millions of Jobs</a:t>
            </a:r>
          </a:p>
        </p:txBody>
      </p:sp>
      <p:pic>
        <p:nvPicPr>
          <p:cNvPr id="14" name="Picture 13">
            <a:extLst>
              <a:ext uri="{FF2B5EF4-FFF2-40B4-BE49-F238E27FC236}">
                <a16:creationId xmlns:a16="http://schemas.microsoft.com/office/drawing/2014/main" id="{1DF93F02-D545-CC4D-AF71-3D33B08F48B1}"/>
              </a:ext>
            </a:extLst>
          </p:cNvPr>
          <p:cNvPicPr>
            <a:picLocks noChangeAspect="1"/>
          </p:cNvPicPr>
          <p:nvPr/>
        </p:nvPicPr>
        <p:blipFill>
          <a:blip r:embed="rId2"/>
          <a:stretch>
            <a:fillRect/>
          </a:stretch>
        </p:blipFill>
        <p:spPr>
          <a:xfrm>
            <a:off x="7074568" y="2075455"/>
            <a:ext cx="5031473" cy="3874503"/>
          </a:xfrm>
          <a:prstGeom prst="rect">
            <a:avLst/>
          </a:prstGeom>
        </p:spPr>
      </p:pic>
      <p:pic>
        <p:nvPicPr>
          <p:cNvPr id="4" name="Picture 3">
            <a:extLst>
              <a:ext uri="{FF2B5EF4-FFF2-40B4-BE49-F238E27FC236}">
                <a16:creationId xmlns:a16="http://schemas.microsoft.com/office/drawing/2014/main" id="{EEDD2D8D-0696-2B43-8E70-2C680CFDDC30}"/>
              </a:ext>
            </a:extLst>
          </p:cNvPr>
          <p:cNvPicPr>
            <a:picLocks noChangeAspect="1"/>
          </p:cNvPicPr>
          <p:nvPr/>
        </p:nvPicPr>
        <p:blipFill>
          <a:blip r:embed="rId3"/>
          <a:stretch>
            <a:fillRect/>
          </a:stretch>
        </p:blipFill>
        <p:spPr>
          <a:xfrm>
            <a:off x="7426123" y="2257079"/>
            <a:ext cx="4617380" cy="2744978"/>
          </a:xfrm>
          <a:prstGeom prst="rect">
            <a:avLst/>
          </a:prstGeom>
        </p:spPr>
      </p:pic>
      <p:pic>
        <p:nvPicPr>
          <p:cNvPr id="5" name="Picture 4">
            <a:extLst>
              <a:ext uri="{FF2B5EF4-FFF2-40B4-BE49-F238E27FC236}">
                <a16:creationId xmlns:a16="http://schemas.microsoft.com/office/drawing/2014/main" id="{7E98ADB4-DD48-FB41-A822-37191C01951A}"/>
              </a:ext>
            </a:extLst>
          </p:cNvPr>
          <p:cNvPicPr>
            <a:picLocks noChangeAspect="1"/>
          </p:cNvPicPr>
          <p:nvPr/>
        </p:nvPicPr>
        <p:blipFill>
          <a:blip r:embed="rId4"/>
          <a:stretch>
            <a:fillRect/>
          </a:stretch>
        </p:blipFill>
        <p:spPr>
          <a:xfrm>
            <a:off x="7426123" y="2257079"/>
            <a:ext cx="4617380" cy="2744978"/>
          </a:xfrm>
          <a:prstGeom prst="rect">
            <a:avLst/>
          </a:prstGeom>
        </p:spPr>
      </p:pic>
      <p:pic>
        <p:nvPicPr>
          <p:cNvPr id="6" name="Picture 5">
            <a:extLst>
              <a:ext uri="{FF2B5EF4-FFF2-40B4-BE49-F238E27FC236}">
                <a16:creationId xmlns:a16="http://schemas.microsoft.com/office/drawing/2014/main" id="{1497363E-9B66-4C4F-B439-C23D19CA11CD}"/>
              </a:ext>
            </a:extLst>
          </p:cNvPr>
          <p:cNvPicPr>
            <a:picLocks noChangeAspect="1"/>
          </p:cNvPicPr>
          <p:nvPr/>
        </p:nvPicPr>
        <p:blipFill>
          <a:blip r:embed="rId5"/>
          <a:stretch>
            <a:fillRect/>
          </a:stretch>
        </p:blipFill>
        <p:spPr>
          <a:xfrm>
            <a:off x="7426123" y="2264967"/>
            <a:ext cx="4604111" cy="2737090"/>
          </a:xfrm>
          <a:prstGeom prst="rect">
            <a:avLst/>
          </a:prstGeom>
        </p:spPr>
      </p:pic>
    </p:spTree>
    <p:extLst>
      <p:ext uri="{BB962C8B-B14F-4D97-AF65-F5344CB8AC3E}">
        <p14:creationId xmlns:p14="http://schemas.microsoft.com/office/powerpoint/2010/main" val="379647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Extensibility</a:t>
            </a:r>
          </a:p>
          <a:p>
            <a:pPr lvl="1"/>
            <a:r>
              <a:rPr lang="en-US" dirty="0"/>
              <a:t>Open source</a:t>
            </a:r>
          </a:p>
          <a:p>
            <a:pPr lvl="1"/>
            <a:r>
              <a:rPr lang="en-US" dirty="0"/>
              <a:t>Modular design with support for user plugins</a:t>
            </a:r>
          </a:p>
          <a:p>
            <a:r>
              <a:rPr lang="en-US" dirty="0">
                <a:solidFill>
                  <a:schemeClr val="bg1">
                    <a:lumMod val="65000"/>
                  </a:schemeClr>
                </a:solidFill>
              </a:rPr>
              <a:t>Scalability</a:t>
            </a:r>
          </a:p>
          <a:p>
            <a:pPr lvl="1"/>
            <a:r>
              <a:rPr lang="en-US" dirty="0">
                <a:solidFill>
                  <a:schemeClr val="bg1">
                    <a:lumMod val="65000"/>
                  </a:schemeClr>
                </a:solidFill>
              </a:rPr>
              <a:t>Designed from the ground up for </a:t>
            </a:r>
            <a:r>
              <a:rPr lang="en-US" dirty="0" err="1">
                <a:solidFill>
                  <a:schemeClr val="bg1">
                    <a:lumMod val="65000"/>
                  </a:schemeClr>
                </a:solidFill>
              </a:rPr>
              <a:t>exascale</a:t>
            </a:r>
            <a:r>
              <a:rPr lang="en-US" dirty="0">
                <a:solidFill>
                  <a:schemeClr val="bg1">
                    <a:lumMod val="65000"/>
                  </a:schemeClr>
                </a:solidFill>
              </a:rPr>
              <a:t> and beyond</a:t>
            </a:r>
          </a:p>
          <a:p>
            <a:pPr lvl="1"/>
            <a:r>
              <a:rPr lang="en-US" dirty="0">
                <a:solidFill>
                  <a:schemeClr val="bg1">
                    <a:lumMod val="65000"/>
                  </a:schemeClr>
                </a:solidFill>
              </a:rPr>
              <a:t>Already tested at 1000s of nodes &amp; millions of jobs</a:t>
            </a:r>
          </a:p>
          <a:p>
            <a:r>
              <a:rPr lang="en-US" dirty="0">
                <a:solidFill>
                  <a:schemeClr val="bg1">
                    <a:lumMod val="65000"/>
                  </a:schemeClr>
                </a:solidFill>
              </a:rPr>
              <a:t>Usability</a:t>
            </a:r>
          </a:p>
          <a:p>
            <a:pPr lvl="1"/>
            <a:r>
              <a:rPr lang="en-US" dirty="0">
                <a:solidFill>
                  <a:schemeClr val="bg1">
                    <a:lumMod val="65000"/>
                  </a:schemeClr>
                </a:solidFill>
              </a:rPr>
              <a:t>C, Lua, and Python bindings that expose 100% of Flux’s functionality</a:t>
            </a:r>
          </a:p>
          <a:p>
            <a:pPr lvl="1"/>
            <a:r>
              <a:rPr lang="en-US" dirty="0">
                <a:solidFill>
                  <a:schemeClr val="bg1">
                    <a:lumMod val="65000"/>
                  </a:schemeClr>
                </a:solidFill>
              </a:rPr>
              <a:t>Can be used as a single-user tool or a system scheduler</a:t>
            </a:r>
          </a:p>
          <a:p>
            <a:r>
              <a:rPr lang="en-US" dirty="0">
                <a:solidFill>
                  <a:schemeClr val="bg1">
                    <a:lumMod val="65000"/>
                  </a:schemeClr>
                </a:solidFill>
              </a:rPr>
              <a:t>Portability</a:t>
            </a:r>
          </a:p>
          <a:p>
            <a:pPr lvl="1"/>
            <a:r>
              <a:rPr lang="en-US" dirty="0">
                <a:solidFill>
                  <a:schemeClr val="bg1">
                    <a:lumMod val="65000"/>
                  </a:schemeClr>
                </a:solidFill>
              </a:rPr>
              <a:t>Optimized for HPC and runs in Cloud and Grid settings too</a:t>
            </a:r>
          </a:p>
          <a:p>
            <a:pPr lvl="1"/>
            <a:r>
              <a:rPr lang="en-US" dirty="0">
                <a:solidFill>
                  <a:schemeClr val="bg1">
                    <a:lumMod val="65000"/>
                  </a:schemeClr>
                </a:solidFill>
              </a:rPr>
              <a:t>Runs on any set of Linux machines: only requires a list of IP addresses or PMI</a:t>
            </a:r>
          </a:p>
          <a:p>
            <a:pPr lvl="1"/>
            <a:endParaRPr lang="en-US" dirty="0"/>
          </a:p>
        </p:txBody>
      </p:sp>
      <p:sp>
        <p:nvSpPr>
          <p:cNvPr id="13" name="Title 12"/>
          <p:cNvSpPr>
            <a:spLocks noGrp="1"/>
          </p:cNvSpPr>
          <p:nvPr>
            <p:ph type="title"/>
          </p:nvPr>
        </p:nvSpPr>
        <p:spPr>
          <a:xfrm>
            <a:off x="609600" y="219514"/>
            <a:ext cx="9902289" cy="1008771"/>
          </a:xfrm>
        </p:spPr>
        <p:txBody>
          <a:bodyPr/>
          <a:lstStyle/>
          <a:p>
            <a:r>
              <a:rPr lang="en-US" dirty="0"/>
              <a:t>Why Flux?</a:t>
            </a:r>
            <a:endParaRPr lang="en-US" sz="2400" b="0" dirty="0"/>
          </a:p>
        </p:txBody>
      </p:sp>
    </p:spTree>
    <p:extLst>
      <p:ext uri="{BB962C8B-B14F-4D97-AF65-F5344CB8AC3E}">
        <p14:creationId xmlns:p14="http://schemas.microsoft.com/office/powerpoint/2010/main" val="373578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3F0B12-FC7D-1A4E-A235-502CA7896559}"/>
              </a:ext>
            </a:extLst>
          </p:cNvPr>
          <p:cNvSpPr>
            <a:spLocks noGrp="1"/>
          </p:cNvSpPr>
          <p:nvPr>
            <p:ph idx="1"/>
          </p:nvPr>
        </p:nvSpPr>
        <p:spPr>
          <a:xfrm>
            <a:off x="609600" y="1441524"/>
            <a:ext cx="5506942" cy="4906889"/>
          </a:xfrm>
        </p:spPr>
        <p:txBody>
          <a:bodyPr/>
          <a:lstStyle/>
          <a:p>
            <a:r>
              <a:rPr lang="en-US" dirty="0"/>
              <a:t>At the core of Flux is an overlay network</a:t>
            </a:r>
          </a:p>
          <a:p>
            <a:pPr lvl="1"/>
            <a:r>
              <a:rPr lang="en-US" dirty="0"/>
              <a:t>Built on top of </a:t>
            </a:r>
            <a:r>
              <a:rPr lang="en-US" dirty="0" err="1"/>
              <a:t>ZeroMQ</a:t>
            </a:r>
            <a:endParaRPr lang="en-US" dirty="0"/>
          </a:p>
          <a:p>
            <a:pPr lvl="1"/>
            <a:r>
              <a:rPr lang="en-US" dirty="0"/>
              <a:t>Supports RPCs, Pub/Sub, Push/Pull, </a:t>
            </a:r>
            <a:r>
              <a:rPr lang="en-US" dirty="0" err="1"/>
              <a:t>etc</a:t>
            </a:r>
            <a:endParaRPr lang="en-US" dirty="0"/>
          </a:p>
          <a:p>
            <a:r>
              <a:rPr lang="en-US" dirty="0"/>
              <a:t>Modules provide extended functionality (i.e., services)</a:t>
            </a:r>
          </a:p>
          <a:p>
            <a:pPr lvl="1"/>
            <a:r>
              <a:rPr lang="en-US" dirty="0"/>
              <a:t>User-built modules are loadable too</a:t>
            </a:r>
          </a:p>
          <a:p>
            <a:pPr lvl="1"/>
            <a:r>
              <a:rPr lang="en-US" dirty="0"/>
              <a:t>Some modules also support plugins</a:t>
            </a:r>
          </a:p>
          <a:p>
            <a:r>
              <a:rPr lang="en-US" dirty="0"/>
              <a:t>External tools and commands can access services</a:t>
            </a:r>
          </a:p>
          <a:p>
            <a:pPr lvl="1"/>
            <a:r>
              <a:rPr lang="en-US" dirty="0"/>
              <a:t>User authentication and roles supported</a:t>
            </a:r>
          </a:p>
        </p:txBody>
      </p:sp>
      <p:sp>
        <p:nvSpPr>
          <p:cNvPr id="3" name="Title 2">
            <a:extLst>
              <a:ext uri="{FF2B5EF4-FFF2-40B4-BE49-F238E27FC236}">
                <a16:creationId xmlns:a16="http://schemas.microsoft.com/office/drawing/2014/main" id="{5B9E7822-724B-9E44-899A-BC2BFD9ACE64}"/>
              </a:ext>
            </a:extLst>
          </p:cNvPr>
          <p:cNvSpPr>
            <a:spLocks noGrp="1"/>
          </p:cNvSpPr>
          <p:nvPr>
            <p:ph type="title"/>
          </p:nvPr>
        </p:nvSpPr>
        <p:spPr/>
        <p:txBody>
          <a:bodyPr/>
          <a:lstStyle/>
          <a:p>
            <a:r>
              <a:rPr lang="en-US" dirty="0"/>
              <a:t>Extensibility: Modular Design</a:t>
            </a:r>
          </a:p>
        </p:txBody>
      </p:sp>
      <p:grpSp>
        <p:nvGrpSpPr>
          <p:cNvPr id="56" name="Group 55">
            <a:extLst>
              <a:ext uri="{FF2B5EF4-FFF2-40B4-BE49-F238E27FC236}">
                <a16:creationId xmlns:a16="http://schemas.microsoft.com/office/drawing/2014/main" id="{29AEAA52-767E-CE41-B960-57813A2238C2}"/>
              </a:ext>
            </a:extLst>
          </p:cNvPr>
          <p:cNvGrpSpPr/>
          <p:nvPr/>
        </p:nvGrpSpPr>
        <p:grpSpPr>
          <a:xfrm>
            <a:off x="8524854" y="1336422"/>
            <a:ext cx="3554438" cy="3321953"/>
            <a:chOff x="7746233" y="3198279"/>
            <a:chExt cx="5170091" cy="4831931"/>
          </a:xfrm>
        </p:grpSpPr>
        <p:sp>
          <p:nvSpPr>
            <p:cNvPr id="57" name="Rounded Rectangle 56">
              <a:extLst>
                <a:ext uri="{FF2B5EF4-FFF2-40B4-BE49-F238E27FC236}">
                  <a16:creationId xmlns:a16="http://schemas.microsoft.com/office/drawing/2014/main" id="{19D67737-68AA-B648-9079-EB28B2680F98}"/>
                </a:ext>
              </a:extLst>
            </p:cNvPr>
            <p:cNvSpPr/>
            <p:nvPr/>
          </p:nvSpPr>
          <p:spPr>
            <a:xfrm>
              <a:off x="7746233" y="3898340"/>
              <a:ext cx="5170091" cy="4131870"/>
            </a:xfrm>
            <a:prstGeom prst="round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58" name="Rounded Rectangle 57">
              <a:extLst>
                <a:ext uri="{FF2B5EF4-FFF2-40B4-BE49-F238E27FC236}">
                  <a16:creationId xmlns:a16="http://schemas.microsoft.com/office/drawing/2014/main" id="{8642EBDF-48E1-9E4F-9420-7D95C7B04578}"/>
                </a:ext>
              </a:extLst>
            </p:cNvPr>
            <p:cNvSpPr/>
            <p:nvPr/>
          </p:nvSpPr>
          <p:spPr>
            <a:xfrm>
              <a:off x="8164003" y="4307006"/>
              <a:ext cx="4384463" cy="2911342"/>
            </a:xfrm>
            <a:prstGeom prst="round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59" name="Rectangle 58">
              <a:extLst>
                <a:ext uri="{FF2B5EF4-FFF2-40B4-BE49-F238E27FC236}">
                  <a16:creationId xmlns:a16="http://schemas.microsoft.com/office/drawing/2014/main" id="{AB471FDA-F215-FE4C-ACF4-2334C5E126A9}"/>
                </a:ext>
              </a:extLst>
            </p:cNvPr>
            <p:cNvSpPr/>
            <p:nvPr/>
          </p:nvSpPr>
          <p:spPr>
            <a:xfrm>
              <a:off x="8539149" y="6567390"/>
              <a:ext cx="3670470" cy="519117"/>
            </a:xfrm>
            <a:prstGeom prst="rect">
              <a:avLst/>
            </a:prstGeom>
          </p:spPr>
          <p:txBody>
            <a:bodyPr wrap="none">
              <a:spAutoFit/>
            </a:bodyPr>
            <a:lstStyle/>
            <a:p>
              <a:pPr algn="ctr"/>
              <a:r>
                <a:rPr lang="en-US" sz="1719" b="1" dirty="0" err="1">
                  <a:latin typeface="Arial Narrow" charset="0"/>
                  <a:ea typeface="Arial Narrow" charset="0"/>
                  <a:cs typeface="Arial Narrow" charset="0"/>
                </a:rPr>
                <a:t>Msg</a:t>
              </a:r>
              <a:r>
                <a:rPr lang="en-US" sz="1719" b="1" dirty="0">
                  <a:latin typeface="Arial Narrow" charset="0"/>
                  <a:ea typeface="Arial Narrow" charset="0"/>
                  <a:cs typeface="Arial Narrow" charset="0"/>
                </a:rPr>
                <a:t> Idioms (RPC/Pub-Sub)</a:t>
              </a:r>
            </a:p>
          </p:txBody>
        </p:sp>
        <p:sp>
          <p:nvSpPr>
            <p:cNvPr id="60" name="Rounded Rectangle 59">
              <a:extLst>
                <a:ext uri="{FF2B5EF4-FFF2-40B4-BE49-F238E27FC236}">
                  <a16:creationId xmlns:a16="http://schemas.microsoft.com/office/drawing/2014/main" id="{1FB9BFD7-99A1-1D42-BDA5-5229A79993D7}"/>
                </a:ext>
              </a:extLst>
            </p:cNvPr>
            <p:cNvSpPr/>
            <p:nvPr/>
          </p:nvSpPr>
          <p:spPr>
            <a:xfrm>
              <a:off x="8483249" y="4853963"/>
              <a:ext cx="3754577" cy="1625910"/>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61" name="Rectangle 60">
              <a:extLst>
                <a:ext uri="{FF2B5EF4-FFF2-40B4-BE49-F238E27FC236}">
                  <a16:creationId xmlns:a16="http://schemas.microsoft.com/office/drawing/2014/main" id="{1564263E-1F76-774D-8E68-7B95975FD426}"/>
                </a:ext>
              </a:extLst>
            </p:cNvPr>
            <p:cNvSpPr/>
            <p:nvPr/>
          </p:nvSpPr>
          <p:spPr>
            <a:xfrm>
              <a:off x="8661706" y="5214402"/>
              <a:ext cx="3356899" cy="996077"/>
            </a:xfrm>
            <a:prstGeom prst="rect">
              <a:avLst/>
            </a:prstGeom>
          </p:spPr>
          <p:txBody>
            <a:bodyPr wrap="square">
              <a:spAutoFit/>
            </a:bodyPr>
            <a:lstStyle/>
            <a:p>
              <a:pPr algn="ctr"/>
              <a:r>
                <a:rPr lang="en-US" sz="1925" b="1" dirty="0">
                  <a:latin typeface="Arial Narrow" charset="0"/>
                  <a:ea typeface="Arial Narrow" charset="0"/>
                  <a:cs typeface="Arial Narrow" charset="0"/>
                </a:rPr>
                <a:t>Overlay Networks  &amp; Routing</a:t>
              </a:r>
            </a:p>
          </p:txBody>
        </p:sp>
        <p:sp>
          <p:nvSpPr>
            <p:cNvPr id="62" name="Rectangle 61">
              <a:extLst>
                <a:ext uri="{FF2B5EF4-FFF2-40B4-BE49-F238E27FC236}">
                  <a16:creationId xmlns:a16="http://schemas.microsoft.com/office/drawing/2014/main" id="{B14D81A6-D613-B247-BDC4-09DFA1E6FD04}"/>
                </a:ext>
              </a:extLst>
            </p:cNvPr>
            <p:cNvSpPr/>
            <p:nvPr/>
          </p:nvSpPr>
          <p:spPr>
            <a:xfrm>
              <a:off x="8500392" y="7353956"/>
              <a:ext cx="3696118" cy="565190"/>
            </a:xfrm>
            <a:prstGeom prst="rect">
              <a:avLst/>
            </a:prstGeom>
          </p:spPr>
          <p:txBody>
            <a:bodyPr wrap="none">
              <a:spAutoFit/>
            </a:bodyPr>
            <a:lstStyle/>
            <a:p>
              <a:pPr algn="ctr"/>
              <a:r>
                <a:rPr lang="en-US" sz="1925" b="1" dirty="0" err="1">
                  <a:latin typeface="Arial Narrow" charset="0"/>
                  <a:ea typeface="Arial Narrow" charset="0"/>
                  <a:cs typeface="Arial Narrow" charset="0"/>
                </a:rPr>
                <a:t>Comms</a:t>
              </a:r>
              <a:r>
                <a:rPr lang="en-US" sz="1925" b="1" dirty="0">
                  <a:latin typeface="Arial Narrow" charset="0"/>
                  <a:ea typeface="Arial Narrow" charset="0"/>
                  <a:cs typeface="Arial Narrow" charset="0"/>
                </a:rPr>
                <a:t> Message Broker</a:t>
              </a:r>
            </a:p>
          </p:txBody>
        </p:sp>
        <p:sp>
          <p:nvSpPr>
            <p:cNvPr id="63" name="TextBox 62">
              <a:extLst>
                <a:ext uri="{FF2B5EF4-FFF2-40B4-BE49-F238E27FC236}">
                  <a16:creationId xmlns:a16="http://schemas.microsoft.com/office/drawing/2014/main" id="{816389E7-02E1-B948-85E7-332464BF1BFF}"/>
                </a:ext>
              </a:extLst>
            </p:cNvPr>
            <p:cNvSpPr txBox="1"/>
            <p:nvPr/>
          </p:nvSpPr>
          <p:spPr>
            <a:xfrm>
              <a:off x="7764720" y="3198279"/>
              <a:ext cx="5002865" cy="719172"/>
            </a:xfrm>
            <a:prstGeom prst="rect">
              <a:avLst/>
            </a:prstGeom>
            <a:noFill/>
          </p:spPr>
          <p:txBody>
            <a:bodyPr wrap="square" rtlCol="0">
              <a:spAutoFit/>
            </a:bodyPr>
            <a:lstStyle/>
            <a:p>
              <a:pPr algn="ctr"/>
              <a:r>
                <a:rPr lang="en-US" sz="2613" b="1" dirty="0">
                  <a:solidFill>
                    <a:sysClr val="windowText" lastClr="000000"/>
                  </a:solidFill>
                </a:rPr>
                <a:t>Flux Instance</a:t>
              </a:r>
            </a:p>
          </p:txBody>
        </p:sp>
      </p:grpSp>
      <p:grpSp>
        <p:nvGrpSpPr>
          <p:cNvPr id="64" name="Group 63">
            <a:extLst>
              <a:ext uri="{FF2B5EF4-FFF2-40B4-BE49-F238E27FC236}">
                <a16:creationId xmlns:a16="http://schemas.microsoft.com/office/drawing/2014/main" id="{2B422A48-AA3C-D542-9114-2BC71F3084B3}"/>
              </a:ext>
            </a:extLst>
          </p:cNvPr>
          <p:cNvGrpSpPr/>
          <p:nvPr/>
        </p:nvGrpSpPr>
        <p:grpSpPr>
          <a:xfrm>
            <a:off x="6224566" y="1441524"/>
            <a:ext cx="2415683" cy="4047194"/>
            <a:chOff x="4400355" y="3351157"/>
            <a:chExt cx="3513721" cy="5886827"/>
          </a:xfrm>
        </p:grpSpPr>
        <p:sp>
          <p:nvSpPr>
            <p:cNvPr id="65" name="Rounded Rectangle 64">
              <a:extLst>
                <a:ext uri="{FF2B5EF4-FFF2-40B4-BE49-F238E27FC236}">
                  <a16:creationId xmlns:a16="http://schemas.microsoft.com/office/drawing/2014/main" id="{3B86C99A-C435-E64A-88F4-149940BFD297}"/>
                </a:ext>
              </a:extLst>
            </p:cNvPr>
            <p:cNvSpPr/>
            <p:nvPr/>
          </p:nvSpPr>
          <p:spPr>
            <a:xfrm>
              <a:off x="4422390" y="3351157"/>
              <a:ext cx="3491686" cy="492730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38"/>
            </a:p>
          </p:txBody>
        </p:sp>
        <p:sp>
          <p:nvSpPr>
            <p:cNvPr id="66" name="Rounded Rectangle 65">
              <a:extLst>
                <a:ext uri="{FF2B5EF4-FFF2-40B4-BE49-F238E27FC236}">
                  <a16:creationId xmlns:a16="http://schemas.microsoft.com/office/drawing/2014/main" id="{16AD8179-245A-DF40-B076-D6AA4DD0B8BB}"/>
                </a:ext>
              </a:extLst>
            </p:cNvPr>
            <p:cNvSpPr/>
            <p:nvPr/>
          </p:nvSpPr>
          <p:spPr>
            <a:xfrm rot="16200000">
              <a:off x="5804585" y="6046812"/>
              <a:ext cx="760263" cy="3076377"/>
            </a:xfrm>
            <a:prstGeom prst="roundRect">
              <a:avLst/>
            </a:prstGeom>
            <a:solidFill>
              <a:schemeClr val="bg2">
                <a:lumMod val="9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67" name="Rectangle 66">
              <a:extLst>
                <a:ext uri="{FF2B5EF4-FFF2-40B4-BE49-F238E27FC236}">
                  <a16:creationId xmlns:a16="http://schemas.microsoft.com/office/drawing/2014/main" id="{2EBBFD84-0A06-D042-BFA3-2453E990064D}"/>
                </a:ext>
              </a:extLst>
            </p:cNvPr>
            <p:cNvSpPr/>
            <p:nvPr/>
          </p:nvSpPr>
          <p:spPr>
            <a:xfrm>
              <a:off x="4611087" y="7331738"/>
              <a:ext cx="3080342" cy="565190"/>
            </a:xfrm>
            <a:prstGeom prst="rect">
              <a:avLst/>
            </a:prstGeom>
          </p:spPr>
          <p:txBody>
            <a:bodyPr wrap="square">
              <a:spAutoFit/>
            </a:bodyPr>
            <a:lstStyle/>
            <a:p>
              <a:pPr algn="ctr"/>
              <a:r>
                <a:rPr lang="en-US" sz="1925" b="1" dirty="0">
                  <a:latin typeface="Arial Narrow" charset="0"/>
                  <a:ea typeface="Arial Narrow" charset="0"/>
                  <a:cs typeface="Arial Narrow" charset="0"/>
                </a:rPr>
                <a:t>Sched Framework </a:t>
              </a:r>
            </a:p>
          </p:txBody>
        </p:sp>
        <p:grpSp>
          <p:nvGrpSpPr>
            <p:cNvPr id="68" name="Group 67">
              <a:extLst>
                <a:ext uri="{FF2B5EF4-FFF2-40B4-BE49-F238E27FC236}">
                  <a16:creationId xmlns:a16="http://schemas.microsoft.com/office/drawing/2014/main" id="{C37C481B-BE20-0E40-800B-3FCDB0CD35A4}"/>
                </a:ext>
              </a:extLst>
            </p:cNvPr>
            <p:cNvGrpSpPr/>
            <p:nvPr/>
          </p:nvGrpSpPr>
          <p:grpSpPr>
            <a:xfrm>
              <a:off x="4646526" y="6444793"/>
              <a:ext cx="3143153" cy="775354"/>
              <a:chOff x="18385127" y="12466100"/>
              <a:chExt cx="3143153" cy="775354"/>
            </a:xfrm>
          </p:grpSpPr>
          <p:sp>
            <p:nvSpPr>
              <p:cNvPr id="75" name="Rounded Rectangle 74">
                <a:extLst>
                  <a:ext uri="{FF2B5EF4-FFF2-40B4-BE49-F238E27FC236}">
                    <a16:creationId xmlns:a16="http://schemas.microsoft.com/office/drawing/2014/main" id="{9F617E57-58B2-AC47-94ED-389E2A26537D}"/>
                  </a:ext>
                </a:extLst>
              </p:cNvPr>
              <p:cNvSpPr/>
              <p:nvPr/>
            </p:nvSpPr>
            <p:spPr>
              <a:xfrm rot="16200000">
                <a:off x="19535639" y="11315588"/>
                <a:ext cx="775354" cy="3076377"/>
              </a:xfrm>
              <a:prstGeom prst="roundRect">
                <a:avLst/>
              </a:prstGeom>
              <a:solidFill>
                <a:srgbClr val="7030A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76" name="Rectangle 75">
                <a:extLst>
                  <a:ext uri="{FF2B5EF4-FFF2-40B4-BE49-F238E27FC236}">
                    <a16:creationId xmlns:a16="http://schemas.microsoft.com/office/drawing/2014/main" id="{177E7849-6332-6B4F-9266-EE64ED7D6F6C}"/>
                  </a:ext>
                </a:extLst>
              </p:cNvPr>
              <p:cNvSpPr/>
              <p:nvPr/>
            </p:nvSpPr>
            <p:spPr>
              <a:xfrm>
                <a:off x="18469619" y="12582411"/>
                <a:ext cx="3058661" cy="565190"/>
              </a:xfrm>
              <a:prstGeom prst="rect">
                <a:avLst/>
              </a:prstGeom>
            </p:spPr>
            <p:txBody>
              <a:bodyPr wrap="square">
                <a:spAutoFit/>
              </a:bodyPr>
              <a:lstStyle/>
              <a:p>
                <a:r>
                  <a:rPr lang="en-US" sz="1925" b="1" dirty="0">
                    <a:solidFill>
                      <a:schemeClr val="bg1"/>
                    </a:solidFill>
                    <a:latin typeface="Arial Narrow" charset="0"/>
                    <a:ea typeface="Arial Narrow" charset="0"/>
                    <a:cs typeface="Arial Narrow" charset="0"/>
                  </a:rPr>
                  <a:t>Remote Execution</a:t>
                </a:r>
                <a:endParaRPr lang="en-US" sz="1925" b="1" dirty="0">
                  <a:solidFill>
                    <a:schemeClr val="bg1"/>
                  </a:solidFill>
                </a:endParaRPr>
              </a:p>
            </p:txBody>
          </p:sp>
        </p:grpSp>
        <p:sp>
          <p:nvSpPr>
            <p:cNvPr id="69" name="Rounded Rectangle 68">
              <a:extLst>
                <a:ext uri="{FF2B5EF4-FFF2-40B4-BE49-F238E27FC236}">
                  <a16:creationId xmlns:a16="http://schemas.microsoft.com/office/drawing/2014/main" id="{4C2B7ED5-0325-C64A-96BF-A28DBD28D397}"/>
                </a:ext>
              </a:extLst>
            </p:cNvPr>
            <p:cNvSpPr/>
            <p:nvPr/>
          </p:nvSpPr>
          <p:spPr>
            <a:xfrm>
              <a:off x="5386391" y="7835728"/>
              <a:ext cx="1536764" cy="1386375"/>
            </a:xfrm>
            <a:prstGeom prst="roundRect">
              <a:avLst/>
            </a:prstGeom>
            <a:blipFill>
              <a:blip r:embed="rId2"/>
              <a:tile tx="0" ty="0" sx="100000" sy="100000" flip="none" algn="tl"/>
            </a:bli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63" dirty="0">
                <a:solidFill>
                  <a:schemeClr val="tx1"/>
                </a:solidFill>
              </a:endParaRPr>
            </a:p>
          </p:txBody>
        </p:sp>
        <p:sp>
          <p:nvSpPr>
            <p:cNvPr id="70" name="Rectangle 69">
              <a:extLst>
                <a:ext uri="{FF2B5EF4-FFF2-40B4-BE49-F238E27FC236}">
                  <a16:creationId xmlns:a16="http://schemas.microsoft.com/office/drawing/2014/main" id="{69D213ED-1258-2544-91D5-3F06A635F5D3}"/>
                </a:ext>
              </a:extLst>
            </p:cNvPr>
            <p:cNvSpPr/>
            <p:nvPr/>
          </p:nvSpPr>
          <p:spPr>
            <a:xfrm rot="16200000">
              <a:off x="5549590" y="7936967"/>
              <a:ext cx="1175070" cy="1426964"/>
            </a:xfrm>
            <a:prstGeom prst="rect">
              <a:avLst/>
            </a:prstGeom>
          </p:spPr>
          <p:txBody>
            <a:bodyPr wrap="square">
              <a:spAutoFit/>
            </a:bodyPr>
            <a:lstStyle/>
            <a:p>
              <a:pPr algn="ctr"/>
              <a:r>
                <a:rPr lang="en-US" sz="1925" b="1" dirty="0">
                  <a:latin typeface="Arial Narrow" charset="0"/>
                  <a:ea typeface="Arial Narrow" charset="0"/>
                  <a:cs typeface="Arial Narrow" charset="0"/>
                </a:rPr>
                <a:t>Policy </a:t>
              </a:r>
            </a:p>
            <a:p>
              <a:pPr algn="ctr"/>
              <a:r>
                <a:rPr lang="en-US" sz="1925" b="1" dirty="0">
                  <a:latin typeface="Arial Narrow" charset="0"/>
                  <a:ea typeface="Arial Narrow" charset="0"/>
                  <a:cs typeface="Arial Narrow" charset="0"/>
                </a:rPr>
                <a:t>Plugin A</a:t>
              </a:r>
            </a:p>
          </p:txBody>
        </p:sp>
        <p:sp>
          <p:nvSpPr>
            <p:cNvPr id="71" name="TextBox 70">
              <a:extLst>
                <a:ext uri="{FF2B5EF4-FFF2-40B4-BE49-F238E27FC236}">
                  <a16:creationId xmlns:a16="http://schemas.microsoft.com/office/drawing/2014/main" id="{830ECCFE-986E-174C-80FA-38F101507805}"/>
                </a:ext>
              </a:extLst>
            </p:cNvPr>
            <p:cNvSpPr txBox="1"/>
            <p:nvPr/>
          </p:nvSpPr>
          <p:spPr>
            <a:xfrm>
              <a:off x="4400355" y="3473800"/>
              <a:ext cx="3480882" cy="626745"/>
            </a:xfrm>
            <a:prstGeom prst="rect">
              <a:avLst/>
            </a:prstGeom>
            <a:noFill/>
          </p:spPr>
          <p:txBody>
            <a:bodyPr wrap="square" rtlCol="0">
              <a:spAutoFit/>
            </a:bodyPr>
            <a:lstStyle/>
            <a:p>
              <a:pPr algn="ctr"/>
              <a:r>
                <a:rPr lang="en-US" sz="2200" b="1" dirty="0">
                  <a:solidFill>
                    <a:sysClr val="windowText" lastClr="000000"/>
                  </a:solidFill>
                </a:rPr>
                <a:t>Service Modules</a:t>
              </a:r>
            </a:p>
          </p:txBody>
        </p:sp>
        <p:sp>
          <p:nvSpPr>
            <p:cNvPr id="72" name="Rounded Rectangle 71">
              <a:extLst>
                <a:ext uri="{FF2B5EF4-FFF2-40B4-BE49-F238E27FC236}">
                  <a16:creationId xmlns:a16="http://schemas.microsoft.com/office/drawing/2014/main" id="{AE9BE6E5-D92C-FE4C-BEAE-99FE4BF7D0BC}"/>
                </a:ext>
              </a:extLst>
            </p:cNvPr>
            <p:cNvSpPr/>
            <p:nvPr/>
          </p:nvSpPr>
          <p:spPr>
            <a:xfrm>
              <a:off x="4646526" y="5666918"/>
              <a:ext cx="3076379" cy="753493"/>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chemeClr val="bg1"/>
                  </a:solidFill>
                  <a:latin typeface="Arial" panose="020B0604020202020204" pitchFamily="34" charset="0"/>
                  <a:cs typeface="Arial" panose="020B0604020202020204" pitchFamily="34" charset="0"/>
                </a:rPr>
                <a:t>Resource</a:t>
              </a:r>
            </a:p>
          </p:txBody>
        </p:sp>
        <p:sp>
          <p:nvSpPr>
            <p:cNvPr id="73" name="Rounded Rectangle 72">
              <a:extLst>
                <a:ext uri="{FF2B5EF4-FFF2-40B4-BE49-F238E27FC236}">
                  <a16:creationId xmlns:a16="http://schemas.microsoft.com/office/drawing/2014/main" id="{3D8C467B-4ED8-F54F-9F8A-D38D75AEB26A}"/>
                </a:ext>
              </a:extLst>
            </p:cNvPr>
            <p:cNvSpPr/>
            <p:nvPr/>
          </p:nvSpPr>
          <p:spPr>
            <a:xfrm>
              <a:off x="4628807" y="4897707"/>
              <a:ext cx="3076379" cy="753493"/>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ysClr val="windowText" lastClr="000000"/>
                  </a:solidFill>
                  <a:latin typeface="Arial" panose="020B0604020202020204" pitchFamily="34" charset="0"/>
                  <a:cs typeface="Arial" panose="020B0604020202020204" pitchFamily="34" charset="0"/>
                </a:rPr>
                <a:t>Key-Value Store</a:t>
              </a:r>
            </a:p>
          </p:txBody>
        </p:sp>
        <p:sp>
          <p:nvSpPr>
            <p:cNvPr id="74" name="Rounded Rectangle 73">
              <a:extLst>
                <a:ext uri="{FF2B5EF4-FFF2-40B4-BE49-F238E27FC236}">
                  <a16:creationId xmlns:a16="http://schemas.microsoft.com/office/drawing/2014/main" id="{9DD5CC26-162C-2640-9600-00B7DCA72BF1}"/>
                </a:ext>
              </a:extLst>
            </p:cNvPr>
            <p:cNvSpPr/>
            <p:nvPr/>
          </p:nvSpPr>
          <p:spPr>
            <a:xfrm>
              <a:off x="4628807" y="4137631"/>
              <a:ext cx="3076379" cy="75349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ysClr val="windowText" lastClr="000000"/>
                  </a:solidFill>
                  <a:latin typeface="Arial" panose="020B0604020202020204" pitchFamily="34" charset="0"/>
                  <a:cs typeface="Arial" panose="020B0604020202020204" pitchFamily="34" charset="0"/>
                </a:rPr>
                <a:t>Heartbeat</a:t>
              </a:r>
            </a:p>
          </p:txBody>
        </p:sp>
      </p:grpSp>
      <p:grpSp>
        <p:nvGrpSpPr>
          <p:cNvPr id="77" name="Group 76">
            <a:extLst>
              <a:ext uri="{FF2B5EF4-FFF2-40B4-BE49-F238E27FC236}">
                <a16:creationId xmlns:a16="http://schemas.microsoft.com/office/drawing/2014/main" id="{E501EF91-7AF3-2D42-91DF-BE9254D0FD49}"/>
              </a:ext>
            </a:extLst>
          </p:cNvPr>
          <p:cNvGrpSpPr/>
          <p:nvPr/>
        </p:nvGrpSpPr>
        <p:grpSpPr>
          <a:xfrm>
            <a:off x="9497186" y="4548803"/>
            <a:ext cx="2406712" cy="1761591"/>
            <a:chOff x="9160536" y="7870840"/>
            <a:chExt cx="3500672" cy="2562314"/>
          </a:xfrm>
        </p:grpSpPr>
        <p:sp>
          <p:nvSpPr>
            <p:cNvPr id="78" name="Rounded Rectangle 77">
              <a:extLst>
                <a:ext uri="{FF2B5EF4-FFF2-40B4-BE49-F238E27FC236}">
                  <a16:creationId xmlns:a16="http://schemas.microsoft.com/office/drawing/2014/main" id="{2F4EDD05-9971-CA45-8004-3037ADD8FF5C}"/>
                </a:ext>
              </a:extLst>
            </p:cNvPr>
            <p:cNvSpPr/>
            <p:nvPr/>
          </p:nvSpPr>
          <p:spPr>
            <a:xfrm>
              <a:off x="9160536" y="7870840"/>
              <a:ext cx="3500672" cy="2562314"/>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865" tIns="31433" rIns="62865" bIns="31433" numCol="1" spcCol="0" rtlCol="0" fromWordArt="0" anchor="t" anchorCtr="0" forceAA="0" compatLnSpc="1">
              <a:prstTxWarp prst="textNoShape">
                <a:avLst/>
              </a:prstTxWarp>
              <a:noAutofit/>
            </a:bodyPr>
            <a:lstStyle/>
            <a:p>
              <a:pPr algn="ctr"/>
              <a:r>
                <a:rPr lang="en-US" sz="2475" b="1" dirty="0"/>
                <a:t>Commands</a:t>
              </a:r>
              <a:endParaRPr lang="en-US" sz="1925" b="1" dirty="0"/>
            </a:p>
          </p:txBody>
        </p:sp>
        <p:sp>
          <p:nvSpPr>
            <p:cNvPr id="79" name="Rounded Rectangle 78">
              <a:extLst>
                <a:ext uri="{FF2B5EF4-FFF2-40B4-BE49-F238E27FC236}">
                  <a16:creationId xmlns:a16="http://schemas.microsoft.com/office/drawing/2014/main" id="{B7679897-88F3-B241-90F2-40DA32ED97AB}"/>
                </a:ext>
              </a:extLst>
            </p:cNvPr>
            <p:cNvSpPr/>
            <p:nvPr/>
          </p:nvSpPr>
          <p:spPr>
            <a:xfrm>
              <a:off x="9344010" y="8676342"/>
              <a:ext cx="3076379" cy="753493"/>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ysClr val="windowText" lastClr="000000"/>
                  </a:solidFill>
                  <a:latin typeface="Arial" panose="020B0604020202020204" pitchFamily="34" charset="0"/>
                  <a:cs typeface="Arial" panose="020B0604020202020204" pitchFamily="34" charset="0"/>
                </a:rPr>
                <a:t>flux submit</a:t>
              </a:r>
            </a:p>
          </p:txBody>
        </p:sp>
        <p:sp>
          <p:nvSpPr>
            <p:cNvPr id="80" name="Rounded Rectangle 79">
              <a:extLst>
                <a:ext uri="{FF2B5EF4-FFF2-40B4-BE49-F238E27FC236}">
                  <a16:creationId xmlns:a16="http://schemas.microsoft.com/office/drawing/2014/main" id="{C60C9A78-C0B2-CB49-9ACC-E497D98FDAE3}"/>
                </a:ext>
              </a:extLst>
            </p:cNvPr>
            <p:cNvSpPr/>
            <p:nvPr/>
          </p:nvSpPr>
          <p:spPr>
            <a:xfrm>
              <a:off x="9344009" y="9478732"/>
              <a:ext cx="3076379" cy="753493"/>
            </a:xfrm>
            <a:prstGeom prst="round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0" tIns="31433" rIns="62865" bIns="31433" numCol="1" spcCol="0" rtlCol="0" fromWordArt="0" anchor="ctr" anchorCtr="0" forceAA="0" compatLnSpc="1">
              <a:prstTxWarp prst="textNoShape">
                <a:avLst/>
              </a:prstTxWarp>
              <a:noAutofit/>
            </a:bodyPr>
            <a:lstStyle/>
            <a:p>
              <a:r>
                <a:rPr lang="en-US" sz="1925" b="1" dirty="0">
                  <a:solidFill>
                    <a:schemeClr val="bg1"/>
                  </a:solidFill>
                  <a:latin typeface="Arial" panose="020B0604020202020204" pitchFamily="34" charset="0"/>
                  <a:cs typeface="Arial" panose="020B0604020202020204" pitchFamily="34" charset="0"/>
                </a:rPr>
                <a:t>flux-capacitor</a:t>
              </a:r>
            </a:p>
          </p:txBody>
        </p:sp>
      </p:grpSp>
    </p:spTree>
    <p:extLst>
      <p:ext uri="{BB962C8B-B14F-4D97-AF65-F5344CB8AC3E}">
        <p14:creationId xmlns:p14="http://schemas.microsoft.com/office/powerpoint/2010/main" val="217122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E21AB-6301-A74B-8A8E-7F15D13147C8}"/>
              </a:ext>
            </a:extLst>
          </p:cNvPr>
          <p:cNvSpPr>
            <a:spLocks noGrp="1"/>
          </p:cNvSpPr>
          <p:nvPr>
            <p:ph idx="1"/>
          </p:nvPr>
        </p:nvSpPr>
        <p:spPr/>
        <p:txBody>
          <a:bodyPr>
            <a:normAutofit/>
          </a:bodyPr>
          <a:lstStyle/>
          <a:p>
            <a:r>
              <a:rPr lang="en-US" dirty="0"/>
              <a:t>Register a new service “</a:t>
            </a:r>
            <a:r>
              <a:rPr lang="en-US" dirty="0" err="1"/>
              <a:t>pymod.new_job</a:t>
            </a:r>
            <a:r>
              <a:rPr lang="en-US" dirty="0"/>
              <a:t>” that ingests jobs and responds with a Job ID</a:t>
            </a:r>
          </a:p>
          <a:p>
            <a:endParaRPr lang="en-US" dirty="0"/>
          </a:p>
          <a:p>
            <a:endParaRPr lang="en-US" dirty="0"/>
          </a:p>
          <a:p>
            <a:endParaRPr lang="en-US" dirty="0"/>
          </a:p>
          <a:p>
            <a:endParaRPr lang="en-US" dirty="0"/>
          </a:p>
          <a:p>
            <a:endParaRPr lang="en-US" dirty="0"/>
          </a:p>
          <a:p>
            <a:endParaRPr lang="en-US" dirty="0"/>
          </a:p>
          <a:p>
            <a:r>
              <a:rPr lang="en-US" dirty="0"/>
              <a:t>Load using </a:t>
            </a:r>
            <a:r>
              <a:rPr lang="en-US" dirty="0">
                <a:latin typeface="Consolas" panose="020B0609020204030204" pitchFamily="49" charset="0"/>
                <a:cs typeface="Consolas" panose="020B0609020204030204" pitchFamily="49" charset="0"/>
              </a:rPr>
              <a:t>flux module load </a:t>
            </a:r>
            <a:r>
              <a:rPr lang="en-US" dirty="0" err="1">
                <a:latin typeface="Consolas" panose="020B0609020204030204" pitchFamily="49" charset="0"/>
                <a:cs typeface="Consolas" panose="020B0609020204030204" pitchFamily="49" charset="0"/>
              </a:rPr>
              <a:t>pymod</a:t>
            </a:r>
            <a:r>
              <a:rPr lang="en-US" dirty="0">
                <a:latin typeface="Consolas" panose="020B0609020204030204" pitchFamily="49" charset="0"/>
                <a:cs typeface="Consolas" panose="020B0609020204030204" pitchFamily="49" charset="0"/>
              </a:rPr>
              <a:t> --module=path/to/</a:t>
            </a:r>
            <a:r>
              <a:rPr lang="en-US" dirty="0" err="1">
                <a:latin typeface="Consolas" panose="020B0609020204030204" pitchFamily="49" charset="0"/>
                <a:cs typeface="Consolas" panose="020B0609020204030204" pitchFamily="49" charset="0"/>
              </a:rPr>
              <a:t>file.py</a:t>
            </a:r>
            <a:endParaRPr lang="en-US" dirty="0">
              <a:latin typeface="Consolas" panose="020B0609020204030204" pitchFamily="49" charset="0"/>
              <a:cs typeface="Consolas" panose="020B0609020204030204" pitchFamily="49" charset="0"/>
            </a:endParaRPr>
          </a:p>
        </p:txBody>
      </p:sp>
      <p:sp>
        <p:nvSpPr>
          <p:cNvPr id="3" name="Title 2">
            <a:extLst>
              <a:ext uri="{FF2B5EF4-FFF2-40B4-BE49-F238E27FC236}">
                <a16:creationId xmlns:a16="http://schemas.microsoft.com/office/drawing/2014/main" id="{834F4F15-59E1-B544-A036-6D307DF7DC32}"/>
              </a:ext>
            </a:extLst>
          </p:cNvPr>
          <p:cNvSpPr>
            <a:spLocks noGrp="1"/>
          </p:cNvSpPr>
          <p:nvPr>
            <p:ph type="title"/>
          </p:nvPr>
        </p:nvSpPr>
        <p:spPr/>
        <p:txBody>
          <a:bodyPr/>
          <a:lstStyle/>
          <a:p>
            <a:r>
              <a:rPr lang="en-US" dirty="0"/>
              <a:t>Extensibility: Creating Your Own Module</a:t>
            </a:r>
          </a:p>
        </p:txBody>
      </p:sp>
      <p:sp>
        <p:nvSpPr>
          <p:cNvPr id="4" name="Rectangle 3">
            <a:extLst>
              <a:ext uri="{FF2B5EF4-FFF2-40B4-BE49-F238E27FC236}">
                <a16:creationId xmlns:a16="http://schemas.microsoft.com/office/drawing/2014/main" id="{12A4FFE9-449A-A643-99ED-92AD9B9FBDC4}"/>
              </a:ext>
            </a:extLst>
          </p:cNvPr>
          <p:cNvSpPr/>
          <p:nvPr/>
        </p:nvSpPr>
        <p:spPr>
          <a:xfrm>
            <a:off x="920816" y="1907906"/>
            <a:ext cx="10180000" cy="3293209"/>
          </a:xfrm>
          <a:prstGeom prst="rect">
            <a:avLst/>
          </a:prstGeom>
          <a:solidFill>
            <a:schemeClr val="bg1"/>
          </a:solidFill>
          <a:ln>
            <a:solidFill>
              <a:schemeClr val="tx1"/>
            </a:solidFill>
          </a:ln>
        </p:spPr>
        <p:txBody>
          <a:bodyPr wrap="square">
            <a:spAutoFit/>
          </a:bodyPr>
          <a:lstStyle/>
          <a:p>
            <a:r>
              <a:rPr lang="en-US" sz="1600" dirty="0">
                <a:latin typeface="Consolas" panose="020B0609020204030204" pitchFamily="49" charset="0"/>
                <a:cs typeface="Consolas" panose="020B0609020204030204" pitchFamily="49" charset="0"/>
              </a:rPr>
              <a:t>import </a:t>
            </a:r>
            <a:r>
              <a:rPr lang="en-US" sz="1600" dirty="0" err="1">
                <a:latin typeface="Consolas" panose="020B0609020204030204" pitchFamily="49" charset="0"/>
                <a:cs typeface="Consolas" panose="020B0609020204030204" pitchFamily="49" charset="0"/>
              </a:rPr>
              <a:t>itertools</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json</a:t>
            </a:r>
            <a:r>
              <a:rPr lang="en-US" sz="1600" dirty="0">
                <a:latin typeface="Consolas" panose="020B0609020204030204" pitchFamily="49" charset="0"/>
                <a:cs typeface="Consolas" panose="020B0609020204030204" pitchFamily="49" charset="0"/>
              </a:rPr>
              <a:t>, flux</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def </a:t>
            </a:r>
            <a:r>
              <a:rPr lang="en-US" sz="1600" dirty="0" err="1">
                <a:latin typeface="Consolas" panose="020B0609020204030204" pitchFamily="49" charset="0"/>
                <a:cs typeface="Consolas" panose="020B0609020204030204" pitchFamily="49" charset="0"/>
              </a:rPr>
              <a:t>handle_new_job</a:t>
            </a:r>
            <a:r>
              <a:rPr lang="en-US" sz="1600" dirty="0">
                <a:latin typeface="Consolas" panose="020B0609020204030204" pitchFamily="49" charset="0"/>
                <a:cs typeface="Consolas" panose="020B0609020204030204" pitchFamily="49" charset="0"/>
              </a:rPr>
              <a:t>(f, </a:t>
            </a:r>
            <a:r>
              <a:rPr lang="en-US" sz="1600" dirty="0" err="1">
                <a:latin typeface="Consolas" panose="020B0609020204030204" pitchFamily="49" charset="0"/>
                <a:cs typeface="Consolas" panose="020B0609020204030204" pitchFamily="49" charset="0"/>
              </a:rPr>
              <a:t>typemask</a:t>
            </a:r>
            <a:r>
              <a:rPr lang="en-US" sz="1600" dirty="0">
                <a:latin typeface="Consolas" panose="020B0609020204030204" pitchFamily="49" charset="0"/>
                <a:cs typeface="Consolas" panose="020B0609020204030204" pitchFamily="49" charset="0"/>
              </a:rPr>
              <a:t>, message, </a:t>
            </a:r>
            <a:r>
              <a:rPr lang="en-US" sz="1600" dirty="0" err="1">
                <a:latin typeface="Consolas" panose="020B0609020204030204" pitchFamily="49" charset="0"/>
                <a:cs typeface="Consolas" panose="020B0609020204030204" pitchFamily="49" charset="0"/>
              </a:rPr>
              <a:t>arg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job_queue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job_ids</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arg</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job_queue.append</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message.payload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response = {‘</a:t>
            </a:r>
            <a:r>
              <a:rPr lang="en-US" sz="1600" dirty="0" err="1">
                <a:latin typeface="Consolas" panose="020B0609020204030204" pitchFamily="49" charset="0"/>
                <a:cs typeface="Consolas" panose="020B0609020204030204" pitchFamily="49" charset="0"/>
              </a:rPr>
              <a:t>jobid</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job_ids.next</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f.respond</a:t>
            </a:r>
            <a:r>
              <a:rPr lang="en-US" sz="1600" dirty="0">
                <a:latin typeface="Consolas" panose="020B0609020204030204" pitchFamily="49" charset="0"/>
                <a:cs typeface="Consolas" panose="020B0609020204030204" pitchFamily="49" charset="0"/>
              </a:rPr>
              <a:t>(message, 0, response)</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def </a:t>
            </a:r>
            <a:r>
              <a:rPr lang="en-US" sz="1600" dirty="0" err="1">
                <a:latin typeface="Consolas" panose="020B0609020204030204" pitchFamily="49" charset="0"/>
                <a:cs typeface="Consolas" panose="020B0609020204030204" pitchFamily="49" charset="0"/>
              </a:rPr>
              <a:t>mod_main</a:t>
            </a:r>
            <a:r>
              <a:rPr lang="en-US" sz="1600" dirty="0">
                <a:latin typeface="Consolas" panose="020B0609020204030204" pitchFamily="49" charset="0"/>
                <a:cs typeface="Consolas" panose="020B0609020204030204" pitchFamily="49" charset="0"/>
              </a:rPr>
              <a:t>(f, *</a:t>
            </a:r>
            <a:r>
              <a:rPr lang="en-US" sz="1600" dirty="0" err="1">
                <a:latin typeface="Consolas" panose="020B0609020204030204" pitchFamily="49" charset="0"/>
                <a:cs typeface="Consolas" panose="020B0609020204030204" pitchFamily="49" charset="0"/>
              </a:rPr>
              <a:t>argv</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f.msg_watcher_create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handle_new_job</a:t>
            </a:r>
            <a:r>
              <a:rPr lang="en-US" sz="1600" dirty="0">
                <a:latin typeface="Consolas" panose="020B0609020204030204" pitchFamily="49" charset="0"/>
                <a:cs typeface="Consolas" panose="020B0609020204030204" pitchFamily="49" charset="0"/>
              </a:rPr>
              <a:t>, topic=</a:t>
            </a:r>
            <a:r>
              <a:rPr lang="en-US" sz="1600" b="1" dirty="0">
                <a:latin typeface="Consolas" panose="020B0609020204030204" pitchFamily="49" charset="0"/>
                <a:cs typeface="Consolas" panose="020B0609020204030204" pitchFamily="49" charset="0"/>
              </a:rPr>
              <a:t>"</a:t>
            </a:r>
            <a:r>
              <a:rPr lang="en-US" sz="1600" b="1" dirty="0" err="1">
                <a:latin typeface="Consolas" panose="020B0609020204030204" pitchFamily="49" charset="0"/>
                <a:cs typeface="Consolas" panose="020B0609020204030204" pitchFamily="49" charset="0"/>
              </a:rPr>
              <a:t>pymod.new_job</a:t>
            </a:r>
            <a:r>
              <a:rPr lang="en-US" sz="1600" b="1" dirty="0">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itertools.count</a:t>
            </a:r>
            <a:r>
              <a:rPr lang="en-US" sz="1600" dirty="0">
                <a:latin typeface="Consolas" panose="020B0609020204030204" pitchFamily="49" charset="0"/>
                <a:cs typeface="Consolas" panose="020B0609020204030204" pitchFamily="49" charset="0"/>
              </a:rPr>
              <a:t>(0))).start()</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f.reactor_run</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f.get_reactor</a:t>
            </a:r>
            <a:r>
              <a:rPr lang="en-US" sz="1600" dirty="0">
                <a:latin typeface="Consolas" panose="020B0609020204030204" pitchFamily="49" charset="0"/>
                <a:cs typeface="Consolas" panose="020B0609020204030204" pitchFamily="49" charset="0"/>
              </a:rPr>
              <a:t>(), 0)</a:t>
            </a:r>
          </a:p>
        </p:txBody>
      </p:sp>
    </p:spTree>
    <p:extLst>
      <p:ext uri="{BB962C8B-B14F-4D97-AF65-F5344CB8AC3E}">
        <p14:creationId xmlns:p14="http://schemas.microsoft.com/office/powerpoint/2010/main" val="335546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ahn1\Desktop\B_Tree_4Layer_BW.jpg">
            <a:extLst>
              <a:ext uri="{FF2B5EF4-FFF2-40B4-BE49-F238E27FC236}">
                <a16:creationId xmlns:a16="http://schemas.microsoft.com/office/drawing/2014/main" id="{CEF76067-1954-D046-B565-343A70007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321" y="1557644"/>
            <a:ext cx="4778551" cy="397262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533F0B12-FC7D-1A4E-A235-502CA7896559}"/>
              </a:ext>
            </a:extLst>
          </p:cNvPr>
          <p:cNvSpPr>
            <a:spLocks noGrp="1"/>
          </p:cNvSpPr>
          <p:nvPr>
            <p:ph idx="1"/>
          </p:nvPr>
        </p:nvSpPr>
        <p:spPr/>
        <p:txBody>
          <a:bodyPr>
            <a:normAutofit/>
          </a:bodyPr>
          <a:lstStyle/>
          <a:p>
            <a:r>
              <a:rPr lang="en-US" dirty="0"/>
              <a:t>Connect to a running flux instance</a:t>
            </a:r>
          </a:p>
          <a:p>
            <a:pPr lvl="1"/>
            <a:r>
              <a:rPr lang="en-US" dirty="0">
                <a:latin typeface="Consolas" panose="020B0609020204030204" pitchFamily="49" charset="0"/>
                <a:cs typeface="Consolas" panose="020B0609020204030204" pitchFamily="49" charset="0"/>
              </a:rPr>
              <a:t>f = </a:t>
            </a:r>
            <a:r>
              <a:rPr lang="en-US" dirty="0" err="1">
                <a:latin typeface="Consolas" panose="020B0609020204030204" pitchFamily="49" charset="0"/>
                <a:cs typeface="Consolas" panose="020B0609020204030204" pitchFamily="49" charset="0"/>
              </a:rPr>
              <a:t>flux.Flux</a:t>
            </a:r>
            <a:r>
              <a:rPr lang="en-US" dirty="0">
                <a:latin typeface="Consolas" panose="020B0609020204030204" pitchFamily="49" charset="0"/>
                <a:cs typeface="Consolas" panose="020B0609020204030204" pitchFamily="49" charset="0"/>
              </a:rPr>
              <a:t>()</a:t>
            </a:r>
            <a:endParaRPr lang="en-US" dirty="0"/>
          </a:p>
          <a:p>
            <a:r>
              <a:rPr lang="en-US" dirty="0"/>
              <a:t>Send an RPC to a service and receive a response</a:t>
            </a:r>
          </a:p>
          <a:p>
            <a:pPr lvl="1"/>
            <a:r>
              <a:rPr lang="en-US" dirty="0">
                <a:latin typeface="Consolas" panose="020B0609020204030204" pitchFamily="49" charset="0"/>
                <a:cs typeface="Consolas" panose="020B0609020204030204" pitchFamily="49" charset="0"/>
              </a:rPr>
              <a:t>resp = </a:t>
            </a:r>
            <a:r>
              <a:rPr lang="en-US" dirty="0" err="1">
                <a:latin typeface="Consolas" panose="020B0609020204030204" pitchFamily="49" charset="0"/>
                <a:cs typeface="Consolas" panose="020B0609020204030204" pitchFamily="49" charset="0"/>
              </a:rPr>
              <a:t>f.rpc</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pymod.new_job</a:t>
            </a:r>
            <a:r>
              <a:rPr lang="en-US" dirty="0">
                <a:latin typeface="Consolas" panose="020B0609020204030204" pitchFamily="49" charset="0"/>
                <a:cs typeface="Consolas" panose="020B0609020204030204" pitchFamily="49" charset="0"/>
              </a:rPr>
              <a:t>", payload)</a:t>
            </a:r>
            <a:br>
              <a:rPr lang="en-US" dirty="0">
                <a:latin typeface="Consolas" panose="020B0609020204030204" pitchFamily="49" charset="0"/>
                <a:cs typeface="Consolas" panose="020B0609020204030204" pitchFamily="49" charset="0"/>
              </a:rPr>
            </a:b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resp.get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jobid</a:t>
            </a:r>
            <a:r>
              <a:rPr lang="en-US" dirty="0">
                <a:latin typeface="Consolas" panose="020B0609020204030204" pitchFamily="49" charset="0"/>
                <a:cs typeface="Consolas" panose="020B0609020204030204" pitchFamily="49" charset="0"/>
              </a:rPr>
              <a:t>’]</a:t>
            </a:r>
          </a:p>
          <a:p>
            <a:r>
              <a:rPr lang="en-US" dirty="0"/>
              <a:t>Subscribe to and publish an event</a:t>
            </a:r>
          </a:p>
          <a:p>
            <a:pPr lvl="1"/>
            <a:r>
              <a:rPr lang="en-US" dirty="0" err="1">
                <a:latin typeface="Consolas" panose="020B0609020204030204" pitchFamily="49" charset="0"/>
                <a:cs typeface="Consolas" panose="020B0609020204030204" pitchFamily="49" charset="0"/>
              </a:rPr>
              <a:t>f.event_subscribe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node_down</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err="1">
                <a:latin typeface="Consolas" panose="020B0609020204030204" pitchFamily="49" charset="0"/>
                <a:cs typeface="Consolas" panose="020B0609020204030204" pitchFamily="49" charset="0"/>
              </a:rPr>
              <a:t>f.msg_watcher_create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node_down_cb</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topic=“</a:t>
            </a:r>
            <a:r>
              <a:rPr lang="en-US" dirty="0" err="1">
                <a:latin typeface="Consolas" panose="020B0609020204030204" pitchFamily="49" charset="0"/>
                <a:cs typeface="Consolas" panose="020B0609020204030204" pitchFamily="49" charset="0"/>
              </a:rPr>
              <a:t>node_down</a:t>
            </a:r>
            <a:r>
              <a:rPr lang="en-US" dirty="0">
                <a:latin typeface="Consolas" panose="020B0609020204030204" pitchFamily="49" charset="0"/>
                <a:cs typeface="Consolas" panose="020B0609020204030204" pitchFamily="49" charset="0"/>
              </a:rPr>
              <a:t>”).start()</a:t>
            </a:r>
          </a:p>
          <a:p>
            <a:pPr lvl="1"/>
            <a:r>
              <a:rPr lang="en-US" dirty="0" err="1">
                <a:latin typeface="Consolas" panose="020B0609020204030204" pitchFamily="49" charset="0"/>
                <a:cs typeface="Consolas" panose="020B0609020204030204" pitchFamily="49" charset="0"/>
              </a:rPr>
              <a:t>f.event_send</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node_down</a:t>
            </a:r>
            <a:r>
              <a:rPr lang="en-US" dirty="0">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5B9E7822-724B-9E44-899A-BC2BFD9ACE64}"/>
              </a:ext>
            </a:extLst>
          </p:cNvPr>
          <p:cNvSpPr>
            <a:spLocks noGrp="1"/>
          </p:cNvSpPr>
          <p:nvPr>
            <p:ph type="title"/>
          </p:nvPr>
        </p:nvSpPr>
        <p:spPr/>
        <p:txBody>
          <a:bodyPr/>
          <a:lstStyle/>
          <a:p>
            <a:r>
              <a:rPr lang="en-US" dirty="0"/>
              <a:t>Extensibility: Flux’s Communication Overlay</a:t>
            </a:r>
          </a:p>
        </p:txBody>
      </p:sp>
    </p:spTree>
    <p:extLst>
      <p:ext uri="{BB962C8B-B14F-4D97-AF65-F5344CB8AC3E}">
        <p14:creationId xmlns:p14="http://schemas.microsoft.com/office/powerpoint/2010/main" val="151413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AB6A5-EDCB-F440-9266-1946E526E4E5}"/>
              </a:ext>
            </a:extLst>
          </p:cNvPr>
          <p:cNvSpPr>
            <a:spLocks noGrp="1"/>
          </p:cNvSpPr>
          <p:nvPr>
            <p:ph idx="1"/>
          </p:nvPr>
        </p:nvSpPr>
        <p:spPr/>
        <p:txBody>
          <a:bodyPr/>
          <a:lstStyle/>
          <a:p>
            <a:r>
              <a:rPr lang="en-US" dirty="0"/>
              <a:t>Flux-Framework code is available on GitHub</a:t>
            </a:r>
          </a:p>
          <a:p>
            <a:r>
              <a:rPr lang="en-US" dirty="0"/>
              <a:t>Most project discussions happen in GitHub issues</a:t>
            </a:r>
          </a:p>
          <a:p>
            <a:r>
              <a:rPr lang="en-US" dirty="0"/>
              <a:t>PRs and collaboration welcome!</a:t>
            </a:r>
          </a:p>
        </p:txBody>
      </p:sp>
      <p:sp>
        <p:nvSpPr>
          <p:cNvPr id="3" name="Title 2">
            <a:extLst>
              <a:ext uri="{FF2B5EF4-FFF2-40B4-BE49-F238E27FC236}">
                <a16:creationId xmlns:a16="http://schemas.microsoft.com/office/drawing/2014/main" id="{80B5E77A-6F67-2542-9CAE-E2B428998582}"/>
              </a:ext>
            </a:extLst>
          </p:cNvPr>
          <p:cNvSpPr>
            <a:spLocks noGrp="1"/>
          </p:cNvSpPr>
          <p:nvPr>
            <p:ph type="title"/>
          </p:nvPr>
        </p:nvSpPr>
        <p:spPr/>
        <p:txBody>
          <a:bodyPr/>
          <a:lstStyle/>
          <a:p>
            <a:r>
              <a:rPr lang="en-US" dirty="0"/>
              <a:t>Extensibility: Open Source</a:t>
            </a:r>
          </a:p>
        </p:txBody>
      </p:sp>
      <p:pic>
        <p:nvPicPr>
          <p:cNvPr id="12" name="Picture 11">
            <a:extLst>
              <a:ext uri="{FF2B5EF4-FFF2-40B4-BE49-F238E27FC236}">
                <a16:creationId xmlns:a16="http://schemas.microsoft.com/office/drawing/2014/main" id="{58A3602A-1275-2642-852B-E8053F4E1588}"/>
              </a:ext>
            </a:extLst>
          </p:cNvPr>
          <p:cNvPicPr>
            <a:picLocks noChangeAspect="1"/>
          </p:cNvPicPr>
          <p:nvPr/>
        </p:nvPicPr>
        <p:blipFill rotWithShape="1">
          <a:blip r:embed="rId2"/>
          <a:srcRect l="21419" t="10386" r="21566" b="35657"/>
          <a:stretch/>
        </p:blipFill>
        <p:spPr>
          <a:xfrm>
            <a:off x="5441482" y="2688208"/>
            <a:ext cx="6140918" cy="3660205"/>
          </a:xfrm>
          <a:prstGeom prst="rect">
            <a:avLst/>
          </a:prstGeom>
        </p:spPr>
      </p:pic>
      <p:pic>
        <p:nvPicPr>
          <p:cNvPr id="14" name="Picture 13">
            <a:extLst>
              <a:ext uri="{FF2B5EF4-FFF2-40B4-BE49-F238E27FC236}">
                <a16:creationId xmlns:a16="http://schemas.microsoft.com/office/drawing/2014/main" id="{A9072565-1174-B449-B590-445CF1EE5A9E}"/>
              </a:ext>
            </a:extLst>
          </p:cNvPr>
          <p:cNvPicPr>
            <a:picLocks noChangeAspect="1"/>
          </p:cNvPicPr>
          <p:nvPr/>
        </p:nvPicPr>
        <p:blipFill>
          <a:blip r:embed="rId3"/>
          <a:stretch>
            <a:fillRect/>
          </a:stretch>
        </p:blipFill>
        <p:spPr>
          <a:xfrm>
            <a:off x="9041735" y="1691781"/>
            <a:ext cx="2722611" cy="1116271"/>
          </a:xfrm>
          <a:prstGeom prst="rect">
            <a:avLst/>
          </a:prstGeom>
        </p:spPr>
      </p:pic>
      <p:sp>
        <p:nvSpPr>
          <p:cNvPr id="15" name="TextBox 14">
            <a:extLst>
              <a:ext uri="{FF2B5EF4-FFF2-40B4-BE49-F238E27FC236}">
                <a16:creationId xmlns:a16="http://schemas.microsoft.com/office/drawing/2014/main" id="{A1E56B54-AA90-6E45-BC1F-97131D9D753F}"/>
              </a:ext>
            </a:extLst>
          </p:cNvPr>
          <p:cNvSpPr txBox="1"/>
          <p:nvPr/>
        </p:nvSpPr>
        <p:spPr>
          <a:xfrm>
            <a:off x="452387" y="4466122"/>
            <a:ext cx="4831882" cy="707886"/>
          </a:xfrm>
          <a:prstGeom prst="rect">
            <a:avLst/>
          </a:prstGeom>
          <a:noFill/>
        </p:spPr>
        <p:txBody>
          <a:bodyPr wrap="square" rtlCol="0">
            <a:spAutoFit/>
          </a:bodyPr>
          <a:lstStyle/>
          <a:p>
            <a:pPr algn="ctr"/>
            <a:r>
              <a:rPr lang="en-US" sz="4000" dirty="0"/>
              <a:t>Thank You!</a:t>
            </a:r>
          </a:p>
        </p:txBody>
      </p:sp>
    </p:spTree>
    <p:extLst>
      <p:ext uri="{BB962C8B-B14F-4D97-AF65-F5344CB8AC3E}">
        <p14:creationId xmlns:p14="http://schemas.microsoft.com/office/powerpoint/2010/main" val="13289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962946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301454" cy="1005840"/>
          </a:xfrm>
        </p:spPr>
        <p:txBody>
          <a:bodyPr/>
          <a:lstStyle/>
          <a:p>
            <a:r>
              <a:rPr lang="en-US" dirty="0">
                <a:latin typeface="Avenir Roman" panose="02000503020000020003" pitchFamily="2" charset="0"/>
              </a:rPr>
              <a:t>Key challenges in emerging workflow scheduling include…</a:t>
            </a:r>
            <a:endParaRPr lang="en-US" dirty="0"/>
          </a:p>
        </p:txBody>
      </p:sp>
      <p:graphicFrame>
        <p:nvGraphicFramePr>
          <p:cNvPr id="2" name="Diagram 1">
            <a:extLst>
              <a:ext uri="{FF2B5EF4-FFF2-40B4-BE49-F238E27FC236}">
                <a16:creationId xmlns:a16="http://schemas.microsoft.com/office/drawing/2014/main" id="{579A23A7-3F52-D24D-82C9-BBA1096E33E8}"/>
              </a:ext>
            </a:extLst>
          </p:cNvPr>
          <p:cNvGraphicFramePr/>
          <p:nvPr>
            <p:extLst>
              <p:ext uri="{D42A27DB-BD31-4B8C-83A1-F6EECF244321}">
                <p14:modId xmlns:p14="http://schemas.microsoft.com/office/powerpoint/2010/main" val="127966671"/>
              </p:ext>
            </p:extLst>
          </p:nvPr>
        </p:nvGraphicFramePr>
        <p:xfrm>
          <a:off x="3987679" y="1361349"/>
          <a:ext cx="7675232" cy="4538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41EE9EAE-7AB5-9F43-9DF0-9547ABFF5F33}"/>
              </a:ext>
            </a:extLst>
          </p:cNvPr>
          <p:cNvGrpSpPr/>
          <p:nvPr/>
        </p:nvGrpSpPr>
        <p:grpSpPr>
          <a:xfrm>
            <a:off x="1497682" y="1361349"/>
            <a:ext cx="2356974" cy="1425346"/>
            <a:chOff x="7459684" y="1398186"/>
            <a:chExt cx="4212919" cy="2661457"/>
          </a:xfrm>
        </p:grpSpPr>
        <p:sp>
          <p:nvSpPr>
            <p:cNvPr id="12" name="Rectangle 11">
              <a:extLst>
                <a:ext uri="{FF2B5EF4-FFF2-40B4-BE49-F238E27FC236}">
                  <a16:creationId xmlns:a16="http://schemas.microsoft.com/office/drawing/2014/main" id="{50733C7F-BB3B-E347-8D6E-475BF5B23C79}"/>
                </a:ext>
              </a:extLst>
            </p:cNvPr>
            <p:cNvSpPr/>
            <p:nvPr/>
          </p:nvSpPr>
          <p:spPr bwMode="auto">
            <a:xfrm>
              <a:off x="9836598" y="1590763"/>
              <a:ext cx="1836005" cy="246888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4" name="Rectangle 13">
              <a:extLst>
                <a:ext uri="{FF2B5EF4-FFF2-40B4-BE49-F238E27FC236}">
                  <a16:creationId xmlns:a16="http://schemas.microsoft.com/office/drawing/2014/main" id="{31D2A60C-FAE0-424B-AC5D-C87FF354A610}"/>
                </a:ext>
              </a:extLst>
            </p:cNvPr>
            <p:cNvSpPr/>
            <p:nvPr/>
          </p:nvSpPr>
          <p:spPr bwMode="auto">
            <a:xfrm>
              <a:off x="7460301" y="1446745"/>
              <a:ext cx="2290572" cy="2612898"/>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5" name="TextBox 14">
              <a:extLst>
                <a:ext uri="{FF2B5EF4-FFF2-40B4-BE49-F238E27FC236}">
                  <a16:creationId xmlns:a16="http://schemas.microsoft.com/office/drawing/2014/main" id="{5B4B64F1-9AF0-4543-9778-BC0DBBF9D120}"/>
                </a:ext>
              </a:extLst>
            </p:cNvPr>
            <p:cNvSpPr txBox="1"/>
            <p:nvPr/>
          </p:nvSpPr>
          <p:spPr>
            <a:xfrm>
              <a:off x="7459684" y="1398186"/>
              <a:ext cx="2291190" cy="241617"/>
            </a:xfrm>
            <a:prstGeom prst="rect">
              <a:avLst/>
            </a:prstGeom>
            <a:noFill/>
          </p:spPr>
          <p:txBody>
            <a:bodyPr wrap="square" rtlCol="0">
              <a:spAutoFit/>
            </a:bodyPr>
            <a:lstStyle/>
            <a:p>
              <a:pPr algn="ctr"/>
              <a:r>
                <a:rPr lang="en-US" sz="1350" b="1" u="sng" dirty="0"/>
                <a:t>New pillar</a:t>
              </a:r>
            </a:p>
          </p:txBody>
        </p:sp>
        <p:pic>
          <p:nvPicPr>
            <p:cNvPr id="16" name="BTimage">
              <a:extLst>
                <a:ext uri="{FF2B5EF4-FFF2-40B4-BE49-F238E27FC236}">
                  <a16:creationId xmlns:a16="http://schemas.microsoft.com/office/drawing/2014/main" id="{88830276-724D-0F48-959A-2458D6BA58AC}"/>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rot="5400000">
              <a:off x="9924684" y="1995500"/>
              <a:ext cx="1685555" cy="16070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
          <p:nvSpPr>
            <p:cNvPr id="20" name="Oval 19">
              <a:extLst>
                <a:ext uri="{FF2B5EF4-FFF2-40B4-BE49-F238E27FC236}">
                  <a16:creationId xmlns:a16="http://schemas.microsoft.com/office/drawing/2014/main" id="{82F3802C-960D-E34D-BA07-ABED7F498F12}"/>
                </a:ext>
              </a:extLst>
            </p:cNvPr>
            <p:cNvSpPr/>
            <p:nvPr/>
          </p:nvSpPr>
          <p:spPr bwMode="auto">
            <a:xfrm>
              <a:off x="8209941"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1" name="Oval 20">
              <a:extLst>
                <a:ext uri="{FF2B5EF4-FFF2-40B4-BE49-F238E27FC236}">
                  <a16:creationId xmlns:a16="http://schemas.microsoft.com/office/drawing/2014/main" id="{B8340A6A-8186-0C43-B6E5-4BBA490E924B}"/>
                </a:ext>
              </a:extLst>
            </p:cNvPr>
            <p:cNvSpPr/>
            <p:nvPr/>
          </p:nvSpPr>
          <p:spPr bwMode="auto">
            <a:xfrm>
              <a:off x="8597679" y="2427636"/>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2" name="Oval 21">
              <a:extLst>
                <a:ext uri="{FF2B5EF4-FFF2-40B4-BE49-F238E27FC236}">
                  <a16:creationId xmlns:a16="http://schemas.microsoft.com/office/drawing/2014/main" id="{EB9D0E36-4440-A841-BD58-6642E2EB42CA}"/>
                </a:ext>
              </a:extLst>
            </p:cNvPr>
            <p:cNvSpPr/>
            <p:nvPr/>
          </p:nvSpPr>
          <p:spPr bwMode="auto">
            <a:xfrm>
              <a:off x="8042776"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3" name="Oval 22">
              <a:extLst>
                <a:ext uri="{FF2B5EF4-FFF2-40B4-BE49-F238E27FC236}">
                  <a16:creationId xmlns:a16="http://schemas.microsoft.com/office/drawing/2014/main" id="{27381EE3-F539-C840-A7F0-43EF70347F19}"/>
                </a:ext>
              </a:extLst>
            </p:cNvPr>
            <p:cNvSpPr/>
            <p:nvPr/>
          </p:nvSpPr>
          <p:spPr bwMode="auto">
            <a:xfrm>
              <a:off x="8406421" y="266412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4" name="Oval 23">
              <a:extLst>
                <a:ext uri="{FF2B5EF4-FFF2-40B4-BE49-F238E27FC236}">
                  <a16:creationId xmlns:a16="http://schemas.microsoft.com/office/drawing/2014/main" id="{4B64A037-A312-EF49-8B92-D137B2E0EA7E}"/>
                </a:ext>
              </a:extLst>
            </p:cNvPr>
            <p:cNvSpPr/>
            <p:nvPr/>
          </p:nvSpPr>
          <p:spPr bwMode="auto">
            <a:xfrm>
              <a:off x="8754397" y="267447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5" name="Oval 24">
              <a:extLst>
                <a:ext uri="{FF2B5EF4-FFF2-40B4-BE49-F238E27FC236}">
                  <a16:creationId xmlns:a16="http://schemas.microsoft.com/office/drawing/2014/main" id="{4D3921FB-07D3-B642-B516-F1A99AF81DD1}"/>
                </a:ext>
              </a:extLst>
            </p:cNvPr>
            <p:cNvSpPr/>
            <p:nvPr/>
          </p:nvSpPr>
          <p:spPr bwMode="auto">
            <a:xfrm>
              <a:off x="8217776"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6" name="Oval 25">
              <a:extLst>
                <a:ext uri="{FF2B5EF4-FFF2-40B4-BE49-F238E27FC236}">
                  <a16:creationId xmlns:a16="http://schemas.microsoft.com/office/drawing/2014/main" id="{FEB1ACEE-CFD9-D244-81CD-28708D03B5C8}"/>
                </a:ext>
              </a:extLst>
            </p:cNvPr>
            <p:cNvSpPr/>
            <p:nvPr/>
          </p:nvSpPr>
          <p:spPr bwMode="auto">
            <a:xfrm>
              <a:off x="8624353"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27" name="Straight Arrow Connector 26">
              <a:extLst>
                <a:ext uri="{FF2B5EF4-FFF2-40B4-BE49-F238E27FC236}">
                  <a16:creationId xmlns:a16="http://schemas.microsoft.com/office/drawing/2014/main" id="{373DDEFD-DFAF-7B4C-8EC8-0293D6A03E00}"/>
                </a:ext>
              </a:extLst>
            </p:cNvPr>
            <p:cNvCxnSpPr/>
            <p:nvPr/>
          </p:nvCxnSpPr>
          <p:spPr>
            <a:xfrm>
              <a:off x="8348167" y="2565862"/>
              <a:ext cx="131390"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496A750-D635-054B-B084-A117613DBA54}"/>
                </a:ext>
              </a:extLst>
            </p:cNvPr>
            <p:cNvCxnSpPr/>
            <p:nvPr/>
          </p:nvCxnSpPr>
          <p:spPr>
            <a:xfrm flipH="1">
              <a:off x="8479557" y="2565862"/>
              <a:ext cx="141839" cy="9826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65539BA-2169-614E-A4EA-FFC1CBD7E556}"/>
                </a:ext>
              </a:extLst>
            </p:cNvPr>
            <p:cNvCxnSpPr/>
            <p:nvPr/>
          </p:nvCxnSpPr>
          <p:spPr>
            <a:xfrm>
              <a:off x="8371883" y="2508607"/>
              <a:ext cx="406230" cy="18958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25133E3-9C19-1F48-BF19-59B0FD2B29A7}"/>
                </a:ext>
              </a:extLst>
            </p:cNvPr>
            <p:cNvCxnSpPr/>
            <p:nvPr/>
          </p:nvCxnSpPr>
          <p:spPr>
            <a:xfrm>
              <a:off x="8735905" y="2565862"/>
              <a:ext cx="99463" cy="10861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E7664911-2F55-4149-BB9D-857F9D12F2C2}"/>
                </a:ext>
              </a:extLst>
            </p:cNvPr>
            <p:cNvCxnSpPr/>
            <p:nvPr/>
          </p:nvCxnSpPr>
          <p:spPr>
            <a:xfrm flipH="1">
              <a:off x="8123747" y="2565862"/>
              <a:ext cx="109910"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1ACCBAF-51BD-E548-A3A1-39BD030403C5}"/>
                </a:ext>
              </a:extLst>
            </p:cNvPr>
            <p:cNvCxnSpPr/>
            <p:nvPr/>
          </p:nvCxnSpPr>
          <p:spPr>
            <a:xfrm flipH="1">
              <a:off x="8181001" y="2508608"/>
              <a:ext cx="416678" cy="17923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560376E-56E8-154C-AEE0-0028685091B3}"/>
                </a:ext>
              </a:extLst>
            </p:cNvPr>
            <p:cNvCxnSpPr/>
            <p:nvPr/>
          </p:nvCxnSpPr>
          <p:spPr>
            <a:xfrm>
              <a:off x="8212553" y="3249022"/>
              <a:ext cx="411801" cy="246839"/>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CF3F59EE-9B41-C84C-AC3D-7AE5F696D6BF}"/>
                </a:ext>
              </a:extLst>
            </p:cNvPr>
            <p:cNvCxnSpPr/>
            <p:nvPr/>
          </p:nvCxnSpPr>
          <p:spPr>
            <a:xfrm>
              <a:off x="8189329" y="3306278"/>
              <a:ext cx="109418"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217DF35-6CF5-DC4A-877C-711D207B9C1F}"/>
                </a:ext>
              </a:extLst>
            </p:cNvPr>
            <p:cNvCxnSpPr/>
            <p:nvPr/>
          </p:nvCxnSpPr>
          <p:spPr>
            <a:xfrm flipH="1">
              <a:off x="8298747" y="3306277"/>
              <a:ext cx="131390"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3B5807B-B36D-2B48-AD51-7EACC564ED3C}"/>
                </a:ext>
              </a:extLst>
            </p:cNvPr>
            <p:cNvCxnSpPr/>
            <p:nvPr/>
          </p:nvCxnSpPr>
          <p:spPr>
            <a:xfrm flipH="1">
              <a:off x="8705324" y="3316628"/>
              <a:ext cx="80624" cy="98263"/>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7CBDEC4-A16D-AA4B-9627-F4ED44CD7D9F}"/>
                </a:ext>
              </a:extLst>
            </p:cNvPr>
            <p:cNvCxnSpPr/>
            <p:nvPr/>
          </p:nvCxnSpPr>
          <p:spPr>
            <a:xfrm>
              <a:off x="8544647" y="3306277"/>
              <a:ext cx="160678" cy="108614"/>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F6A39ED-0299-0445-9C63-2BA529EAC50E}"/>
                </a:ext>
              </a:extLst>
            </p:cNvPr>
            <p:cNvCxnSpPr/>
            <p:nvPr/>
          </p:nvCxnSpPr>
          <p:spPr>
            <a:xfrm flipH="1">
              <a:off x="8379718" y="3259373"/>
              <a:ext cx="382514" cy="23648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79C2014-AD01-1142-AC78-71719B56AD3B}"/>
                </a:ext>
              </a:extLst>
            </p:cNvPr>
            <p:cNvCxnSpPr/>
            <p:nvPr/>
          </p:nvCxnSpPr>
          <p:spPr>
            <a:xfrm flipH="1">
              <a:off x="8298747"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C844558-5807-3046-84D3-5193CF9D4EBC}"/>
                </a:ext>
              </a:extLst>
            </p:cNvPr>
            <p:cNvCxnSpPr/>
            <p:nvPr/>
          </p:nvCxnSpPr>
          <p:spPr>
            <a:xfrm flipH="1">
              <a:off x="8705324" y="357683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3F54820-F40D-E844-8C44-FFE79F3FF8E2}"/>
                </a:ext>
              </a:extLst>
            </p:cNvPr>
            <p:cNvCxnSpPr/>
            <p:nvPr/>
          </p:nvCxnSpPr>
          <p:spPr>
            <a:xfrm flipH="1">
              <a:off x="8290912" y="2282899"/>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E184A54-163F-9849-A219-9C301561525D}"/>
                </a:ext>
              </a:extLst>
            </p:cNvPr>
            <p:cNvCxnSpPr/>
            <p:nvPr/>
          </p:nvCxnSpPr>
          <p:spPr>
            <a:xfrm flipH="1">
              <a:off x="8678649" y="2280721"/>
              <a:ext cx="1" cy="14473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6A43DFC9-E1EA-5148-AF8B-173F81E9FD2E}"/>
                </a:ext>
              </a:extLst>
            </p:cNvPr>
            <p:cNvSpPr/>
            <p:nvPr/>
          </p:nvSpPr>
          <p:spPr bwMode="auto">
            <a:xfrm>
              <a:off x="7902319"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4" name="Straight Arrow Connector 43">
              <a:extLst>
                <a:ext uri="{FF2B5EF4-FFF2-40B4-BE49-F238E27FC236}">
                  <a16:creationId xmlns:a16="http://schemas.microsoft.com/office/drawing/2014/main" id="{E762A84F-996B-DE4C-93BD-8D02A973EA9C}"/>
                </a:ext>
              </a:extLst>
            </p:cNvPr>
            <p:cNvCxnSpPr/>
            <p:nvPr/>
          </p:nvCxnSpPr>
          <p:spPr>
            <a:xfrm flipH="1">
              <a:off x="7983290" y="3306277"/>
              <a:ext cx="91037" cy="108612"/>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6B144D87-9F69-1747-B2A5-48BEEAA06D78}"/>
                </a:ext>
              </a:extLst>
            </p:cNvPr>
            <p:cNvSpPr/>
            <p:nvPr/>
          </p:nvSpPr>
          <p:spPr bwMode="auto">
            <a:xfrm>
              <a:off x="8900110" y="3414889"/>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46" name="Straight Arrow Connector 45">
              <a:extLst>
                <a:ext uri="{FF2B5EF4-FFF2-40B4-BE49-F238E27FC236}">
                  <a16:creationId xmlns:a16="http://schemas.microsoft.com/office/drawing/2014/main" id="{03837F3A-F389-754D-8D97-208A16008605}"/>
                </a:ext>
              </a:extLst>
            </p:cNvPr>
            <p:cNvCxnSpPr/>
            <p:nvPr/>
          </p:nvCxnSpPr>
          <p:spPr>
            <a:xfrm>
              <a:off x="8900458" y="3316628"/>
              <a:ext cx="80624" cy="98261"/>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E63A40F7-E1D2-834D-B3B3-C18714FF090E}"/>
                </a:ext>
              </a:extLst>
            </p:cNvPr>
            <p:cNvSpPr/>
            <p:nvPr/>
          </p:nvSpPr>
          <p:spPr bwMode="auto">
            <a:xfrm>
              <a:off x="8050611" y="316059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8" name="Oval 47">
              <a:extLst>
                <a:ext uri="{FF2B5EF4-FFF2-40B4-BE49-F238E27FC236}">
                  <a16:creationId xmlns:a16="http://schemas.microsoft.com/office/drawing/2014/main" id="{4742C631-84D2-AA41-BC58-F14A42E804B3}"/>
                </a:ext>
              </a:extLst>
            </p:cNvPr>
            <p:cNvSpPr/>
            <p:nvPr/>
          </p:nvSpPr>
          <p:spPr bwMode="auto">
            <a:xfrm>
              <a:off x="8406421" y="3160591"/>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49" name="Oval 48">
              <a:extLst>
                <a:ext uri="{FF2B5EF4-FFF2-40B4-BE49-F238E27FC236}">
                  <a16:creationId xmlns:a16="http://schemas.microsoft.com/office/drawing/2014/main" id="{433F5773-61AE-564D-A488-1FD9D8D65D92}"/>
                </a:ext>
              </a:extLst>
            </p:cNvPr>
            <p:cNvSpPr/>
            <p:nvPr/>
          </p:nvSpPr>
          <p:spPr bwMode="auto">
            <a:xfrm>
              <a:off x="8762232" y="3170942"/>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0" name="Oval 49">
              <a:extLst>
                <a:ext uri="{FF2B5EF4-FFF2-40B4-BE49-F238E27FC236}">
                  <a16:creationId xmlns:a16="http://schemas.microsoft.com/office/drawing/2014/main" id="{DE268D49-DB92-474A-BDB5-BB53F7348683}"/>
                </a:ext>
              </a:extLst>
            </p:cNvPr>
            <p:cNvSpPr/>
            <p:nvPr/>
          </p:nvSpPr>
          <p:spPr bwMode="auto">
            <a:xfrm>
              <a:off x="8051904" y="290940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1" name="Oval 50">
              <a:extLst>
                <a:ext uri="{FF2B5EF4-FFF2-40B4-BE49-F238E27FC236}">
                  <a16:creationId xmlns:a16="http://schemas.microsoft.com/office/drawing/2014/main" id="{457D6C2A-BF88-434A-8F4D-B6B801FA12D7}"/>
                </a:ext>
              </a:extLst>
            </p:cNvPr>
            <p:cNvSpPr/>
            <p:nvPr/>
          </p:nvSpPr>
          <p:spPr bwMode="auto">
            <a:xfrm>
              <a:off x="8407714" y="2909404"/>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52" name="Oval 51">
              <a:extLst>
                <a:ext uri="{FF2B5EF4-FFF2-40B4-BE49-F238E27FC236}">
                  <a16:creationId xmlns:a16="http://schemas.microsoft.com/office/drawing/2014/main" id="{E50E0104-2F3D-1847-82C3-84F34D8DF07F}"/>
                </a:ext>
              </a:extLst>
            </p:cNvPr>
            <p:cNvSpPr/>
            <p:nvPr/>
          </p:nvSpPr>
          <p:spPr bwMode="auto">
            <a:xfrm>
              <a:off x="8763526" y="2919755"/>
              <a:ext cx="161942" cy="161942"/>
            </a:xfrm>
            <a:prstGeom prst="ellipse">
              <a:avLst/>
            </a:prstGeom>
            <a:noFill/>
            <a:ln w="28575">
              <a:solidFill>
                <a:schemeClr val="tx1"/>
              </a:solidFill>
              <a:headEnd type="triangle"/>
              <a:tailEnd type="none"/>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53" name="Straight Arrow Connector 52">
              <a:extLst>
                <a:ext uri="{FF2B5EF4-FFF2-40B4-BE49-F238E27FC236}">
                  <a16:creationId xmlns:a16="http://schemas.microsoft.com/office/drawing/2014/main" id="{5CF0F0A8-E330-B846-BB7D-E3FC4D494F13}"/>
                </a:ext>
              </a:extLst>
            </p:cNvPr>
            <p:cNvCxnSpPr/>
            <p:nvPr/>
          </p:nvCxnSpPr>
          <p:spPr>
            <a:xfrm>
              <a:off x="8126067" y="306823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786CEEB1-7F08-7E4C-8319-6344717BB634}"/>
                </a:ext>
              </a:extLst>
            </p:cNvPr>
            <p:cNvCxnSpPr/>
            <p:nvPr/>
          </p:nvCxnSpPr>
          <p:spPr>
            <a:xfrm flipH="1">
              <a:off x="8188837" y="3047631"/>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F6E2E8A-2902-6147-8C65-5B01965BD2AA}"/>
                </a:ext>
              </a:extLst>
            </p:cNvPr>
            <p:cNvCxnSpPr/>
            <p:nvPr/>
          </p:nvCxnSpPr>
          <p:spPr>
            <a:xfrm>
              <a:off x="8489283" y="3067828"/>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08575248-417D-A542-B1DE-9850BF20FF0F}"/>
                </a:ext>
              </a:extLst>
            </p:cNvPr>
            <p:cNvCxnSpPr/>
            <p:nvPr/>
          </p:nvCxnSpPr>
          <p:spPr>
            <a:xfrm>
              <a:off x="8190130" y="304763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00913DE0-98DA-004D-A850-C4CE3045345D}"/>
                </a:ext>
              </a:extLst>
            </p:cNvPr>
            <p:cNvCxnSpPr/>
            <p:nvPr/>
          </p:nvCxnSpPr>
          <p:spPr>
            <a:xfrm flipH="1">
              <a:off x="8544647" y="3057981"/>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75C47CE-637A-4A4E-A3E7-F07DA904D764}"/>
                </a:ext>
              </a:extLst>
            </p:cNvPr>
            <p:cNvCxnSpPr/>
            <p:nvPr/>
          </p:nvCxnSpPr>
          <p:spPr>
            <a:xfrm>
              <a:off x="8840724" y="3078586"/>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513FB4E4-1041-6E46-8014-455BE20645F3}"/>
                </a:ext>
              </a:extLst>
            </p:cNvPr>
            <p:cNvCxnSpPr/>
            <p:nvPr/>
          </p:nvCxnSpPr>
          <p:spPr>
            <a:xfrm>
              <a:off x="8557422" y="3049911"/>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C9ED666-60F2-D642-9C5F-D42B9ABC62DC}"/>
                </a:ext>
              </a:extLst>
            </p:cNvPr>
            <p:cNvCxnSpPr/>
            <p:nvPr/>
          </p:nvCxnSpPr>
          <p:spPr>
            <a:xfrm>
              <a:off x="8117564" y="281963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213ED78-BB43-5C4A-ACF3-346819DAD72F}"/>
                </a:ext>
              </a:extLst>
            </p:cNvPr>
            <p:cNvCxnSpPr/>
            <p:nvPr/>
          </p:nvCxnSpPr>
          <p:spPr>
            <a:xfrm flipH="1">
              <a:off x="8180333" y="2799030"/>
              <a:ext cx="250430" cy="136678"/>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D052A6E-998E-EF48-A91F-D9E46DF3EC6B}"/>
                </a:ext>
              </a:extLst>
            </p:cNvPr>
            <p:cNvCxnSpPr/>
            <p:nvPr/>
          </p:nvCxnSpPr>
          <p:spPr>
            <a:xfrm>
              <a:off x="8480781" y="2819227"/>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1D80BDBE-CA73-E143-8050-21730170FB3B}"/>
                </a:ext>
              </a:extLst>
            </p:cNvPr>
            <p:cNvCxnSpPr/>
            <p:nvPr/>
          </p:nvCxnSpPr>
          <p:spPr>
            <a:xfrm>
              <a:off x="8181627" y="2799029"/>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50E5585C-5FEA-B04B-956C-5DCB86646DC6}"/>
                </a:ext>
              </a:extLst>
            </p:cNvPr>
            <p:cNvCxnSpPr/>
            <p:nvPr/>
          </p:nvCxnSpPr>
          <p:spPr>
            <a:xfrm flipH="1">
              <a:off x="8536144" y="2809380"/>
              <a:ext cx="242594" cy="12632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78410DB6-99CF-4640-9093-DDC53988C67A}"/>
                </a:ext>
              </a:extLst>
            </p:cNvPr>
            <p:cNvCxnSpPr/>
            <p:nvPr/>
          </p:nvCxnSpPr>
          <p:spPr>
            <a:xfrm>
              <a:off x="8832220" y="2829985"/>
              <a:ext cx="5515" cy="9235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952C4245-1594-1749-8099-C6E5CFCF5A9B}"/>
                </a:ext>
              </a:extLst>
            </p:cNvPr>
            <p:cNvCxnSpPr/>
            <p:nvPr/>
          </p:nvCxnSpPr>
          <p:spPr>
            <a:xfrm>
              <a:off x="8548918" y="2801310"/>
              <a:ext cx="240008" cy="136677"/>
            </a:xfrm>
            <a:prstGeom prst="straightConnector1">
              <a:avLst/>
            </a:prstGeom>
            <a:ln w="285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71" name="Rectangle 70">
            <a:extLst>
              <a:ext uri="{FF2B5EF4-FFF2-40B4-BE49-F238E27FC236}">
                <a16:creationId xmlns:a16="http://schemas.microsoft.com/office/drawing/2014/main" id="{7B3BF533-B7E7-2A49-9624-E591CA8B1724}"/>
              </a:ext>
            </a:extLst>
          </p:cNvPr>
          <p:cNvSpPr/>
          <p:nvPr/>
        </p:nvSpPr>
        <p:spPr bwMode="auto">
          <a:xfrm>
            <a:off x="349170" y="1490747"/>
            <a:ext cx="1138130" cy="1191926"/>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pic>
        <p:nvPicPr>
          <p:cNvPr id="73" name="Picture 72">
            <a:extLst>
              <a:ext uri="{FF2B5EF4-FFF2-40B4-BE49-F238E27FC236}">
                <a16:creationId xmlns:a16="http://schemas.microsoft.com/office/drawing/2014/main" id="{716DCF1B-0ABB-6449-88D1-CCC346CBD6A0}"/>
              </a:ext>
            </a:extLst>
          </p:cNvPr>
          <p:cNvPicPr>
            <a:picLocks noChangeAspect="1"/>
          </p:cNvPicPr>
          <p:nvPr/>
        </p:nvPicPr>
        <p:blipFill rotWithShape="1">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94720" y="1565638"/>
            <a:ext cx="1099214" cy="1091867"/>
          </a:xfrm>
          <a:prstGeom prst="rect">
            <a:avLst/>
          </a:prstGeom>
        </p:spPr>
      </p:pic>
      <p:pic>
        <p:nvPicPr>
          <p:cNvPr id="75" name="Picture 74">
            <a:extLst>
              <a:ext uri="{FF2B5EF4-FFF2-40B4-BE49-F238E27FC236}">
                <a16:creationId xmlns:a16="http://schemas.microsoft.com/office/drawing/2014/main" id="{3D51DE48-DC6A-6840-9384-B1416A0D0F46}"/>
              </a:ext>
            </a:extLst>
          </p:cNvPr>
          <p:cNvPicPr>
            <a:picLocks noChangeAspect="1"/>
          </p:cNvPicPr>
          <p:nvPr/>
        </p:nvPicPr>
        <p:blipFill>
          <a:blip r:embed="rId9"/>
          <a:stretch>
            <a:fillRect/>
          </a:stretch>
        </p:blipFill>
        <p:spPr>
          <a:xfrm>
            <a:off x="480910" y="4299471"/>
            <a:ext cx="3238023" cy="1699962"/>
          </a:xfrm>
          <a:prstGeom prst="rect">
            <a:avLst/>
          </a:prstGeom>
        </p:spPr>
      </p:pic>
      <p:pic>
        <p:nvPicPr>
          <p:cNvPr id="76" name="Picture 75">
            <a:extLst>
              <a:ext uri="{FF2B5EF4-FFF2-40B4-BE49-F238E27FC236}">
                <a16:creationId xmlns:a16="http://schemas.microsoft.com/office/drawing/2014/main" id="{81D71A2A-581B-5C4D-9A4A-87AC990F786E}"/>
              </a:ext>
            </a:extLst>
          </p:cNvPr>
          <p:cNvPicPr>
            <a:picLocks noChangeAspect="1"/>
          </p:cNvPicPr>
          <p:nvPr/>
        </p:nvPicPr>
        <p:blipFill>
          <a:blip r:embed="rId10"/>
          <a:stretch>
            <a:fillRect/>
          </a:stretch>
        </p:blipFill>
        <p:spPr>
          <a:xfrm>
            <a:off x="1153893" y="2783322"/>
            <a:ext cx="2162803" cy="1580932"/>
          </a:xfrm>
          <a:prstGeom prst="rect">
            <a:avLst/>
          </a:prstGeom>
        </p:spPr>
      </p:pic>
    </p:spTree>
    <p:extLst>
      <p:ext uri="{BB962C8B-B14F-4D97-AF65-F5344CB8AC3E}">
        <p14:creationId xmlns:p14="http://schemas.microsoft.com/office/powerpoint/2010/main" val="4010145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61050" y="565126"/>
            <a:ext cx="11669901" cy="1614592"/>
          </a:xfrm>
        </p:spPr>
        <p:txBody>
          <a:bodyPr/>
          <a:lstStyle/>
          <a:p>
            <a:pPr algn="ctr"/>
            <a:r>
              <a:rPr lang="en-US" sz="3000" dirty="0">
                <a:latin typeface="Calibri" panose="020F0502020204030204" pitchFamily="34" charset="0"/>
                <a:cs typeface="Calibri" panose="020F0502020204030204" pitchFamily="34" charset="0"/>
              </a:rPr>
              <a:t>A Massively Parallel Infrastructure for Adaptive Multiscale Simulations: </a:t>
            </a:r>
            <a:br>
              <a:rPr lang="en-US" sz="30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Modeling RAS Initiation Pathway for Cancer</a:t>
            </a:r>
          </a:p>
        </p:txBody>
      </p:sp>
      <p:sp>
        <p:nvSpPr>
          <p:cNvPr id="5" name="Text Placeholder 4"/>
          <p:cNvSpPr>
            <a:spLocks noGrp="1"/>
          </p:cNvSpPr>
          <p:nvPr>
            <p:ph type="body" sz="quarter" idx="14"/>
          </p:nvPr>
        </p:nvSpPr>
        <p:spPr>
          <a:xfrm>
            <a:off x="5785936" y="2881590"/>
            <a:ext cx="6096000" cy="1186827"/>
          </a:xfrm>
        </p:spPr>
        <p:txBody>
          <a:bodyPr anchor="t"/>
          <a:lstStyle/>
          <a:p>
            <a:pPr lvl="0"/>
            <a:r>
              <a:rPr lang="en-US" sz="2400" dirty="0"/>
              <a:t>Francesco Di Natale</a:t>
            </a:r>
          </a:p>
          <a:p>
            <a:pPr lvl="0"/>
            <a:r>
              <a:rPr lang="en-US" sz="2000" dirty="0"/>
              <a:t>Computer Scientist</a:t>
            </a:r>
          </a:p>
          <a:p>
            <a:pPr lvl="0"/>
            <a:r>
              <a:rPr lang="en-US" sz="2000" dirty="0"/>
              <a:t>JDACS4C Pilot 2</a:t>
            </a:r>
          </a:p>
        </p:txBody>
      </p:sp>
      <p:sp>
        <p:nvSpPr>
          <p:cNvPr id="9" name="Text Placeholder 10"/>
          <p:cNvSpPr txBox="1">
            <a:spLocks/>
          </p:cNvSpPr>
          <p:nvPr/>
        </p:nvSpPr>
        <p:spPr>
          <a:xfrm>
            <a:off x="310064" y="2881590"/>
            <a:ext cx="3278508" cy="935035"/>
          </a:xfrm>
          <a:prstGeom prst="rect">
            <a:avLst/>
          </a:prstGeom>
        </p:spPr>
        <p:txBody>
          <a:bodyPr vert="horz" lIns="0" tIns="91440" rIns="0" rtlCol="0" anchor="t" anchorCtr="0">
            <a:noAutofit/>
          </a:bodyPr>
          <a:lstStyle/>
          <a:p>
            <a:pPr lvl="0">
              <a:lnSpc>
                <a:spcPct val="80000"/>
              </a:lnSpc>
            </a:pPr>
            <a:r>
              <a:rPr lang="en-US" sz="2000" dirty="0">
                <a:latin typeface="Calibri" panose="020F0502020204030204" pitchFamily="34" charset="0"/>
                <a:cs typeface="Calibri" panose="020F0502020204030204" pitchFamily="34" charset="0"/>
              </a:rPr>
              <a:t>ECP Annual Meeting 2020</a:t>
            </a:r>
          </a:p>
          <a:p>
            <a:pPr lvl="0">
              <a:lnSpc>
                <a:spcPct val="80000"/>
              </a:lnSpc>
            </a:pPr>
            <a:br>
              <a:rPr lang="en-US" sz="1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February 6, 2020</a:t>
            </a:r>
          </a:p>
        </p:txBody>
      </p:sp>
    </p:spTree>
    <p:extLst>
      <p:ext uri="{BB962C8B-B14F-4D97-AF65-F5344CB8AC3E}">
        <p14:creationId xmlns:p14="http://schemas.microsoft.com/office/powerpoint/2010/main" val="1415345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FD73C-29C7-7D43-A466-A0E1BDC76A17}"/>
              </a:ext>
            </a:extLst>
          </p:cNvPr>
          <p:cNvSpPr>
            <a:spLocks noGrp="1"/>
          </p:cNvSpPr>
          <p:nvPr>
            <p:ph idx="1"/>
          </p:nvPr>
        </p:nvSpPr>
        <p:spPr>
          <a:xfrm>
            <a:off x="609599" y="1441524"/>
            <a:ext cx="7844239" cy="4986257"/>
          </a:xfrm>
        </p:spPr>
        <p:txBody>
          <a:bodyPr>
            <a:normAutofit lnSpcReduction="10000"/>
          </a:bodyPr>
          <a:lstStyle/>
          <a:p>
            <a:r>
              <a:rPr lang="en-US" dirty="0"/>
              <a:t>Mutated RAS protein is involved in 30% of all human cancers</a:t>
            </a:r>
          </a:p>
          <a:p>
            <a:pPr lvl="1"/>
            <a:r>
              <a:rPr lang="en-US" dirty="0"/>
              <a:t>95% of pancreatic; 45% of colorectal; 35% of lung;</a:t>
            </a:r>
          </a:p>
          <a:p>
            <a:r>
              <a:rPr lang="en-US" dirty="0"/>
              <a:t>RAS sits on the cell membrane and acts as an “on switch” for cell growth</a:t>
            </a:r>
          </a:p>
          <a:p>
            <a:r>
              <a:rPr lang="en-US" dirty="0"/>
              <a:t>Until recently there were no known inhibitors and RAS is often considered undruggable</a:t>
            </a:r>
          </a:p>
          <a:p>
            <a:r>
              <a:rPr lang="en-US" dirty="0"/>
              <a:t>Activation and aggregation are dependent on the local membrane</a:t>
            </a:r>
          </a:p>
          <a:p>
            <a:r>
              <a:rPr lang="en-US" dirty="0"/>
              <a:t>Multiscale simulations are required to understand membrane dynamics and RAS-membrane interactions</a:t>
            </a:r>
          </a:p>
          <a:p>
            <a:pPr lvl="1"/>
            <a:r>
              <a:rPr lang="en-US" dirty="0"/>
              <a:t>micro: molecular level detail of the biological processes </a:t>
            </a:r>
          </a:p>
          <a:p>
            <a:pPr lvl="1"/>
            <a:r>
              <a:rPr lang="en-US" dirty="0"/>
              <a:t>macro: experimentally relevant length- and time-scales</a:t>
            </a:r>
          </a:p>
        </p:txBody>
      </p:sp>
      <p:sp>
        <p:nvSpPr>
          <p:cNvPr id="3" name="Title 2">
            <a:extLst>
              <a:ext uri="{FF2B5EF4-FFF2-40B4-BE49-F238E27FC236}">
                <a16:creationId xmlns:a16="http://schemas.microsoft.com/office/drawing/2014/main" id="{1AFA2622-161F-D443-907E-BA099545073F}"/>
              </a:ext>
            </a:extLst>
          </p:cNvPr>
          <p:cNvSpPr>
            <a:spLocks noGrp="1"/>
          </p:cNvSpPr>
          <p:nvPr>
            <p:ph type="title"/>
          </p:nvPr>
        </p:nvSpPr>
        <p:spPr/>
        <p:txBody>
          <a:bodyPr/>
          <a:lstStyle/>
          <a:p>
            <a:r>
              <a:rPr lang="en-US" dirty="0"/>
              <a:t>Resolving RAS dynamics is paramount to understanding cancer</a:t>
            </a:r>
          </a:p>
        </p:txBody>
      </p:sp>
      <p:sp>
        <p:nvSpPr>
          <p:cNvPr id="14" name="Round Same Side Corner Rectangle 13">
            <a:extLst>
              <a:ext uri="{FF2B5EF4-FFF2-40B4-BE49-F238E27FC236}">
                <a16:creationId xmlns:a16="http://schemas.microsoft.com/office/drawing/2014/main" id="{46063C50-EF43-9A41-8FC8-4C7D798F40B9}"/>
              </a:ext>
            </a:extLst>
          </p:cNvPr>
          <p:cNvSpPr/>
          <p:nvPr/>
        </p:nvSpPr>
        <p:spPr>
          <a:xfrm flipV="1">
            <a:off x="9650894" y="4063335"/>
            <a:ext cx="1418767" cy="243219"/>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a:extLst>
              <a:ext uri="{FF2B5EF4-FFF2-40B4-BE49-F238E27FC236}">
                <a16:creationId xmlns:a16="http://schemas.microsoft.com/office/drawing/2014/main" id="{24916375-69F8-E547-A29B-ED1337604A10}"/>
              </a:ext>
            </a:extLst>
          </p:cNvPr>
          <p:cNvSpPr/>
          <p:nvPr/>
        </p:nvSpPr>
        <p:spPr>
          <a:xfrm flipV="1">
            <a:off x="9650894" y="5869275"/>
            <a:ext cx="1418767" cy="243219"/>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B0F5791-DD35-F84C-8555-DE78BC95D300}"/>
              </a:ext>
            </a:extLst>
          </p:cNvPr>
          <p:cNvGrpSpPr/>
          <p:nvPr/>
        </p:nvGrpSpPr>
        <p:grpSpPr>
          <a:xfrm>
            <a:off x="8582374" y="1316616"/>
            <a:ext cx="3555805" cy="4986257"/>
            <a:chOff x="8581150" y="1313508"/>
            <a:chExt cx="3555805" cy="4986257"/>
          </a:xfrm>
        </p:grpSpPr>
        <p:pic>
          <p:nvPicPr>
            <p:cNvPr id="17" name="Picture 16" descr="nrm1400-i1.jpg">
              <a:extLst>
                <a:ext uri="{FF2B5EF4-FFF2-40B4-BE49-F238E27FC236}">
                  <a16:creationId xmlns:a16="http://schemas.microsoft.com/office/drawing/2014/main" id="{BCE10FE1-EA84-474D-A61E-54C5EF677A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81150" y="1313508"/>
              <a:ext cx="3555805" cy="4986257"/>
            </a:xfrm>
            <a:prstGeom prst="rect">
              <a:avLst/>
            </a:prstGeom>
          </p:spPr>
        </p:pic>
        <p:sp>
          <p:nvSpPr>
            <p:cNvPr id="18" name="Rectangle 17">
              <a:extLst>
                <a:ext uri="{FF2B5EF4-FFF2-40B4-BE49-F238E27FC236}">
                  <a16:creationId xmlns:a16="http://schemas.microsoft.com/office/drawing/2014/main" id="{8D308B47-7A46-D540-9916-BAE526AB1816}"/>
                </a:ext>
              </a:extLst>
            </p:cNvPr>
            <p:cNvSpPr/>
            <p:nvPr/>
          </p:nvSpPr>
          <p:spPr bwMode="auto">
            <a:xfrm>
              <a:off x="8993757" y="2075022"/>
              <a:ext cx="762891" cy="915066"/>
            </a:xfrm>
            <a:prstGeom prst="rect">
              <a:avLst/>
            </a:prstGeom>
            <a:noFill/>
            <a:ln w="381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Tree>
    <p:extLst>
      <p:ext uri="{BB962C8B-B14F-4D97-AF65-F5344CB8AC3E}">
        <p14:creationId xmlns:p14="http://schemas.microsoft.com/office/powerpoint/2010/main" val="174465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57D21F-2982-A54C-AE87-3B8CFFE53450}"/>
              </a:ext>
            </a:extLst>
          </p:cNvPr>
          <p:cNvPicPr>
            <a:picLocks noChangeAspect="1"/>
          </p:cNvPicPr>
          <p:nvPr/>
        </p:nvPicPr>
        <p:blipFill>
          <a:blip r:embed="rId3"/>
          <a:stretch>
            <a:fillRect/>
          </a:stretch>
        </p:blipFill>
        <p:spPr>
          <a:xfrm>
            <a:off x="0" y="1416867"/>
            <a:ext cx="12192000" cy="3036094"/>
          </a:xfrm>
          <a:prstGeom prst="rect">
            <a:avLst/>
          </a:prstGeom>
        </p:spPr>
      </p:pic>
      <p:sp>
        <p:nvSpPr>
          <p:cNvPr id="13" name="Title 12"/>
          <p:cNvSpPr>
            <a:spLocks noGrp="1"/>
          </p:cNvSpPr>
          <p:nvPr>
            <p:ph type="title"/>
          </p:nvPr>
        </p:nvSpPr>
        <p:spPr>
          <a:xfrm>
            <a:off x="609600" y="219514"/>
            <a:ext cx="10972800" cy="1008771"/>
          </a:xfrm>
        </p:spPr>
        <p:txBody>
          <a:bodyPr/>
          <a:lstStyle/>
          <a:p>
            <a:r>
              <a:rPr lang="en-US" dirty="0" err="1"/>
              <a:t>MuMMI</a:t>
            </a:r>
            <a:r>
              <a:rPr lang="en-US" dirty="0"/>
              <a:t> implements a complex workflow to enable a new genre of multiscale simulation for cancer research </a:t>
            </a:r>
          </a:p>
        </p:txBody>
      </p:sp>
      <p:sp>
        <p:nvSpPr>
          <p:cNvPr id="25" name="TextBox 24">
            <a:extLst>
              <a:ext uri="{FF2B5EF4-FFF2-40B4-BE49-F238E27FC236}">
                <a16:creationId xmlns:a16="http://schemas.microsoft.com/office/drawing/2014/main" id="{5CB7A989-9854-B74C-BB2B-CBDF07CC84A2}"/>
              </a:ext>
            </a:extLst>
          </p:cNvPr>
          <p:cNvSpPr txBox="1"/>
          <p:nvPr/>
        </p:nvSpPr>
        <p:spPr>
          <a:xfrm>
            <a:off x="799505" y="4535218"/>
            <a:ext cx="10782895" cy="584775"/>
          </a:xfrm>
          <a:prstGeom prst="rect">
            <a:avLst/>
          </a:prstGeom>
          <a:noFill/>
        </p:spPr>
        <p:txBody>
          <a:bodyPr wrap="square" rtlCol="0">
            <a:spAutoFit/>
          </a:bodyPr>
          <a:lstStyle/>
          <a:p>
            <a:pPr algn="ctr"/>
            <a:r>
              <a:rPr lang="en-US" sz="3200" b="1" i="1" dirty="0">
                <a:solidFill>
                  <a:schemeClr val="accent1"/>
                </a:solidFill>
              </a:rPr>
              <a:t>Mu</a:t>
            </a:r>
            <a:r>
              <a:rPr lang="en-US" sz="3200" i="1" dirty="0">
                <a:solidFill>
                  <a:schemeClr val="accent1"/>
                </a:solidFill>
              </a:rPr>
              <a:t>ltiscale </a:t>
            </a:r>
            <a:r>
              <a:rPr lang="en-US" sz="3200" b="1" i="1" dirty="0">
                <a:solidFill>
                  <a:schemeClr val="accent1"/>
                </a:solidFill>
              </a:rPr>
              <a:t>M</a:t>
            </a:r>
            <a:r>
              <a:rPr lang="en-US" sz="3200" i="1" dirty="0">
                <a:solidFill>
                  <a:schemeClr val="accent1"/>
                </a:solidFill>
              </a:rPr>
              <a:t>achine-Learned </a:t>
            </a:r>
            <a:r>
              <a:rPr lang="en-US" sz="3200" b="1" i="1" dirty="0">
                <a:solidFill>
                  <a:schemeClr val="accent1"/>
                </a:solidFill>
              </a:rPr>
              <a:t>M</a:t>
            </a:r>
            <a:r>
              <a:rPr lang="en-US" sz="3200" i="1" dirty="0">
                <a:solidFill>
                  <a:schemeClr val="accent1"/>
                </a:solidFill>
              </a:rPr>
              <a:t>odeling </a:t>
            </a:r>
            <a:r>
              <a:rPr lang="en-US" sz="3200" b="1" i="1" dirty="0">
                <a:solidFill>
                  <a:schemeClr val="accent1"/>
                </a:solidFill>
              </a:rPr>
              <a:t>I</a:t>
            </a:r>
            <a:r>
              <a:rPr lang="en-US" sz="3200" i="1" dirty="0">
                <a:solidFill>
                  <a:schemeClr val="accent1"/>
                </a:solidFill>
              </a:rPr>
              <a:t>nfrastructure (</a:t>
            </a:r>
            <a:r>
              <a:rPr lang="en-US" sz="3200" b="1" i="1" dirty="0" err="1">
                <a:solidFill>
                  <a:schemeClr val="accent1"/>
                </a:solidFill>
              </a:rPr>
              <a:t>MuMMI</a:t>
            </a:r>
            <a:r>
              <a:rPr lang="en-US" sz="3200" i="1" dirty="0">
                <a:solidFill>
                  <a:schemeClr val="accent1"/>
                </a:solidFill>
              </a:rPr>
              <a:t>)</a:t>
            </a:r>
            <a:endParaRPr lang="en-US" sz="3200" dirty="0">
              <a:solidFill>
                <a:schemeClr val="accent1"/>
              </a:solidFill>
            </a:endParaRPr>
          </a:p>
        </p:txBody>
      </p:sp>
      <p:sp>
        <p:nvSpPr>
          <p:cNvPr id="6" name="Content Placeholder 1">
            <a:extLst>
              <a:ext uri="{FF2B5EF4-FFF2-40B4-BE49-F238E27FC236}">
                <a16:creationId xmlns:a16="http://schemas.microsoft.com/office/drawing/2014/main" id="{B00818CB-0B80-784B-B886-17DF72F1C792}"/>
              </a:ext>
            </a:extLst>
          </p:cNvPr>
          <p:cNvSpPr>
            <a:spLocks noGrp="1"/>
          </p:cNvSpPr>
          <p:nvPr>
            <p:ph idx="1"/>
          </p:nvPr>
        </p:nvSpPr>
        <p:spPr>
          <a:xfrm>
            <a:off x="609599" y="5119993"/>
            <a:ext cx="10972800" cy="1228420"/>
          </a:xfrm>
        </p:spPr>
        <p:txBody>
          <a:bodyPr>
            <a:normAutofit/>
          </a:bodyPr>
          <a:lstStyle/>
          <a:p>
            <a:r>
              <a:rPr lang="en-US" dirty="0"/>
              <a:t>Novel framework coupling multiple scales using a hypothesis driven selection process.</a:t>
            </a:r>
          </a:p>
        </p:txBody>
      </p:sp>
    </p:spTree>
    <p:extLst>
      <p:ext uri="{BB962C8B-B14F-4D97-AF65-F5344CB8AC3E}">
        <p14:creationId xmlns:p14="http://schemas.microsoft.com/office/powerpoint/2010/main" val="814237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D69E02-095D-A141-BBCE-7991F71F1147}"/>
              </a:ext>
            </a:extLst>
          </p:cNvPr>
          <p:cNvSpPr/>
          <p:nvPr/>
        </p:nvSpPr>
        <p:spPr bwMode="auto">
          <a:xfrm>
            <a:off x="0" y="1037448"/>
            <a:ext cx="12192000" cy="524673"/>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73" name="Picture 72">
            <a:extLst>
              <a:ext uri="{FF2B5EF4-FFF2-40B4-BE49-F238E27FC236}">
                <a16:creationId xmlns:a16="http://schemas.microsoft.com/office/drawing/2014/main" id="{A758F248-BC12-3945-B253-D37164D610DA}"/>
              </a:ext>
            </a:extLst>
          </p:cNvPr>
          <p:cNvPicPr>
            <a:picLocks noChangeAspect="1"/>
          </p:cNvPicPr>
          <p:nvPr/>
        </p:nvPicPr>
        <p:blipFill rotWithShape="1">
          <a:blip r:embed="rId3"/>
          <a:srcRect r="9649" b="29657"/>
          <a:stretch/>
        </p:blipFill>
        <p:spPr>
          <a:xfrm>
            <a:off x="117318" y="630714"/>
            <a:ext cx="4738281" cy="4824124"/>
          </a:xfrm>
          <a:prstGeom prst="rect">
            <a:avLst/>
          </a:prstGeom>
          <a:ln>
            <a:noFill/>
          </a:ln>
          <a:effectLst/>
        </p:spPr>
      </p:pic>
      <p:pic>
        <p:nvPicPr>
          <p:cNvPr id="75" name="Picture 74">
            <a:extLst>
              <a:ext uri="{FF2B5EF4-FFF2-40B4-BE49-F238E27FC236}">
                <a16:creationId xmlns:a16="http://schemas.microsoft.com/office/drawing/2014/main" id="{669F470B-3318-704D-90D1-F702BF147A66}"/>
              </a:ext>
            </a:extLst>
          </p:cNvPr>
          <p:cNvPicPr>
            <a:picLocks noChangeAspect="1"/>
          </p:cNvPicPr>
          <p:nvPr/>
        </p:nvPicPr>
        <p:blipFill rotWithShape="1">
          <a:blip r:embed="rId4"/>
          <a:srcRect r="9649" b="31518"/>
          <a:stretch/>
        </p:blipFill>
        <p:spPr>
          <a:xfrm>
            <a:off x="117318" y="630714"/>
            <a:ext cx="4738281" cy="4696501"/>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sp>
        <p:nvSpPr>
          <p:cNvPr id="77" name="Rounded Rectangle 76">
            <a:extLst>
              <a:ext uri="{FF2B5EF4-FFF2-40B4-BE49-F238E27FC236}">
                <a16:creationId xmlns:a16="http://schemas.microsoft.com/office/drawing/2014/main" id="{5E64BC15-EBBE-7346-A037-CCB112E91DF9}"/>
              </a:ext>
            </a:extLst>
          </p:cNvPr>
          <p:cNvSpPr/>
          <p:nvPr/>
        </p:nvSpPr>
        <p:spPr>
          <a:xfrm>
            <a:off x="117318" y="5222727"/>
            <a:ext cx="3261986" cy="1124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dirty="0">
                <a:solidFill>
                  <a:schemeClr val="tx1">
                    <a:lumMod val="85000"/>
                    <a:lumOff val="15000"/>
                  </a:schemeClr>
                </a:solidFill>
                <a:latin typeface="Calibri" panose="020F0502020204030204" pitchFamily="34" charset="0"/>
                <a:cs typeface="Calibri" panose="020F0502020204030204" pitchFamily="34" charset="0"/>
              </a:rPr>
              <a:t>Single Macro Simulation</a:t>
            </a:r>
          </a:p>
          <a:p>
            <a:r>
              <a:rPr lang="en-US" sz="1600" dirty="0">
                <a:solidFill>
                  <a:schemeClr val="tx1">
                    <a:lumMod val="85000"/>
                    <a:lumOff val="15000"/>
                  </a:schemeClr>
                </a:solidFill>
                <a:latin typeface="Calibri" panose="020F0502020204030204" pitchFamily="34" charset="0"/>
                <a:cs typeface="Calibri" panose="020F0502020204030204" pitchFamily="34" charset="0"/>
              </a:rPr>
              <a:t>C++ (with MPI); MOOSE; </a:t>
            </a:r>
            <a:r>
              <a:rPr lang="en-US" sz="1600" dirty="0" err="1">
                <a:solidFill>
                  <a:schemeClr val="tx1">
                    <a:lumMod val="85000"/>
                    <a:lumOff val="15000"/>
                  </a:schemeClr>
                </a:solidFill>
                <a:latin typeface="Calibri" panose="020F0502020204030204" pitchFamily="34" charset="0"/>
                <a:cs typeface="Calibri" panose="020F0502020204030204" pitchFamily="34" charset="0"/>
              </a:rPr>
              <a:t>ddcMD</a:t>
            </a:r>
            <a:endParaRPr lang="en-US" sz="1600" dirty="0">
              <a:solidFill>
                <a:schemeClr val="tx1">
                  <a:lumMod val="85000"/>
                  <a:lumOff val="15000"/>
                </a:schemeClr>
              </a:solidFill>
              <a:latin typeface="Calibri" panose="020F0502020204030204" pitchFamily="34" charset="0"/>
              <a:cs typeface="Calibri" panose="020F0502020204030204" pitchFamily="34" charset="0"/>
            </a:endParaRPr>
          </a:p>
          <a:p>
            <a:r>
              <a:rPr lang="en-US" sz="1600" u="sng" dirty="0">
                <a:solidFill>
                  <a:schemeClr val="tx1">
                    <a:lumMod val="85000"/>
                    <a:lumOff val="15000"/>
                  </a:schemeClr>
                </a:solidFill>
                <a:latin typeface="Calibri" panose="020F0502020204030204" pitchFamily="34" charset="0"/>
                <a:cs typeface="Calibri" panose="020F0502020204030204" pitchFamily="34" charset="0"/>
              </a:rPr>
              <a:t>24 CPU cores/node; 2400 MPI tasks</a:t>
            </a:r>
          </a:p>
          <a:p>
            <a:r>
              <a:rPr lang="en-US" sz="1600" dirty="0">
                <a:solidFill>
                  <a:schemeClr val="tx1">
                    <a:lumMod val="85000"/>
                    <a:lumOff val="15000"/>
                  </a:schemeClr>
                </a:solidFill>
                <a:latin typeface="Calibri" panose="020F0502020204030204" pitchFamily="34" charset="0"/>
                <a:cs typeface="Calibri" panose="020F0502020204030204" pitchFamily="34" charset="0"/>
              </a:rPr>
              <a:t>242 GB per day</a:t>
            </a:r>
          </a:p>
        </p:txBody>
      </p:sp>
      <p:pic>
        <p:nvPicPr>
          <p:cNvPr id="78" name="Picture 77">
            <a:extLst>
              <a:ext uri="{FF2B5EF4-FFF2-40B4-BE49-F238E27FC236}">
                <a16:creationId xmlns:a16="http://schemas.microsoft.com/office/drawing/2014/main" id="{3C0207AE-4BD8-7845-AAD8-B3A7CB0D1598}"/>
              </a:ext>
            </a:extLst>
          </p:cNvPr>
          <p:cNvPicPr>
            <a:picLocks noChangeAspect="1"/>
          </p:cNvPicPr>
          <p:nvPr/>
        </p:nvPicPr>
        <p:blipFill>
          <a:blip r:embed="rId5"/>
          <a:stretch>
            <a:fillRect/>
          </a:stretch>
        </p:blipFill>
        <p:spPr>
          <a:xfrm>
            <a:off x="4918700" y="1122511"/>
            <a:ext cx="2004164" cy="1161834"/>
          </a:xfrm>
          <a:prstGeom prst="rect">
            <a:avLst/>
          </a:prstGeom>
        </p:spPr>
      </p:pic>
      <p:sp>
        <p:nvSpPr>
          <p:cNvPr id="80" name="Rounded Rectangle 79">
            <a:extLst>
              <a:ext uri="{FF2B5EF4-FFF2-40B4-BE49-F238E27FC236}">
                <a16:creationId xmlns:a16="http://schemas.microsoft.com/office/drawing/2014/main" id="{15E2808F-17AD-DC47-841D-16F6F1878FDC}"/>
              </a:ext>
            </a:extLst>
          </p:cNvPr>
          <p:cNvSpPr/>
          <p:nvPr/>
        </p:nvSpPr>
        <p:spPr>
          <a:xfrm>
            <a:off x="3717399" y="2338473"/>
            <a:ext cx="2859909" cy="1124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dirty="0">
                <a:solidFill>
                  <a:schemeClr val="tx1">
                    <a:lumMod val="85000"/>
                    <a:lumOff val="15000"/>
                  </a:schemeClr>
                </a:solidFill>
                <a:latin typeface="Calibri" panose="020F0502020204030204" pitchFamily="34" charset="0"/>
                <a:cs typeface="Calibri" panose="020F0502020204030204" pitchFamily="34" charset="0"/>
              </a:rPr>
              <a:t>ML-based Selection</a:t>
            </a:r>
          </a:p>
          <a:p>
            <a:r>
              <a:rPr lang="en-US" sz="1600" dirty="0">
                <a:solidFill>
                  <a:schemeClr val="tx1">
                    <a:lumMod val="85000"/>
                    <a:lumOff val="15000"/>
                  </a:schemeClr>
                </a:solidFill>
                <a:latin typeface="Calibri" panose="020F0502020204030204" pitchFamily="34" charset="0"/>
                <a:cs typeface="Calibri" panose="020F0502020204030204" pitchFamily="34" charset="0"/>
              </a:rPr>
              <a:t>Python; ML frameworks; FAISS</a:t>
            </a:r>
          </a:p>
          <a:p>
            <a:r>
              <a:rPr lang="en-US" sz="1600" dirty="0">
                <a:solidFill>
                  <a:schemeClr val="tx1">
                    <a:lumMod val="85000"/>
                    <a:lumOff val="15000"/>
                  </a:schemeClr>
                </a:solidFill>
                <a:latin typeface="Calibri" panose="020F0502020204030204" pitchFamily="34" charset="0"/>
                <a:cs typeface="Calibri" panose="020F0502020204030204" pitchFamily="34" charset="0"/>
              </a:rPr>
              <a:t>24 CPU cores </a:t>
            </a:r>
            <a:br>
              <a:rPr lang="en-US" sz="1600" dirty="0">
                <a:solidFill>
                  <a:schemeClr val="tx1">
                    <a:lumMod val="85000"/>
                    <a:lumOff val="15000"/>
                  </a:schemeClr>
                </a:solidFill>
                <a:latin typeface="Calibri" panose="020F0502020204030204" pitchFamily="34" charset="0"/>
                <a:cs typeface="Calibri" panose="020F0502020204030204" pitchFamily="34" charset="0"/>
              </a:rPr>
            </a:br>
            <a:r>
              <a:rPr lang="en-US" sz="1600" u="sng" dirty="0">
                <a:solidFill>
                  <a:schemeClr val="tx1">
                    <a:lumMod val="85000"/>
                    <a:lumOff val="15000"/>
                  </a:schemeClr>
                </a:solidFill>
                <a:latin typeface="Calibri" panose="020F0502020204030204" pitchFamily="34" charset="0"/>
                <a:cs typeface="Calibri" panose="020F0502020204030204" pitchFamily="34" charset="0"/>
              </a:rPr>
              <a:t>&gt;1000 decisions per minute</a:t>
            </a:r>
          </a:p>
        </p:txBody>
      </p:sp>
      <p:sp>
        <p:nvSpPr>
          <p:cNvPr id="99" name="Rounded Rectangle 98">
            <a:extLst>
              <a:ext uri="{FF2B5EF4-FFF2-40B4-BE49-F238E27FC236}">
                <a16:creationId xmlns:a16="http://schemas.microsoft.com/office/drawing/2014/main" id="{9DF26B85-20DF-104E-9366-56FC8F4A6EA8}"/>
              </a:ext>
            </a:extLst>
          </p:cNvPr>
          <p:cNvSpPr/>
          <p:nvPr/>
        </p:nvSpPr>
        <p:spPr>
          <a:xfrm>
            <a:off x="9374592" y="936898"/>
            <a:ext cx="2700090" cy="1124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dirty="0">
                <a:solidFill>
                  <a:schemeClr val="tx1">
                    <a:lumMod val="85000"/>
                    <a:lumOff val="15000"/>
                  </a:schemeClr>
                </a:solidFill>
                <a:latin typeface="Calibri" panose="020F0502020204030204" pitchFamily="34" charset="0"/>
                <a:cs typeface="Calibri" panose="020F0502020204030204" pitchFamily="34" charset="0"/>
              </a:rPr>
              <a:t>CG Setup</a:t>
            </a:r>
          </a:p>
          <a:p>
            <a:r>
              <a:rPr lang="en-US" sz="1600" dirty="0">
                <a:solidFill>
                  <a:schemeClr val="tx1">
                    <a:lumMod val="85000"/>
                    <a:lumOff val="15000"/>
                  </a:schemeClr>
                </a:solidFill>
                <a:latin typeface="Calibri" panose="020F0502020204030204" pitchFamily="34" charset="0"/>
                <a:cs typeface="Calibri" panose="020F0502020204030204" pitchFamily="34" charset="0"/>
              </a:rPr>
              <a:t>Python; Custom; GROMACS</a:t>
            </a:r>
          </a:p>
          <a:p>
            <a:r>
              <a:rPr lang="en-US" sz="1600" dirty="0">
                <a:solidFill>
                  <a:schemeClr val="tx1">
                    <a:lumMod val="85000"/>
                    <a:lumOff val="15000"/>
                  </a:schemeClr>
                </a:solidFill>
                <a:latin typeface="Calibri" panose="020F0502020204030204" pitchFamily="34" charset="0"/>
                <a:cs typeface="Calibri" panose="020F0502020204030204" pitchFamily="34" charset="0"/>
              </a:rPr>
              <a:t>24 CPU cores each</a:t>
            </a:r>
          </a:p>
          <a:p>
            <a:r>
              <a:rPr lang="en-US" sz="1600" u="sng" dirty="0">
                <a:solidFill>
                  <a:schemeClr val="tx1">
                    <a:lumMod val="85000"/>
                    <a:lumOff val="15000"/>
                  </a:schemeClr>
                </a:solidFill>
                <a:latin typeface="Calibri" panose="020F0502020204030204" pitchFamily="34" charset="0"/>
                <a:cs typeface="Calibri" panose="020F0502020204030204" pitchFamily="34" charset="0"/>
              </a:rPr>
              <a:t>1.5 </a:t>
            </a:r>
            <a:r>
              <a:rPr lang="en-US" sz="1600" u="sng" dirty="0" err="1">
                <a:solidFill>
                  <a:schemeClr val="tx1">
                    <a:lumMod val="85000"/>
                    <a:lumOff val="15000"/>
                  </a:schemeClr>
                </a:solidFill>
                <a:latin typeface="Calibri" panose="020F0502020204030204" pitchFamily="34" charset="0"/>
                <a:cs typeface="Calibri" panose="020F0502020204030204" pitchFamily="34" charset="0"/>
              </a:rPr>
              <a:t>hr</a:t>
            </a:r>
            <a:r>
              <a:rPr lang="en-US" sz="1600" u="sng" dirty="0">
                <a:solidFill>
                  <a:schemeClr val="tx1">
                    <a:lumMod val="85000"/>
                    <a:lumOff val="15000"/>
                  </a:schemeClr>
                </a:solidFill>
                <a:latin typeface="Calibri" panose="020F0502020204030204" pitchFamily="34" charset="0"/>
                <a:cs typeface="Calibri" panose="020F0502020204030204" pitchFamily="34" charset="0"/>
              </a:rPr>
              <a:t> each</a:t>
            </a:r>
          </a:p>
        </p:txBody>
      </p:sp>
      <p:grpSp>
        <p:nvGrpSpPr>
          <p:cNvPr id="101" name="Group 100">
            <a:extLst>
              <a:ext uri="{FF2B5EF4-FFF2-40B4-BE49-F238E27FC236}">
                <a16:creationId xmlns:a16="http://schemas.microsoft.com/office/drawing/2014/main" id="{390DF8C3-2F5D-904F-8952-FE93AF5A4E68}"/>
              </a:ext>
            </a:extLst>
          </p:cNvPr>
          <p:cNvGrpSpPr/>
          <p:nvPr/>
        </p:nvGrpSpPr>
        <p:grpSpPr>
          <a:xfrm>
            <a:off x="7134208" y="2003016"/>
            <a:ext cx="4831008" cy="885107"/>
            <a:chOff x="7134208" y="2039592"/>
            <a:chExt cx="4831008" cy="885107"/>
          </a:xfrm>
        </p:grpSpPr>
        <p:pic>
          <p:nvPicPr>
            <p:cNvPr id="84" name="Picture 83">
              <a:extLst>
                <a:ext uri="{FF2B5EF4-FFF2-40B4-BE49-F238E27FC236}">
                  <a16:creationId xmlns:a16="http://schemas.microsoft.com/office/drawing/2014/main" id="{EF605E4A-470C-E74E-B992-5EFDACA0549B}"/>
                </a:ext>
              </a:extLst>
            </p:cNvPr>
            <p:cNvPicPr>
              <a:picLocks noChangeAspect="1"/>
            </p:cNvPicPr>
            <p:nvPr/>
          </p:nvPicPr>
          <p:blipFill rotWithShape="1">
            <a:blip r:embed="rId6"/>
            <a:srcRect t="29197" b="31024"/>
            <a:stretch/>
          </p:blipFill>
          <p:spPr>
            <a:xfrm>
              <a:off x="7134209" y="2313668"/>
              <a:ext cx="1463040" cy="581983"/>
            </a:xfrm>
            <a:prstGeom prst="rect">
              <a:avLst/>
            </a:prstGeom>
          </p:spPr>
        </p:pic>
        <p:pic>
          <p:nvPicPr>
            <p:cNvPr id="85" name="Picture 84">
              <a:extLst>
                <a:ext uri="{FF2B5EF4-FFF2-40B4-BE49-F238E27FC236}">
                  <a16:creationId xmlns:a16="http://schemas.microsoft.com/office/drawing/2014/main" id="{058A5692-27CC-434E-BA9A-08D6B2409FD9}"/>
                </a:ext>
              </a:extLst>
            </p:cNvPr>
            <p:cNvPicPr preferRelativeResize="0">
              <a:picLocks/>
            </p:cNvPicPr>
            <p:nvPr/>
          </p:nvPicPr>
          <p:blipFill rotWithShape="1">
            <a:blip r:embed="rId7"/>
            <a:srcRect t="29981" b="30240"/>
            <a:stretch/>
          </p:blipFill>
          <p:spPr>
            <a:xfrm>
              <a:off x="8562904" y="2284619"/>
              <a:ext cx="1463040" cy="640080"/>
            </a:xfrm>
            <a:prstGeom prst="rect">
              <a:avLst/>
            </a:prstGeom>
          </p:spPr>
        </p:pic>
        <p:pic>
          <p:nvPicPr>
            <p:cNvPr id="91" name="Picture 90">
              <a:extLst>
                <a:ext uri="{FF2B5EF4-FFF2-40B4-BE49-F238E27FC236}">
                  <a16:creationId xmlns:a16="http://schemas.microsoft.com/office/drawing/2014/main" id="{07233B71-0AF0-4F46-B642-2F13A1840C4C}"/>
                </a:ext>
              </a:extLst>
            </p:cNvPr>
            <p:cNvPicPr>
              <a:picLocks/>
            </p:cNvPicPr>
            <p:nvPr/>
          </p:nvPicPr>
          <p:blipFill rotWithShape="1">
            <a:blip r:embed="rId8"/>
            <a:srcRect t="26664" b="29941"/>
            <a:stretch/>
          </p:blipFill>
          <p:spPr>
            <a:xfrm>
              <a:off x="10502176" y="2284619"/>
              <a:ext cx="1463040" cy="640080"/>
            </a:xfrm>
            <a:prstGeom prst="rect">
              <a:avLst/>
            </a:prstGeom>
          </p:spPr>
        </p:pic>
        <p:sp>
          <p:nvSpPr>
            <p:cNvPr id="100" name="TextBox 99">
              <a:extLst>
                <a:ext uri="{FF2B5EF4-FFF2-40B4-BE49-F238E27FC236}">
                  <a16:creationId xmlns:a16="http://schemas.microsoft.com/office/drawing/2014/main" id="{AD8135EA-F4A9-6A4A-B6C9-EAB0A9BDC9C5}"/>
                </a:ext>
              </a:extLst>
            </p:cNvPr>
            <p:cNvSpPr txBox="1"/>
            <p:nvPr/>
          </p:nvSpPr>
          <p:spPr>
            <a:xfrm>
              <a:off x="9917125" y="2124963"/>
              <a:ext cx="723275" cy="738664"/>
            </a:xfrm>
            <a:prstGeom prst="rect">
              <a:avLst/>
            </a:prstGeom>
            <a:noFill/>
          </p:spPr>
          <p:txBody>
            <a:bodyPr wrap="none" rtlCol="0">
              <a:spAutoFit/>
            </a:bodyPr>
            <a:lstStyle/>
            <a:p>
              <a:r>
                <a:rPr lang="en-US" sz="4200" dirty="0">
                  <a:latin typeface="Candara" panose="020E0502030303020204" pitchFamily="34" charset="0"/>
                </a:rPr>
                <a:t>…</a:t>
              </a:r>
            </a:p>
          </p:txBody>
        </p:sp>
        <p:sp>
          <p:nvSpPr>
            <p:cNvPr id="58" name="Left Brace 57">
              <a:extLst>
                <a:ext uri="{FF2B5EF4-FFF2-40B4-BE49-F238E27FC236}">
                  <a16:creationId xmlns:a16="http://schemas.microsoft.com/office/drawing/2014/main" id="{8A832D06-92FB-2745-BF5A-A7BE56D30EF9}"/>
                </a:ext>
              </a:extLst>
            </p:cNvPr>
            <p:cNvSpPr/>
            <p:nvPr/>
          </p:nvSpPr>
          <p:spPr>
            <a:xfrm rot="5400000">
              <a:off x="9340762" y="-166962"/>
              <a:ext cx="417900" cy="4831007"/>
            </a:xfrm>
            <a:prstGeom prst="leftBrace">
              <a:avLst>
                <a:gd name="adj1" fmla="val 37426"/>
                <a:gd name="adj2" fmla="val 61370"/>
              </a:avLst>
            </a:prstGeom>
            <a:noFill/>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8324E04C-D74D-C84A-A6B7-411639E00FD3}"/>
              </a:ext>
            </a:extLst>
          </p:cNvPr>
          <p:cNvGrpSpPr/>
          <p:nvPr/>
        </p:nvGrpSpPr>
        <p:grpSpPr>
          <a:xfrm>
            <a:off x="7691580" y="4220517"/>
            <a:ext cx="4339451" cy="825110"/>
            <a:chOff x="7691580" y="4257093"/>
            <a:chExt cx="4339451" cy="825110"/>
          </a:xfrm>
        </p:grpSpPr>
        <p:pic>
          <p:nvPicPr>
            <p:cNvPr id="114" name="Picture 113">
              <a:extLst>
                <a:ext uri="{FF2B5EF4-FFF2-40B4-BE49-F238E27FC236}">
                  <a16:creationId xmlns:a16="http://schemas.microsoft.com/office/drawing/2014/main" id="{50614083-7855-B243-A034-ACDA3A92FA62}"/>
                </a:ext>
              </a:extLst>
            </p:cNvPr>
            <p:cNvPicPr>
              <a:picLocks/>
            </p:cNvPicPr>
            <p:nvPr/>
          </p:nvPicPr>
          <p:blipFill>
            <a:blip r:embed="rId9"/>
            <a:stretch>
              <a:fillRect/>
            </a:stretch>
          </p:blipFill>
          <p:spPr>
            <a:xfrm>
              <a:off x="9305905" y="4257093"/>
              <a:ext cx="914400" cy="822960"/>
            </a:xfrm>
            <a:prstGeom prst="rect">
              <a:avLst/>
            </a:prstGeom>
          </p:spPr>
        </p:pic>
        <p:pic>
          <p:nvPicPr>
            <p:cNvPr id="116" name="Picture 115">
              <a:extLst>
                <a:ext uri="{FF2B5EF4-FFF2-40B4-BE49-F238E27FC236}">
                  <a16:creationId xmlns:a16="http://schemas.microsoft.com/office/drawing/2014/main" id="{EC3464F9-2BC8-3D4C-AF62-56C8FCA9BEBA}"/>
                </a:ext>
              </a:extLst>
            </p:cNvPr>
            <p:cNvPicPr>
              <a:picLocks/>
            </p:cNvPicPr>
            <p:nvPr/>
          </p:nvPicPr>
          <p:blipFill>
            <a:blip r:embed="rId10"/>
            <a:stretch>
              <a:fillRect/>
            </a:stretch>
          </p:blipFill>
          <p:spPr>
            <a:xfrm>
              <a:off x="7691580" y="4257093"/>
              <a:ext cx="914400" cy="825110"/>
            </a:xfrm>
            <a:prstGeom prst="rect">
              <a:avLst/>
            </a:prstGeom>
          </p:spPr>
        </p:pic>
        <p:pic>
          <p:nvPicPr>
            <p:cNvPr id="117" name="Picture 116">
              <a:extLst>
                <a:ext uri="{FF2B5EF4-FFF2-40B4-BE49-F238E27FC236}">
                  <a16:creationId xmlns:a16="http://schemas.microsoft.com/office/drawing/2014/main" id="{88671574-C051-DD48-BE49-87AD99B285E7}"/>
                </a:ext>
              </a:extLst>
            </p:cNvPr>
            <p:cNvPicPr>
              <a:picLocks/>
            </p:cNvPicPr>
            <p:nvPr/>
          </p:nvPicPr>
          <p:blipFill>
            <a:blip r:embed="rId11"/>
            <a:stretch>
              <a:fillRect/>
            </a:stretch>
          </p:blipFill>
          <p:spPr>
            <a:xfrm>
              <a:off x="11116631" y="4257093"/>
              <a:ext cx="914400" cy="822960"/>
            </a:xfrm>
            <a:prstGeom prst="rect">
              <a:avLst/>
            </a:prstGeom>
          </p:spPr>
        </p:pic>
      </p:grpSp>
      <p:grpSp>
        <p:nvGrpSpPr>
          <p:cNvPr id="127" name="Group 126">
            <a:extLst>
              <a:ext uri="{FF2B5EF4-FFF2-40B4-BE49-F238E27FC236}">
                <a16:creationId xmlns:a16="http://schemas.microsoft.com/office/drawing/2014/main" id="{377C2801-E1FE-B14C-BFC0-BD71F66EECC9}"/>
              </a:ext>
            </a:extLst>
          </p:cNvPr>
          <p:cNvGrpSpPr/>
          <p:nvPr/>
        </p:nvGrpSpPr>
        <p:grpSpPr>
          <a:xfrm>
            <a:off x="7282038" y="2883764"/>
            <a:ext cx="4650482" cy="598572"/>
            <a:chOff x="7282038" y="2920340"/>
            <a:chExt cx="4650482" cy="598572"/>
          </a:xfrm>
        </p:grpSpPr>
        <p:sp>
          <p:nvSpPr>
            <p:cNvPr id="30" name="Rectangle 29">
              <a:extLst>
                <a:ext uri="{FF2B5EF4-FFF2-40B4-BE49-F238E27FC236}">
                  <a16:creationId xmlns:a16="http://schemas.microsoft.com/office/drawing/2014/main" id="{6BEB1297-DCEA-AD42-92F3-A87C7FFC3610}"/>
                </a:ext>
              </a:extLst>
            </p:cNvPr>
            <p:cNvSpPr/>
            <p:nvPr/>
          </p:nvSpPr>
          <p:spPr>
            <a:xfrm>
              <a:off x="7282038" y="3259469"/>
              <a:ext cx="4650482" cy="259443"/>
            </a:xfrm>
            <a:prstGeom prst="rect">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FIFO; real-time tracking &amp; update</a:t>
              </a:r>
            </a:p>
          </p:txBody>
        </p:sp>
        <p:sp>
          <p:nvSpPr>
            <p:cNvPr id="103" name="Right Arrow 102">
              <a:extLst>
                <a:ext uri="{FF2B5EF4-FFF2-40B4-BE49-F238E27FC236}">
                  <a16:creationId xmlns:a16="http://schemas.microsoft.com/office/drawing/2014/main" id="{F872347B-57BE-8343-BC89-C575BD14C6C5}"/>
                </a:ext>
              </a:extLst>
            </p:cNvPr>
            <p:cNvSpPr/>
            <p:nvPr/>
          </p:nvSpPr>
          <p:spPr>
            <a:xfrm rot="5400000">
              <a:off x="7712755" y="2963576"/>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a:extLst>
                <a:ext uri="{FF2B5EF4-FFF2-40B4-BE49-F238E27FC236}">
                  <a16:creationId xmlns:a16="http://schemas.microsoft.com/office/drawing/2014/main" id="{75C64B91-4BA8-DA40-82E2-DC8A99CD2C69}"/>
                </a:ext>
              </a:extLst>
            </p:cNvPr>
            <p:cNvSpPr/>
            <p:nvPr/>
          </p:nvSpPr>
          <p:spPr>
            <a:xfrm rot="5400000">
              <a:off x="11058488" y="2963576"/>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a:extLst>
                <a:ext uri="{FF2B5EF4-FFF2-40B4-BE49-F238E27FC236}">
                  <a16:creationId xmlns:a16="http://schemas.microsoft.com/office/drawing/2014/main" id="{8560D533-BEBB-2F4C-88A0-704E5BC08380}"/>
                </a:ext>
              </a:extLst>
            </p:cNvPr>
            <p:cNvSpPr/>
            <p:nvPr/>
          </p:nvSpPr>
          <p:spPr>
            <a:xfrm rot="5400000">
              <a:off x="9137204" y="2963576"/>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Rounded Rectangle 121">
            <a:extLst>
              <a:ext uri="{FF2B5EF4-FFF2-40B4-BE49-F238E27FC236}">
                <a16:creationId xmlns:a16="http://schemas.microsoft.com/office/drawing/2014/main" id="{B387EC3D-6055-4C42-A774-8E0EADCAA8E1}"/>
              </a:ext>
            </a:extLst>
          </p:cNvPr>
          <p:cNvSpPr/>
          <p:nvPr/>
        </p:nvSpPr>
        <p:spPr>
          <a:xfrm>
            <a:off x="7336403" y="5222727"/>
            <a:ext cx="2726664" cy="1124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dirty="0">
                <a:solidFill>
                  <a:schemeClr val="tx1">
                    <a:lumMod val="85000"/>
                    <a:lumOff val="15000"/>
                  </a:schemeClr>
                </a:solidFill>
                <a:latin typeface="Calibri" panose="020F0502020204030204" pitchFamily="34" charset="0"/>
                <a:cs typeface="Calibri" panose="020F0502020204030204" pitchFamily="34" charset="0"/>
              </a:rPr>
              <a:t>CG Simulation</a:t>
            </a:r>
          </a:p>
          <a:p>
            <a:r>
              <a:rPr lang="en-US" sz="1600" dirty="0">
                <a:solidFill>
                  <a:schemeClr val="tx1">
                    <a:lumMod val="85000"/>
                    <a:lumOff val="15000"/>
                  </a:schemeClr>
                </a:solidFill>
                <a:latin typeface="Calibri" panose="020F0502020204030204" pitchFamily="34" charset="0"/>
                <a:cs typeface="Calibri" panose="020F0502020204030204" pitchFamily="34" charset="0"/>
              </a:rPr>
              <a:t>C++ (with CUDA); </a:t>
            </a:r>
            <a:r>
              <a:rPr lang="en-US" sz="1600" dirty="0" err="1">
                <a:solidFill>
                  <a:schemeClr val="tx1">
                    <a:lumMod val="85000"/>
                    <a:lumOff val="15000"/>
                  </a:schemeClr>
                </a:solidFill>
                <a:latin typeface="Calibri" panose="020F0502020204030204" pitchFamily="34" charset="0"/>
                <a:cs typeface="Calibri" panose="020F0502020204030204" pitchFamily="34" charset="0"/>
              </a:rPr>
              <a:t>ddcMD</a:t>
            </a:r>
            <a:endParaRPr lang="en-US" sz="1600" dirty="0">
              <a:solidFill>
                <a:schemeClr val="tx1">
                  <a:lumMod val="85000"/>
                  <a:lumOff val="15000"/>
                </a:schemeClr>
              </a:solidFill>
              <a:latin typeface="Calibri" panose="020F0502020204030204" pitchFamily="34" charset="0"/>
              <a:cs typeface="Calibri" panose="020F0502020204030204" pitchFamily="34" charset="0"/>
            </a:endParaRPr>
          </a:p>
          <a:p>
            <a:r>
              <a:rPr lang="en-US" sz="1600" u="sng" dirty="0">
                <a:solidFill>
                  <a:schemeClr val="tx1">
                    <a:lumMod val="85000"/>
                    <a:lumOff val="15000"/>
                  </a:schemeClr>
                </a:solidFill>
                <a:latin typeface="Calibri" panose="020F0502020204030204" pitchFamily="34" charset="0"/>
                <a:cs typeface="Calibri" panose="020F0502020204030204" pitchFamily="34" charset="0"/>
              </a:rPr>
              <a:t>1 GPU + 1 CPU core each</a:t>
            </a:r>
            <a:br>
              <a:rPr lang="en-US" sz="1600" dirty="0">
                <a:solidFill>
                  <a:schemeClr val="tx1">
                    <a:lumMod val="85000"/>
                    <a:lumOff val="15000"/>
                  </a:schemeClr>
                </a:solidFill>
                <a:latin typeface="Calibri" panose="020F0502020204030204" pitchFamily="34" charset="0"/>
                <a:cs typeface="Calibri" panose="020F0502020204030204" pitchFamily="34" charset="0"/>
              </a:rPr>
            </a:br>
            <a:r>
              <a:rPr lang="en-US" sz="1600" dirty="0">
                <a:solidFill>
                  <a:schemeClr val="tx1">
                    <a:lumMod val="85000"/>
                    <a:lumOff val="15000"/>
                  </a:schemeClr>
                </a:solidFill>
                <a:latin typeface="Calibri" panose="020F0502020204030204" pitchFamily="34" charset="0"/>
                <a:cs typeface="Calibri" panose="020F0502020204030204" pitchFamily="34" charset="0"/>
              </a:rPr>
              <a:t>1.04 </a:t>
            </a:r>
            <a:r>
              <a:rPr lang="en-US" sz="1600" dirty="0" err="1">
                <a:solidFill>
                  <a:schemeClr val="tx1">
                    <a:lumMod val="85000"/>
                    <a:lumOff val="15000"/>
                  </a:schemeClr>
                </a:solidFill>
                <a:latin typeface="Symbol" pitchFamily="2" charset="2"/>
                <a:cs typeface="Calibri" panose="020F0502020204030204" pitchFamily="34" charset="0"/>
              </a:rPr>
              <a:t>m</a:t>
            </a:r>
            <a:r>
              <a:rPr lang="en-US" sz="1600" dirty="0" err="1">
                <a:solidFill>
                  <a:schemeClr val="tx1">
                    <a:lumMod val="85000"/>
                    <a:lumOff val="15000"/>
                  </a:schemeClr>
                </a:solidFill>
                <a:latin typeface="Calibri" panose="020F0502020204030204" pitchFamily="34" charset="0"/>
                <a:cs typeface="Calibri" panose="020F0502020204030204" pitchFamily="34" charset="0"/>
              </a:rPr>
              <a:t>s</a:t>
            </a:r>
            <a:r>
              <a:rPr lang="en-US" sz="1600" dirty="0">
                <a:solidFill>
                  <a:schemeClr val="tx1">
                    <a:lumMod val="85000"/>
                    <a:lumOff val="15000"/>
                  </a:schemeClr>
                </a:solidFill>
                <a:latin typeface="Calibri" panose="020F0502020204030204" pitchFamily="34" charset="0"/>
                <a:cs typeface="Calibri" panose="020F0502020204030204" pitchFamily="34" charset="0"/>
              </a:rPr>
              <a:t> and ~6.5 GB per day</a:t>
            </a:r>
          </a:p>
        </p:txBody>
      </p:sp>
      <p:sp>
        <p:nvSpPr>
          <p:cNvPr id="123" name="Rounded Rectangle 122">
            <a:extLst>
              <a:ext uri="{FF2B5EF4-FFF2-40B4-BE49-F238E27FC236}">
                <a16:creationId xmlns:a16="http://schemas.microsoft.com/office/drawing/2014/main" id="{63BADADD-5BE6-0048-A734-DAFCF55742A5}"/>
              </a:ext>
            </a:extLst>
          </p:cNvPr>
          <p:cNvSpPr/>
          <p:nvPr/>
        </p:nvSpPr>
        <p:spPr>
          <a:xfrm>
            <a:off x="10131701" y="5222727"/>
            <a:ext cx="1974551" cy="1124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u="sng" dirty="0">
                <a:solidFill>
                  <a:schemeClr val="tx1">
                    <a:lumMod val="85000"/>
                    <a:lumOff val="15000"/>
                  </a:schemeClr>
                </a:solidFill>
                <a:latin typeface="Calibri" panose="020F0502020204030204" pitchFamily="34" charset="0"/>
                <a:cs typeface="Calibri" panose="020F0502020204030204" pitchFamily="34" charset="0"/>
              </a:rPr>
              <a:t>In situ </a:t>
            </a:r>
            <a:r>
              <a:rPr lang="en-US" sz="1600" b="1" i="1" dirty="0">
                <a:solidFill>
                  <a:schemeClr val="tx1">
                    <a:lumMod val="85000"/>
                    <a:lumOff val="15000"/>
                  </a:schemeClr>
                </a:solidFill>
                <a:latin typeface="Calibri" panose="020F0502020204030204" pitchFamily="34" charset="0"/>
                <a:cs typeface="Calibri" panose="020F0502020204030204" pitchFamily="34" charset="0"/>
              </a:rPr>
              <a:t>CG Analysis</a:t>
            </a:r>
          </a:p>
          <a:p>
            <a:r>
              <a:rPr lang="en-US" sz="1600" dirty="0">
                <a:solidFill>
                  <a:schemeClr val="tx1">
                    <a:lumMod val="85000"/>
                    <a:lumOff val="15000"/>
                  </a:schemeClr>
                </a:solidFill>
                <a:latin typeface="Calibri" panose="020F0502020204030204" pitchFamily="34" charset="0"/>
                <a:cs typeface="Calibri" panose="020F0502020204030204" pitchFamily="34" charset="0"/>
              </a:rPr>
              <a:t>Python; Custom</a:t>
            </a:r>
          </a:p>
          <a:p>
            <a:r>
              <a:rPr lang="en-US" sz="1600" dirty="0">
                <a:solidFill>
                  <a:schemeClr val="tx1">
                    <a:lumMod val="85000"/>
                    <a:lumOff val="15000"/>
                  </a:schemeClr>
                </a:solidFill>
                <a:latin typeface="Calibri" panose="020F0502020204030204" pitchFamily="34" charset="0"/>
                <a:cs typeface="Calibri" panose="020F0502020204030204" pitchFamily="34" charset="0"/>
              </a:rPr>
              <a:t>3 CPU cores each</a:t>
            </a:r>
            <a:br>
              <a:rPr lang="en-US" sz="1600" dirty="0">
                <a:solidFill>
                  <a:schemeClr val="tx1">
                    <a:lumMod val="85000"/>
                    <a:lumOff val="15000"/>
                  </a:schemeClr>
                </a:solidFill>
                <a:latin typeface="Calibri" panose="020F0502020204030204" pitchFamily="34" charset="0"/>
                <a:cs typeface="Calibri" panose="020F0502020204030204" pitchFamily="34" charset="0"/>
              </a:rPr>
            </a:br>
            <a:r>
              <a:rPr lang="en-US" sz="1600" dirty="0">
                <a:solidFill>
                  <a:schemeClr val="tx1">
                    <a:lumMod val="85000"/>
                    <a:lumOff val="15000"/>
                  </a:schemeClr>
                </a:solidFill>
                <a:latin typeface="Calibri" panose="020F0502020204030204" pitchFamily="34" charset="0"/>
                <a:cs typeface="Calibri" panose="020F0502020204030204" pitchFamily="34" charset="0"/>
              </a:rPr>
              <a:t>&gt;2K frames per day</a:t>
            </a:r>
          </a:p>
        </p:txBody>
      </p:sp>
      <p:grpSp>
        <p:nvGrpSpPr>
          <p:cNvPr id="129" name="Group 128">
            <a:extLst>
              <a:ext uri="{FF2B5EF4-FFF2-40B4-BE49-F238E27FC236}">
                <a16:creationId xmlns:a16="http://schemas.microsoft.com/office/drawing/2014/main" id="{3BEF2B84-0D15-6F40-994A-F980F8E34FC8}"/>
              </a:ext>
            </a:extLst>
          </p:cNvPr>
          <p:cNvGrpSpPr/>
          <p:nvPr/>
        </p:nvGrpSpPr>
        <p:grpSpPr>
          <a:xfrm>
            <a:off x="7134208" y="3524062"/>
            <a:ext cx="4831007" cy="893329"/>
            <a:chOff x="7134208" y="3560638"/>
            <a:chExt cx="4831007" cy="893329"/>
          </a:xfrm>
        </p:grpSpPr>
        <p:grpSp>
          <p:nvGrpSpPr>
            <p:cNvPr id="124" name="Group 123">
              <a:extLst>
                <a:ext uri="{FF2B5EF4-FFF2-40B4-BE49-F238E27FC236}">
                  <a16:creationId xmlns:a16="http://schemas.microsoft.com/office/drawing/2014/main" id="{3E6AF5A6-FAA1-AA4F-8085-10DDEF02F3BE}"/>
                </a:ext>
              </a:extLst>
            </p:cNvPr>
            <p:cNvGrpSpPr/>
            <p:nvPr/>
          </p:nvGrpSpPr>
          <p:grpSpPr>
            <a:xfrm>
              <a:off x="7134208" y="3813887"/>
              <a:ext cx="4831007" cy="640080"/>
              <a:chOff x="7134208" y="3813887"/>
              <a:chExt cx="4831007" cy="640080"/>
            </a:xfrm>
          </p:grpSpPr>
          <p:pic>
            <p:nvPicPr>
              <p:cNvPr id="108" name="Picture 107">
                <a:extLst>
                  <a:ext uri="{FF2B5EF4-FFF2-40B4-BE49-F238E27FC236}">
                    <a16:creationId xmlns:a16="http://schemas.microsoft.com/office/drawing/2014/main" id="{A9B1ED21-57B2-6E47-B38A-93A5B017A63C}"/>
                  </a:ext>
                </a:extLst>
              </p:cNvPr>
              <p:cNvPicPr>
                <a:picLocks noChangeAspect="1"/>
              </p:cNvPicPr>
              <p:nvPr/>
            </p:nvPicPr>
            <p:blipFill rotWithShape="1">
              <a:blip r:embed="rId6"/>
              <a:srcRect t="29197" b="31024"/>
              <a:stretch/>
            </p:blipFill>
            <p:spPr>
              <a:xfrm>
                <a:off x="7134208" y="3842936"/>
                <a:ext cx="1463040" cy="581983"/>
              </a:xfrm>
              <a:prstGeom prst="rect">
                <a:avLst/>
              </a:prstGeom>
            </p:spPr>
          </p:pic>
          <p:pic>
            <p:nvPicPr>
              <p:cNvPr id="109" name="Picture 108">
                <a:extLst>
                  <a:ext uri="{FF2B5EF4-FFF2-40B4-BE49-F238E27FC236}">
                    <a16:creationId xmlns:a16="http://schemas.microsoft.com/office/drawing/2014/main" id="{63BA66EF-15A5-7342-A80F-60F5E86D1932}"/>
                  </a:ext>
                </a:extLst>
              </p:cNvPr>
              <p:cNvPicPr preferRelativeResize="0">
                <a:picLocks/>
              </p:cNvPicPr>
              <p:nvPr/>
            </p:nvPicPr>
            <p:blipFill rotWithShape="1">
              <a:blip r:embed="rId7"/>
              <a:srcRect t="29981" b="30240"/>
              <a:stretch/>
            </p:blipFill>
            <p:spPr>
              <a:xfrm>
                <a:off x="8562903" y="3813887"/>
                <a:ext cx="1463040" cy="640080"/>
              </a:xfrm>
              <a:prstGeom prst="rect">
                <a:avLst/>
              </a:prstGeom>
            </p:spPr>
          </p:pic>
          <p:pic>
            <p:nvPicPr>
              <p:cNvPr id="110" name="Picture 109">
                <a:extLst>
                  <a:ext uri="{FF2B5EF4-FFF2-40B4-BE49-F238E27FC236}">
                    <a16:creationId xmlns:a16="http://schemas.microsoft.com/office/drawing/2014/main" id="{0C4F48BA-8695-E04D-B0A4-6D205E77B95A}"/>
                  </a:ext>
                </a:extLst>
              </p:cNvPr>
              <p:cNvPicPr>
                <a:picLocks/>
              </p:cNvPicPr>
              <p:nvPr/>
            </p:nvPicPr>
            <p:blipFill rotWithShape="1">
              <a:blip r:embed="rId8"/>
              <a:srcRect t="26664" b="29941"/>
              <a:stretch/>
            </p:blipFill>
            <p:spPr>
              <a:xfrm>
                <a:off x="10502175" y="3813887"/>
                <a:ext cx="1463040" cy="640080"/>
              </a:xfrm>
              <a:prstGeom prst="rect">
                <a:avLst/>
              </a:prstGeom>
            </p:spPr>
          </p:pic>
        </p:grpSp>
        <p:sp>
          <p:nvSpPr>
            <p:cNvPr id="119" name="Right Arrow 118">
              <a:extLst>
                <a:ext uri="{FF2B5EF4-FFF2-40B4-BE49-F238E27FC236}">
                  <a16:creationId xmlns:a16="http://schemas.microsoft.com/office/drawing/2014/main" id="{04DDB515-2F94-2140-9075-B6BE5F02A437}"/>
                </a:ext>
              </a:extLst>
            </p:cNvPr>
            <p:cNvSpPr/>
            <p:nvPr/>
          </p:nvSpPr>
          <p:spPr>
            <a:xfrm rot="5400000">
              <a:off x="7717238" y="3603874"/>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B993B879-42CE-8543-A9ED-8F85918BF7FB}"/>
                </a:ext>
              </a:extLst>
            </p:cNvPr>
            <p:cNvSpPr/>
            <p:nvPr/>
          </p:nvSpPr>
          <p:spPr>
            <a:xfrm rot="5400000">
              <a:off x="11062971" y="3603874"/>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ight Arrow 120">
              <a:extLst>
                <a:ext uri="{FF2B5EF4-FFF2-40B4-BE49-F238E27FC236}">
                  <a16:creationId xmlns:a16="http://schemas.microsoft.com/office/drawing/2014/main" id="{0944F12B-B978-A147-8FE9-013638259F35}"/>
                </a:ext>
              </a:extLst>
            </p:cNvPr>
            <p:cNvSpPr/>
            <p:nvPr/>
          </p:nvSpPr>
          <p:spPr>
            <a:xfrm rot="5400000">
              <a:off x="9141687" y="3603874"/>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BF536A23-CC0E-1E44-8ABA-32F1FD01DC6E}"/>
                </a:ext>
              </a:extLst>
            </p:cNvPr>
            <p:cNvSpPr txBox="1"/>
            <p:nvPr/>
          </p:nvSpPr>
          <p:spPr>
            <a:xfrm>
              <a:off x="9934377" y="3625812"/>
              <a:ext cx="723275" cy="738664"/>
            </a:xfrm>
            <a:prstGeom prst="rect">
              <a:avLst/>
            </a:prstGeom>
            <a:noFill/>
          </p:spPr>
          <p:txBody>
            <a:bodyPr wrap="none" rtlCol="0">
              <a:spAutoFit/>
            </a:bodyPr>
            <a:lstStyle/>
            <a:p>
              <a:r>
                <a:rPr lang="en-US" sz="4200" dirty="0">
                  <a:latin typeface="Candara" panose="020E0502030303020204" pitchFamily="34" charset="0"/>
                </a:rPr>
                <a:t>…</a:t>
              </a:r>
            </a:p>
          </p:txBody>
        </p:sp>
      </p:grpSp>
      <p:sp>
        <p:nvSpPr>
          <p:cNvPr id="133" name="Rounded Rectangle 132">
            <a:extLst>
              <a:ext uri="{FF2B5EF4-FFF2-40B4-BE49-F238E27FC236}">
                <a16:creationId xmlns:a16="http://schemas.microsoft.com/office/drawing/2014/main" id="{5E4148A1-CCCF-D244-BC89-264D19FFAB22}"/>
              </a:ext>
            </a:extLst>
          </p:cNvPr>
          <p:cNvSpPr/>
          <p:nvPr/>
        </p:nvSpPr>
        <p:spPr>
          <a:xfrm>
            <a:off x="3713484" y="5222727"/>
            <a:ext cx="2726664" cy="1124724"/>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600" b="1" i="1" dirty="0">
                <a:solidFill>
                  <a:schemeClr val="tx1">
                    <a:lumMod val="85000"/>
                    <a:lumOff val="15000"/>
                  </a:schemeClr>
                </a:solidFill>
                <a:latin typeface="Calibri" panose="020F0502020204030204" pitchFamily="34" charset="0"/>
                <a:cs typeface="Calibri" panose="020F0502020204030204" pitchFamily="34" charset="0"/>
              </a:rPr>
              <a:t>Analysis </a:t>
            </a:r>
            <a:r>
              <a:rPr lang="en-US" sz="1600" b="1" i="1" dirty="0" err="1">
                <a:solidFill>
                  <a:schemeClr val="tx1">
                    <a:lumMod val="85000"/>
                    <a:lumOff val="15000"/>
                  </a:schemeClr>
                </a:solidFill>
                <a:latin typeface="Calibri" panose="020F0502020204030204" pitchFamily="34" charset="0"/>
                <a:cs typeface="Calibri" panose="020F0502020204030204" pitchFamily="34" charset="0"/>
              </a:rPr>
              <a:t>Aggreg</a:t>
            </a:r>
            <a:r>
              <a:rPr lang="en-US" sz="1600" b="1" i="1" dirty="0">
                <a:solidFill>
                  <a:schemeClr val="tx1">
                    <a:lumMod val="85000"/>
                    <a:lumOff val="15000"/>
                  </a:schemeClr>
                </a:solidFill>
                <a:latin typeface="Calibri" panose="020F0502020204030204" pitchFamily="34" charset="0"/>
                <a:cs typeface="Calibri" panose="020F0502020204030204" pitchFamily="34" charset="0"/>
              </a:rPr>
              <a:t>. &amp; Feedback</a:t>
            </a:r>
          </a:p>
          <a:p>
            <a:r>
              <a:rPr lang="en-US" sz="1600" dirty="0">
                <a:solidFill>
                  <a:schemeClr val="tx1">
                    <a:lumMod val="85000"/>
                    <a:lumOff val="15000"/>
                  </a:schemeClr>
                </a:solidFill>
                <a:latin typeface="Calibri" panose="020F0502020204030204" pitchFamily="34" charset="0"/>
                <a:cs typeface="Calibri" panose="020F0502020204030204" pitchFamily="34" charset="0"/>
              </a:rPr>
              <a:t>Python; Custom</a:t>
            </a:r>
          </a:p>
          <a:p>
            <a:r>
              <a:rPr lang="en-US" sz="1600" dirty="0">
                <a:solidFill>
                  <a:schemeClr val="tx1">
                    <a:lumMod val="85000"/>
                    <a:lumOff val="15000"/>
                  </a:schemeClr>
                </a:solidFill>
                <a:latin typeface="Calibri" panose="020F0502020204030204" pitchFamily="34" charset="0"/>
                <a:cs typeface="Calibri" panose="020F0502020204030204" pitchFamily="34" charset="0"/>
              </a:rPr>
              <a:t>24 CPU cores</a:t>
            </a:r>
            <a:br>
              <a:rPr lang="en-US" sz="1600" dirty="0">
                <a:solidFill>
                  <a:schemeClr val="tx1">
                    <a:lumMod val="85000"/>
                    <a:lumOff val="15000"/>
                  </a:schemeClr>
                </a:solidFill>
                <a:latin typeface="Calibri" panose="020F0502020204030204" pitchFamily="34" charset="0"/>
                <a:cs typeface="Calibri" panose="020F0502020204030204" pitchFamily="34" charset="0"/>
              </a:rPr>
            </a:br>
            <a:r>
              <a:rPr lang="en-US" sz="1600" u="sng" dirty="0">
                <a:solidFill>
                  <a:schemeClr val="tx1">
                    <a:lumMod val="85000"/>
                    <a:lumOff val="15000"/>
                  </a:schemeClr>
                </a:solidFill>
                <a:latin typeface="Calibri" panose="020F0502020204030204" pitchFamily="34" charset="0"/>
                <a:cs typeface="Calibri" panose="020F0502020204030204" pitchFamily="34" charset="0"/>
              </a:rPr>
              <a:t>120,000 reads per cycle </a:t>
            </a:r>
          </a:p>
        </p:txBody>
      </p:sp>
      <p:sp>
        <p:nvSpPr>
          <p:cNvPr id="47" name="Title 1">
            <a:extLst>
              <a:ext uri="{FF2B5EF4-FFF2-40B4-BE49-F238E27FC236}">
                <a16:creationId xmlns:a16="http://schemas.microsoft.com/office/drawing/2014/main" id="{AD842531-10B2-7848-849C-F8ACCA6C0C33}"/>
              </a:ext>
            </a:extLst>
          </p:cNvPr>
          <p:cNvSpPr>
            <a:spLocks noGrp="1"/>
          </p:cNvSpPr>
          <p:nvPr>
            <p:ph type="title"/>
          </p:nvPr>
        </p:nvSpPr>
        <p:spPr>
          <a:xfrm>
            <a:off x="609600" y="220136"/>
            <a:ext cx="10972800" cy="1005840"/>
          </a:xfrm>
        </p:spPr>
        <p:txBody>
          <a:bodyPr/>
          <a:lstStyle/>
          <a:p>
            <a:r>
              <a:rPr lang="en-US" dirty="0" err="1"/>
              <a:t>MuMMI</a:t>
            </a:r>
            <a:r>
              <a:rPr lang="en-US" dirty="0"/>
              <a:t> implements a complex and dynamic </a:t>
            </a:r>
            <a:br>
              <a:rPr lang="en-US" dirty="0"/>
            </a:br>
            <a:r>
              <a:rPr lang="en-US" dirty="0"/>
              <a:t>workflow</a:t>
            </a:r>
          </a:p>
        </p:txBody>
      </p:sp>
      <p:sp>
        <p:nvSpPr>
          <p:cNvPr id="4" name="Slide Number Placeholder 3">
            <a:extLst>
              <a:ext uri="{FF2B5EF4-FFF2-40B4-BE49-F238E27FC236}">
                <a16:creationId xmlns:a16="http://schemas.microsoft.com/office/drawing/2014/main" id="{BB8C60BB-8870-464D-B02D-E6CC8C0CD75D}"/>
              </a:ext>
            </a:extLst>
          </p:cNvPr>
          <p:cNvSpPr>
            <a:spLocks noGrp="1"/>
          </p:cNvSpPr>
          <p:nvPr>
            <p:ph type="sldNum" sz="quarter" idx="4294967295"/>
          </p:nvPr>
        </p:nvSpPr>
        <p:spPr/>
        <p:txBody>
          <a:bodyPr/>
          <a:lstStyle/>
          <a:p>
            <a:endParaRPr lang="en-US" dirty="0"/>
          </a:p>
        </p:txBody>
      </p:sp>
      <p:pic>
        <p:nvPicPr>
          <p:cNvPr id="55" name="Picture 54">
            <a:extLst>
              <a:ext uri="{FF2B5EF4-FFF2-40B4-BE49-F238E27FC236}">
                <a16:creationId xmlns:a16="http://schemas.microsoft.com/office/drawing/2014/main" id="{C2DD188F-559C-2848-B996-BCA9DD7D6C59}"/>
              </a:ext>
            </a:extLst>
          </p:cNvPr>
          <p:cNvPicPr>
            <a:picLocks noChangeAspect="1"/>
          </p:cNvPicPr>
          <p:nvPr/>
        </p:nvPicPr>
        <p:blipFill>
          <a:blip r:embed="rId12"/>
          <a:stretch>
            <a:fillRect/>
          </a:stretch>
        </p:blipFill>
        <p:spPr>
          <a:xfrm>
            <a:off x="4788097" y="3919906"/>
            <a:ext cx="1806686" cy="1055509"/>
          </a:xfrm>
          <a:prstGeom prst="rect">
            <a:avLst/>
          </a:prstGeom>
        </p:spPr>
      </p:pic>
      <p:sp>
        <p:nvSpPr>
          <p:cNvPr id="56" name="Right Arrow 55">
            <a:extLst>
              <a:ext uri="{FF2B5EF4-FFF2-40B4-BE49-F238E27FC236}">
                <a16:creationId xmlns:a16="http://schemas.microsoft.com/office/drawing/2014/main" id="{7276AD5E-48C5-0B4B-A59C-DB910C7D30DA}"/>
              </a:ext>
            </a:extLst>
          </p:cNvPr>
          <p:cNvSpPr/>
          <p:nvPr/>
        </p:nvSpPr>
        <p:spPr>
          <a:xfrm rot="11808720">
            <a:off x="6587032" y="4449647"/>
            <a:ext cx="1054721" cy="223094"/>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a:extLst>
              <a:ext uri="{FF2B5EF4-FFF2-40B4-BE49-F238E27FC236}">
                <a16:creationId xmlns:a16="http://schemas.microsoft.com/office/drawing/2014/main" id="{C4CCB5B2-4157-7840-9C9F-E234303337CA}"/>
              </a:ext>
            </a:extLst>
          </p:cNvPr>
          <p:cNvSpPr/>
          <p:nvPr/>
        </p:nvSpPr>
        <p:spPr>
          <a:xfrm rot="11808720">
            <a:off x="3703023" y="4089322"/>
            <a:ext cx="1054721" cy="223094"/>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9F407132-BF42-9A49-A5AE-99425455C262}"/>
              </a:ext>
            </a:extLst>
          </p:cNvPr>
          <p:cNvGrpSpPr/>
          <p:nvPr/>
        </p:nvGrpSpPr>
        <p:grpSpPr>
          <a:xfrm>
            <a:off x="5778647" y="3983837"/>
            <a:ext cx="782550" cy="774226"/>
            <a:chOff x="4004334" y="-913081"/>
            <a:chExt cx="782550" cy="774226"/>
          </a:xfrm>
        </p:grpSpPr>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BB5D352-F7AB-5F40-BF1A-5F67CFE63A8A}"/>
                    </a:ext>
                  </a:extLst>
                </p:cNvPr>
                <p:cNvSpPr txBox="1"/>
                <p:nvPr/>
              </p:nvSpPr>
              <p:spPr>
                <a:xfrm>
                  <a:off x="4246650" y="-838234"/>
                  <a:ext cx="297918" cy="6706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solidFill>
                                  <a:schemeClr val="accent1"/>
                                </a:solidFill>
                                <a:latin typeface="Cambria Math" panose="02040503050406030204" pitchFamily="18" charset="0"/>
                              </a:rPr>
                            </m:ctrlPr>
                          </m:naryPr>
                          <m:sub/>
                          <m:sup/>
                          <m:e>
                            <m:r>
                              <a:rPr lang="en-US" b="0" i="1" smtClean="0">
                                <a:solidFill>
                                  <a:schemeClr val="accent1"/>
                                </a:solidFill>
                                <a:latin typeface="Cambria Math" panose="02040503050406030204" pitchFamily="18" charset="0"/>
                              </a:rPr>
                              <m:t> </m:t>
                            </m:r>
                          </m:e>
                        </m:nary>
                      </m:oMath>
                    </m:oMathPara>
                  </a14:m>
                  <a:endParaRPr lang="en-US" dirty="0">
                    <a:solidFill>
                      <a:schemeClr val="accent1"/>
                    </a:solidFill>
                  </a:endParaRPr>
                </a:p>
              </p:txBody>
            </p:sp>
          </mc:Choice>
          <mc:Fallback xmlns="">
            <p:sp>
              <p:nvSpPr>
                <p:cNvPr id="60" name="TextBox 59">
                  <a:extLst>
                    <a:ext uri="{FF2B5EF4-FFF2-40B4-BE49-F238E27FC236}">
                      <a16:creationId xmlns:a16="http://schemas.microsoft.com/office/drawing/2014/main" id="{9BB5D352-F7AB-5F40-BF1A-5F67CFE63A8A}"/>
                    </a:ext>
                  </a:extLst>
                </p:cNvPr>
                <p:cNvSpPr txBox="1">
                  <a:spLocks noRot="1" noChangeAspect="1" noMove="1" noResize="1" noEditPoints="1" noAdjustHandles="1" noChangeArrowheads="1" noChangeShapeType="1" noTextEdit="1"/>
                </p:cNvSpPr>
                <p:nvPr/>
              </p:nvSpPr>
              <p:spPr>
                <a:xfrm>
                  <a:off x="4246650" y="-838234"/>
                  <a:ext cx="297918" cy="670696"/>
                </a:xfrm>
                <a:prstGeom prst="rect">
                  <a:avLst/>
                </a:prstGeom>
                <a:blipFill>
                  <a:blip r:embed="rId13"/>
                  <a:stretch>
                    <a:fillRect l="-268000" t="-147170" r="-176000" b="-203774"/>
                  </a:stretch>
                </a:blipFill>
              </p:spPr>
              <p:txBody>
                <a:bodyPr/>
                <a:lstStyle/>
                <a:p>
                  <a:r>
                    <a:rPr lang="en-US">
                      <a:noFill/>
                    </a:rPr>
                    <a:t> </a:t>
                  </a:r>
                </a:p>
              </p:txBody>
            </p:sp>
          </mc:Fallback>
        </mc:AlternateContent>
        <p:sp>
          <p:nvSpPr>
            <p:cNvPr id="63" name="Donut 62">
              <a:extLst>
                <a:ext uri="{FF2B5EF4-FFF2-40B4-BE49-F238E27FC236}">
                  <a16:creationId xmlns:a16="http://schemas.microsoft.com/office/drawing/2014/main" id="{DA172AC4-C408-CB4D-8248-2CDFC384A40F}"/>
                </a:ext>
              </a:extLst>
            </p:cNvPr>
            <p:cNvSpPr/>
            <p:nvPr/>
          </p:nvSpPr>
          <p:spPr bwMode="auto">
            <a:xfrm>
              <a:off x="4004334" y="-913081"/>
              <a:ext cx="782550" cy="774226"/>
            </a:xfrm>
            <a:prstGeom prst="donut">
              <a:avLst>
                <a:gd name="adj" fmla="val 8449"/>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48" name="Group 47">
            <a:extLst>
              <a:ext uri="{FF2B5EF4-FFF2-40B4-BE49-F238E27FC236}">
                <a16:creationId xmlns:a16="http://schemas.microsoft.com/office/drawing/2014/main" id="{4E31FED9-CA0C-3144-AC4D-2BDE0DE5F9A6}"/>
              </a:ext>
            </a:extLst>
          </p:cNvPr>
          <p:cNvGrpSpPr/>
          <p:nvPr/>
        </p:nvGrpSpPr>
        <p:grpSpPr>
          <a:xfrm>
            <a:off x="6985966" y="488808"/>
            <a:ext cx="2276309" cy="1477656"/>
            <a:chOff x="6985966" y="525384"/>
            <a:chExt cx="2276309" cy="1477656"/>
          </a:xfrm>
        </p:grpSpPr>
        <p:sp>
          <p:nvSpPr>
            <p:cNvPr id="49" name="Bent Arrow 48">
              <a:extLst>
                <a:ext uri="{FF2B5EF4-FFF2-40B4-BE49-F238E27FC236}">
                  <a16:creationId xmlns:a16="http://schemas.microsoft.com/office/drawing/2014/main" id="{B372CF59-FFBA-444A-AF57-53C3B5B9F879}"/>
                </a:ext>
              </a:extLst>
            </p:cNvPr>
            <p:cNvSpPr/>
            <p:nvPr/>
          </p:nvSpPr>
          <p:spPr>
            <a:xfrm rot="5400000">
              <a:off x="7838354" y="746309"/>
              <a:ext cx="404343" cy="2109119"/>
            </a:xfrm>
            <a:prstGeom prst="bentArrow">
              <a:avLst/>
            </a:prstGeom>
            <a:solidFill>
              <a:schemeClr val="accent3">
                <a:lumMod val="75000"/>
              </a:schemeClr>
            </a:solidFill>
            <a:ln w="254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Bent Arrow 49">
              <a:extLst>
                <a:ext uri="{FF2B5EF4-FFF2-40B4-BE49-F238E27FC236}">
                  <a16:creationId xmlns:a16="http://schemas.microsoft.com/office/drawing/2014/main" id="{59865008-DA6C-D64B-9D72-B37BF2886669}"/>
                </a:ext>
              </a:extLst>
            </p:cNvPr>
            <p:cNvSpPr/>
            <p:nvPr/>
          </p:nvSpPr>
          <p:spPr>
            <a:xfrm rot="16200000" flipV="1">
              <a:off x="7838356" y="273308"/>
              <a:ext cx="404341" cy="2109119"/>
            </a:xfrm>
            <a:prstGeom prst="bentArrow">
              <a:avLst/>
            </a:prstGeom>
            <a:solidFill>
              <a:srgbClr val="C00000"/>
            </a:solidFill>
            <a:ln w="25400" cmpd="sng">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quot;No&quot; Symbol 50">
              <a:extLst>
                <a:ext uri="{FF2B5EF4-FFF2-40B4-BE49-F238E27FC236}">
                  <a16:creationId xmlns:a16="http://schemas.microsoft.com/office/drawing/2014/main" id="{738CD7CA-A4EB-1F4D-96EE-48E61F2630A6}"/>
                </a:ext>
              </a:extLst>
            </p:cNvPr>
            <p:cNvSpPr/>
            <p:nvPr/>
          </p:nvSpPr>
          <p:spPr>
            <a:xfrm>
              <a:off x="8713635" y="525384"/>
              <a:ext cx="548640" cy="548640"/>
            </a:xfrm>
            <a:prstGeom prst="noSmoking">
              <a:avLst>
                <a:gd name="adj" fmla="val 14120"/>
              </a:avLst>
            </a:prstGeom>
            <a:solidFill>
              <a:srgbClr val="C00000"/>
            </a:solidFill>
            <a:ln w="25400" cmpd="sng">
              <a:solidFill>
                <a:schemeClr val="tx1">
                  <a:lumMod val="85000"/>
                  <a:lumOff val="15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31919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0" grpId="0" animBg="1"/>
      <p:bldP spid="99" grpId="0" animBg="1"/>
      <p:bldP spid="122" grpId="0" animBg="1"/>
      <p:bldP spid="123" grpId="0" animBg="1"/>
      <p:bldP spid="133" grpId="0" animBg="1"/>
      <p:bldP spid="56" grpId="0" animBg="1"/>
      <p:bldP spid="5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5E1E279E-0D8B-CB4C-8B8F-D66DFFBC6594}"/>
              </a:ext>
            </a:extLst>
          </p:cNvPr>
          <p:cNvSpPr/>
          <p:nvPr/>
        </p:nvSpPr>
        <p:spPr bwMode="auto">
          <a:xfrm>
            <a:off x="0" y="1037448"/>
            <a:ext cx="12192000" cy="524673"/>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73" name="Picture 72">
            <a:extLst>
              <a:ext uri="{FF2B5EF4-FFF2-40B4-BE49-F238E27FC236}">
                <a16:creationId xmlns:a16="http://schemas.microsoft.com/office/drawing/2014/main" id="{A758F248-BC12-3945-B253-D37164D610DA}"/>
              </a:ext>
            </a:extLst>
          </p:cNvPr>
          <p:cNvPicPr>
            <a:picLocks noChangeAspect="1"/>
          </p:cNvPicPr>
          <p:nvPr/>
        </p:nvPicPr>
        <p:blipFill rotWithShape="1">
          <a:blip r:embed="rId3"/>
          <a:srcRect r="9649" b="29657"/>
          <a:stretch/>
        </p:blipFill>
        <p:spPr>
          <a:xfrm>
            <a:off x="117318" y="630714"/>
            <a:ext cx="4738281" cy="4824124"/>
          </a:xfrm>
          <a:prstGeom prst="rect">
            <a:avLst/>
          </a:prstGeom>
          <a:ln>
            <a:noFill/>
          </a:ln>
          <a:effectLst/>
        </p:spPr>
      </p:pic>
      <p:pic>
        <p:nvPicPr>
          <p:cNvPr id="75" name="Picture 74">
            <a:extLst>
              <a:ext uri="{FF2B5EF4-FFF2-40B4-BE49-F238E27FC236}">
                <a16:creationId xmlns:a16="http://schemas.microsoft.com/office/drawing/2014/main" id="{669F470B-3318-704D-90D1-F702BF147A66}"/>
              </a:ext>
            </a:extLst>
          </p:cNvPr>
          <p:cNvPicPr>
            <a:picLocks noChangeAspect="1"/>
          </p:cNvPicPr>
          <p:nvPr/>
        </p:nvPicPr>
        <p:blipFill rotWithShape="1">
          <a:blip r:embed="rId4"/>
          <a:srcRect r="9649" b="31518"/>
          <a:stretch/>
        </p:blipFill>
        <p:spPr>
          <a:xfrm>
            <a:off x="117318" y="630714"/>
            <a:ext cx="4738281" cy="4696501"/>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grpSp>
        <p:nvGrpSpPr>
          <p:cNvPr id="82" name="Group 81">
            <a:extLst>
              <a:ext uri="{FF2B5EF4-FFF2-40B4-BE49-F238E27FC236}">
                <a16:creationId xmlns:a16="http://schemas.microsoft.com/office/drawing/2014/main" id="{F78822B6-A382-D74A-8B48-4EAE5CD3A448}"/>
              </a:ext>
            </a:extLst>
          </p:cNvPr>
          <p:cNvGrpSpPr/>
          <p:nvPr/>
        </p:nvGrpSpPr>
        <p:grpSpPr>
          <a:xfrm>
            <a:off x="6985966" y="488808"/>
            <a:ext cx="2276309" cy="1477656"/>
            <a:chOff x="6985966" y="525384"/>
            <a:chExt cx="2276309" cy="1477656"/>
          </a:xfrm>
        </p:grpSpPr>
        <p:sp>
          <p:nvSpPr>
            <p:cNvPr id="61" name="Bent Arrow 60">
              <a:extLst>
                <a:ext uri="{FF2B5EF4-FFF2-40B4-BE49-F238E27FC236}">
                  <a16:creationId xmlns:a16="http://schemas.microsoft.com/office/drawing/2014/main" id="{D7204D2E-435E-C049-9278-7423A673D769}"/>
                </a:ext>
              </a:extLst>
            </p:cNvPr>
            <p:cNvSpPr/>
            <p:nvPr/>
          </p:nvSpPr>
          <p:spPr>
            <a:xfrm rot="5400000">
              <a:off x="7838354" y="746309"/>
              <a:ext cx="404343" cy="2109119"/>
            </a:xfrm>
            <a:prstGeom prst="bentArrow">
              <a:avLst/>
            </a:prstGeom>
            <a:solidFill>
              <a:schemeClr val="accent3">
                <a:lumMod val="75000"/>
              </a:schemeClr>
            </a:solidFill>
            <a:ln w="254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Bent Arrow 61">
              <a:extLst>
                <a:ext uri="{FF2B5EF4-FFF2-40B4-BE49-F238E27FC236}">
                  <a16:creationId xmlns:a16="http://schemas.microsoft.com/office/drawing/2014/main" id="{0FBDA43A-9025-2D4F-8CAA-7E22B710C2B7}"/>
                </a:ext>
              </a:extLst>
            </p:cNvPr>
            <p:cNvSpPr/>
            <p:nvPr/>
          </p:nvSpPr>
          <p:spPr>
            <a:xfrm rot="16200000" flipV="1">
              <a:off x="7838356" y="273308"/>
              <a:ext cx="404341" cy="2109119"/>
            </a:xfrm>
            <a:prstGeom prst="bentArrow">
              <a:avLst/>
            </a:prstGeom>
            <a:solidFill>
              <a:srgbClr val="C00000"/>
            </a:solidFill>
            <a:ln w="25400" cmpd="sng">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quot;No&quot; Symbol 80">
              <a:extLst>
                <a:ext uri="{FF2B5EF4-FFF2-40B4-BE49-F238E27FC236}">
                  <a16:creationId xmlns:a16="http://schemas.microsoft.com/office/drawing/2014/main" id="{F1DF51DA-883A-9F45-9821-CDD5F89EF9CE}"/>
                </a:ext>
              </a:extLst>
            </p:cNvPr>
            <p:cNvSpPr/>
            <p:nvPr/>
          </p:nvSpPr>
          <p:spPr>
            <a:xfrm>
              <a:off x="8713635" y="525384"/>
              <a:ext cx="548640" cy="548640"/>
            </a:xfrm>
            <a:prstGeom prst="noSmoking">
              <a:avLst>
                <a:gd name="adj" fmla="val 14120"/>
              </a:avLst>
            </a:prstGeom>
            <a:solidFill>
              <a:srgbClr val="C00000"/>
            </a:solidFill>
            <a:ln w="25400" cmpd="sng">
              <a:solidFill>
                <a:schemeClr val="tx1">
                  <a:lumMod val="85000"/>
                  <a:lumOff val="15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01" name="Group 100">
            <a:extLst>
              <a:ext uri="{FF2B5EF4-FFF2-40B4-BE49-F238E27FC236}">
                <a16:creationId xmlns:a16="http://schemas.microsoft.com/office/drawing/2014/main" id="{390DF8C3-2F5D-904F-8952-FE93AF5A4E68}"/>
              </a:ext>
            </a:extLst>
          </p:cNvPr>
          <p:cNvGrpSpPr/>
          <p:nvPr/>
        </p:nvGrpSpPr>
        <p:grpSpPr>
          <a:xfrm>
            <a:off x="7134208" y="2003016"/>
            <a:ext cx="4831008" cy="885107"/>
            <a:chOff x="7134208" y="2039592"/>
            <a:chExt cx="4831008" cy="885107"/>
          </a:xfrm>
        </p:grpSpPr>
        <p:pic>
          <p:nvPicPr>
            <p:cNvPr id="84" name="Picture 83">
              <a:extLst>
                <a:ext uri="{FF2B5EF4-FFF2-40B4-BE49-F238E27FC236}">
                  <a16:creationId xmlns:a16="http://schemas.microsoft.com/office/drawing/2014/main" id="{EF605E4A-470C-E74E-B992-5EFDACA0549B}"/>
                </a:ext>
              </a:extLst>
            </p:cNvPr>
            <p:cNvPicPr>
              <a:picLocks noChangeAspect="1"/>
            </p:cNvPicPr>
            <p:nvPr/>
          </p:nvPicPr>
          <p:blipFill rotWithShape="1">
            <a:blip r:embed="rId5"/>
            <a:srcRect t="29197" b="31024"/>
            <a:stretch/>
          </p:blipFill>
          <p:spPr>
            <a:xfrm>
              <a:off x="7134209" y="2313668"/>
              <a:ext cx="1463040" cy="581983"/>
            </a:xfrm>
            <a:prstGeom prst="rect">
              <a:avLst/>
            </a:prstGeom>
          </p:spPr>
        </p:pic>
        <p:pic>
          <p:nvPicPr>
            <p:cNvPr id="85" name="Picture 84">
              <a:extLst>
                <a:ext uri="{FF2B5EF4-FFF2-40B4-BE49-F238E27FC236}">
                  <a16:creationId xmlns:a16="http://schemas.microsoft.com/office/drawing/2014/main" id="{058A5692-27CC-434E-BA9A-08D6B2409FD9}"/>
                </a:ext>
              </a:extLst>
            </p:cNvPr>
            <p:cNvPicPr preferRelativeResize="0">
              <a:picLocks/>
            </p:cNvPicPr>
            <p:nvPr/>
          </p:nvPicPr>
          <p:blipFill rotWithShape="1">
            <a:blip r:embed="rId6"/>
            <a:srcRect t="29981" b="30240"/>
            <a:stretch/>
          </p:blipFill>
          <p:spPr>
            <a:xfrm>
              <a:off x="8562904" y="2284619"/>
              <a:ext cx="1463040" cy="640080"/>
            </a:xfrm>
            <a:prstGeom prst="rect">
              <a:avLst/>
            </a:prstGeom>
          </p:spPr>
        </p:pic>
        <p:pic>
          <p:nvPicPr>
            <p:cNvPr id="91" name="Picture 90">
              <a:extLst>
                <a:ext uri="{FF2B5EF4-FFF2-40B4-BE49-F238E27FC236}">
                  <a16:creationId xmlns:a16="http://schemas.microsoft.com/office/drawing/2014/main" id="{07233B71-0AF0-4F46-B642-2F13A1840C4C}"/>
                </a:ext>
              </a:extLst>
            </p:cNvPr>
            <p:cNvPicPr>
              <a:picLocks/>
            </p:cNvPicPr>
            <p:nvPr/>
          </p:nvPicPr>
          <p:blipFill rotWithShape="1">
            <a:blip r:embed="rId7"/>
            <a:srcRect t="26664" b="29941"/>
            <a:stretch/>
          </p:blipFill>
          <p:spPr>
            <a:xfrm>
              <a:off x="10502176" y="2284619"/>
              <a:ext cx="1463040" cy="640080"/>
            </a:xfrm>
            <a:prstGeom prst="rect">
              <a:avLst/>
            </a:prstGeom>
          </p:spPr>
        </p:pic>
        <p:sp>
          <p:nvSpPr>
            <p:cNvPr id="100" name="TextBox 99">
              <a:extLst>
                <a:ext uri="{FF2B5EF4-FFF2-40B4-BE49-F238E27FC236}">
                  <a16:creationId xmlns:a16="http://schemas.microsoft.com/office/drawing/2014/main" id="{AD8135EA-F4A9-6A4A-B6C9-EAB0A9BDC9C5}"/>
                </a:ext>
              </a:extLst>
            </p:cNvPr>
            <p:cNvSpPr txBox="1"/>
            <p:nvPr/>
          </p:nvSpPr>
          <p:spPr>
            <a:xfrm>
              <a:off x="9917125" y="2124963"/>
              <a:ext cx="723275" cy="738664"/>
            </a:xfrm>
            <a:prstGeom prst="rect">
              <a:avLst/>
            </a:prstGeom>
            <a:noFill/>
          </p:spPr>
          <p:txBody>
            <a:bodyPr wrap="none" rtlCol="0">
              <a:spAutoFit/>
            </a:bodyPr>
            <a:lstStyle/>
            <a:p>
              <a:r>
                <a:rPr lang="en-US" sz="4200" dirty="0">
                  <a:latin typeface="Candara" panose="020E0502030303020204" pitchFamily="34" charset="0"/>
                </a:rPr>
                <a:t>…</a:t>
              </a:r>
            </a:p>
          </p:txBody>
        </p:sp>
        <p:sp>
          <p:nvSpPr>
            <p:cNvPr id="58" name="Left Brace 57">
              <a:extLst>
                <a:ext uri="{FF2B5EF4-FFF2-40B4-BE49-F238E27FC236}">
                  <a16:creationId xmlns:a16="http://schemas.microsoft.com/office/drawing/2014/main" id="{8A832D06-92FB-2745-BF5A-A7BE56D30EF9}"/>
                </a:ext>
              </a:extLst>
            </p:cNvPr>
            <p:cNvSpPr/>
            <p:nvPr/>
          </p:nvSpPr>
          <p:spPr>
            <a:xfrm rot="5400000">
              <a:off x="9340762" y="-166962"/>
              <a:ext cx="417900" cy="4831007"/>
            </a:xfrm>
            <a:prstGeom prst="leftBrace">
              <a:avLst>
                <a:gd name="adj1" fmla="val 37426"/>
                <a:gd name="adj2" fmla="val 61370"/>
              </a:avLst>
            </a:prstGeom>
            <a:noFill/>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8324E04C-D74D-C84A-A6B7-411639E00FD3}"/>
              </a:ext>
            </a:extLst>
          </p:cNvPr>
          <p:cNvGrpSpPr/>
          <p:nvPr/>
        </p:nvGrpSpPr>
        <p:grpSpPr>
          <a:xfrm>
            <a:off x="7691580" y="4220517"/>
            <a:ext cx="4339451" cy="825110"/>
            <a:chOff x="7691580" y="4257093"/>
            <a:chExt cx="4339451" cy="825110"/>
          </a:xfrm>
        </p:grpSpPr>
        <p:pic>
          <p:nvPicPr>
            <p:cNvPr id="114" name="Picture 113">
              <a:extLst>
                <a:ext uri="{FF2B5EF4-FFF2-40B4-BE49-F238E27FC236}">
                  <a16:creationId xmlns:a16="http://schemas.microsoft.com/office/drawing/2014/main" id="{50614083-7855-B243-A034-ACDA3A92FA62}"/>
                </a:ext>
              </a:extLst>
            </p:cNvPr>
            <p:cNvPicPr>
              <a:picLocks/>
            </p:cNvPicPr>
            <p:nvPr/>
          </p:nvPicPr>
          <p:blipFill>
            <a:blip r:embed="rId8"/>
            <a:stretch>
              <a:fillRect/>
            </a:stretch>
          </p:blipFill>
          <p:spPr>
            <a:xfrm>
              <a:off x="9305905" y="4257093"/>
              <a:ext cx="914400" cy="822960"/>
            </a:xfrm>
            <a:prstGeom prst="rect">
              <a:avLst/>
            </a:prstGeom>
          </p:spPr>
        </p:pic>
        <p:pic>
          <p:nvPicPr>
            <p:cNvPr id="116" name="Picture 115">
              <a:extLst>
                <a:ext uri="{FF2B5EF4-FFF2-40B4-BE49-F238E27FC236}">
                  <a16:creationId xmlns:a16="http://schemas.microsoft.com/office/drawing/2014/main" id="{EC3464F9-2BC8-3D4C-AF62-56C8FCA9BEBA}"/>
                </a:ext>
              </a:extLst>
            </p:cNvPr>
            <p:cNvPicPr>
              <a:picLocks/>
            </p:cNvPicPr>
            <p:nvPr/>
          </p:nvPicPr>
          <p:blipFill>
            <a:blip r:embed="rId9"/>
            <a:stretch>
              <a:fillRect/>
            </a:stretch>
          </p:blipFill>
          <p:spPr>
            <a:xfrm>
              <a:off x="7691580" y="4257093"/>
              <a:ext cx="914400" cy="825110"/>
            </a:xfrm>
            <a:prstGeom prst="rect">
              <a:avLst/>
            </a:prstGeom>
          </p:spPr>
        </p:pic>
        <p:pic>
          <p:nvPicPr>
            <p:cNvPr id="117" name="Picture 116">
              <a:extLst>
                <a:ext uri="{FF2B5EF4-FFF2-40B4-BE49-F238E27FC236}">
                  <a16:creationId xmlns:a16="http://schemas.microsoft.com/office/drawing/2014/main" id="{88671574-C051-DD48-BE49-87AD99B285E7}"/>
                </a:ext>
              </a:extLst>
            </p:cNvPr>
            <p:cNvPicPr>
              <a:picLocks/>
            </p:cNvPicPr>
            <p:nvPr/>
          </p:nvPicPr>
          <p:blipFill>
            <a:blip r:embed="rId10"/>
            <a:stretch>
              <a:fillRect/>
            </a:stretch>
          </p:blipFill>
          <p:spPr>
            <a:xfrm>
              <a:off x="11116631" y="4257093"/>
              <a:ext cx="914400" cy="822960"/>
            </a:xfrm>
            <a:prstGeom prst="rect">
              <a:avLst/>
            </a:prstGeom>
          </p:spPr>
        </p:pic>
      </p:grpSp>
      <p:grpSp>
        <p:nvGrpSpPr>
          <p:cNvPr id="127" name="Group 126">
            <a:extLst>
              <a:ext uri="{FF2B5EF4-FFF2-40B4-BE49-F238E27FC236}">
                <a16:creationId xmlns:a16="http://schemas.microsoft.com/office/drawing/2014/main" id="{377C2801-E1FE-B14C-BFC0-BD71F66EECC9}"/>
              </a:ext>
            </a:extLst>
          </p:cNvPr>
          <p:cNvGrpSpPr/>
          <p:nvPr/>
        </p:nvGrpSpPr>
        <p:grpSpPr>
          <a:xfrm>
            <a:off x="7282038" y="2883764"/>
            <a:ext cx="4650482" cy="598572"/>
            <a:chOff x="7282038" y="2920340"/>
            <a:chExt cx="4650482" cy="598572"/>
          </a:xfrm>
        </p:grpSpPr>
        <p:sp>
          <p:nvSpPr>
            <p:cNvPr id="30" name="Rectangle 29">
              <a:extLst>
                <a:ext uri="{FF2B5EF4-FFF2-40B4-BE49-F238E27FC236}">
                  <a16:creationId xmlns:a16="http://schemas.microsoft.com/office/drawing/2014/main" id="{6BEB1297-DCEA-AD42-92F3-A87C7FFC3610}"/>
                </a:ext>
              </a:extLst>
            </p:cNvPr>
            <p:cNvSpPr/>
            <p:nvPr/>
          </p:nvSpPr>
          <p:spPr>
            <a:xfrm>
              <a:off x="7282038" y="3259469"/>
              <a:ext cx="4650482" cy="259443"/>
            </a:xfrm>
            <a:prstGeom prst="rect">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libri" panose="020F0502020204030204" pitchFamily="34" charset="0"/>
                  <a:cs typeface="Calibri" panose="020F0502020204030204" pitchFamily="34" charset="0"/>
                </a:rPr>
                <a:t>FIFO; real-time tracking &amp; update</a:t>
              </a:r>
            </a:p>
          </p:txBody>
        </p:sp>
        <p:sp>
          <p:nvSpPr>
            <p:cNvPr id="103" name="Right Arrow 102">
              <a:extLst>
                <a:ext uri="{FF2B5EF4-FFF2-40B4-BE49-F238E27FC236}">
                  <a16:creationId xmlns:a16="http://schemas.microsoft.com/office/drawing/2014/main" id="{F872347B-57BE-8343-BC89-C575BD14C6C5}"/>
                </a:ext>
              </a:extLst>
            </p:cNvPr>
            <p:cNvSpPr/>
            <p:nvPr/>
          </p:nvSpPr>
          <p:spPr>
            <a:xfrm rot="5400000">
              <a:off x="7712755" y="2963576"/>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a:extLst>
                <a:ext uri="{FF2B5EF4-FFF2-40B4-BE49-F238E27FC236}">
                  <a16:creationId xmlns:a16="http://schemas.microsoft.com/office/drawing/2014/main" id="{75C64B91-4BA8-DA40-82E2-DC8A99CD2C69}"/>
                </a:ext>
              </a:extLst>
            </p:cNvPr>
            <p:cNvSpPr/>
            <p:nvPr/>
          </p:nvSpPr>
          <p:spPr>
            <a:xfrm rot="5400000">
              <a:off x="11058488" y="2963576"/>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a:extLst>
                <a:ext uri="{FF2B5EF4-FFF2-40B4-BE49-F238E27FC236}">
                  <a16:creationId xmlns:a16="http://schemas.microsoft.com/office/drawing/2014/main" id="{8560D533-BEBB-2F4C-88A0-704E5BC08380}"/>
                </a:ext>
              </a:extLst>
            </p:cNvPr>
            <p:cNvSpPr/>
            <p:nvPr/>
          </p:nvSpPr>
          <p:spPr>
            <a:xfrm rot="5400000">
              <a:off x="9137204" y="2963576"/>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3BEF2B84-0D15-6F40-994A-F980F8E34FC8}"/>
              </a:ext>
            </a:extLst>
          </p:cNvPr>
          <p:cNvGrpSpPr/>
          <p:nvPr/>
        </p:nvGrpSpPr>
        <p:grpSpPr>
          <a:xfrm>
            <a:off x="7134208" y="3524062"/>
            <a:ext cx="4831007" cy="893329"/>
            <a:chOff x="7134208" y="3560638"/>
            <a:chExt cx="4831007" cy="893329"/>
          </a:xfrm>
        </p:grpSpPr>
        <p:grpSp>
          <p:nvGrpSpPr>
            <p:cNvPr id="124" name="Group 123">
              <a:extLst>
                <a:ext uri="{FF2B5EF4-FFF2-40B4-BE49-F238E27FC236}">
                  <a16:creationId xmlns:a16="http://schemas.microsoft.com/office/drawing/2014/main" id="{3E6AF5A6-FAA1-AA4F-8085-10DDEF02F3BE}"/>
                </a:ext>
              </a:extLst>
            </p:cNvPr>
            <p:cNvGrpSpPr/>
            <p:nvPr/>
          </p:nvGrpSpPr>
          <p:grpSpPr>
            <a:xfrm>
              <a:off x="7134208" y="3813887"/>
              <a:ext cx="4831007" cy="640080"/>
              <a:chOff x="7134208" y="3813887"/>
              <a:chExt cx="4831007" cy="640080"/>
            </a:xfrm>
          </p:grpSpPr>
          <p:pic>
            <p:nvPicPr>
              <p:cNvPr id="108" name="Picture 107">
                <a:extLst>
                  <a:ext uri="{FF2B5EF4-FFF2-40B4-BE49-F238E27FC236}">
                    <a16:creationId xmlns:a16="http://schemas.microsoft.com/office/drawing/2014/main" id="{A9B1ED21-57B2-6E47-B38A-93A5B017A63C}"/>
                  </a:ext>
                </a:extLst>
              </p:cNvPr>
              <p:cNvPicPr>
                <a:picLocks noChangeAspect="1"/>
              </p:cNvPicPr>
              <p:nvPr/>
            </p:nvPicPr>
            <p:blipFill rotWithShape="1">
              <a:blip r:embed="rId5"/>
              <a:srcRect t="29197" b="31024"/>
              <a:stretch/>
            </p:blipFill>
            <p:spPr>
              <a:xfrm>
                <a:off x="7134208" y="3842936"/>
                <a:ext cx="1463040" cy="581983"/>
              </a:xfrm>
              <a:prstGeom prst="rect">
                <a:avLst/>
              </a:prstGeom>
            </p:spPr>
          </p:pic>
          <p:pic>
            <p:nvPicPr>
              <p:cNvPr id="109" name="Picture 108">
                <a:extLst>
                  <a:ext uri="{FF2B5EF4-FFF2-40B4-BE49-F238E27FC236}">
                    <a16:creationId xmlns:a16="http://schemas.microsoft.com/office/drawing/2014/main" id="{63BA66EF-15A5-7342-A80F-60F5E86D1932}"/>
                  </a:ext>
                </a:extLst>
              </p:cNvPr>
              <p:cNvPicPr preferRelativeResize="0">
                <a:picLocks/>
              </p:cNvPicPr>
              <p:nvPr/>
            </p:nvPicPr>
            <p:blipFill rotWithShape="1">
              <a:blip r:embed="rId6"/>
              <a:srcRect t="29981" b="30240"/>
              <a:stretch/>
            </p:blipFill>
            <p:spPr>
              <a:xfrm>
                <a:off x="8562903" y="3813887"/>
                <a:ext cx="1463040" cy="640080"/>
              </a:xfrm>
              <a:prstGeom prst="rect">
                <a:avLst/>
              </a:prstGeom>
            </p:spPr>
          </p:pic>
          <p:pic>
            <p:nvPicPr>
              <p:cNvPr id="110" name="Picture 109">
                <a:extLst>
                  <a:ext uri="{FF2B5EF4-FFF2-40B4-BE49-F238E27FC236}">
                    <a16:creationId xmlns:a16="http://schemas.microsoft.com/office/drawing/2014/main" id="{0C4F48BA-8695-E04D-B0A4-6D205E77B95A}"/>
                  </a:ext>
                </a:extLst>
              </p:cNvPr>
              <p:cNvPicPr>
                <a:picLocks/>
              </p:cNvPicPr>
              <p:nvPr/>
            </p:nvPicPr>
            <p:blipFill rotWithShape="1">
              <a:blip r:embed="rId7"/>
              <a:srcRect t="26664" b="29941"/>
              <a:stretch/>
            </p:blipFill>
            <p:spPr>
              <a:xfrm>
                <a:off x="10502175" y="3813887"/>
                <a:ext cx="1463040" cy="640080"/>
              </a:xfrm>
              <a:prstGeom prst="rect">
                <a:avLst/>
              </a:prstGeom>
            </p:spPr>
          </p:pic>
        </p:grpSp>
        <p:sp>
          <p:nvSpPr>
            <p:cNvPr id="119" name="Right Arrow 118">
              <a:extLst>
                <a:ext uri="{FF2B5EF4-FFF2-40B4-BE49-F238E27FC236}">
                  <a16:creationId xmlns:a16="http://schemas.microsoft.com/office/drawing/2014/main" id="{04DDB515-2F94-2140-9075-B6BE5F02A437}"/>
                </a:ext>
              </a:extLst>
            </p:cNvPr>
            <p:cNvSpPr/>
            <p:nvPr/>
          </p:nvSpPr>
          <p:spPr>
            <a:xfrm rot="5400000">
              <a:off x="7717238" y="3603874"/>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B993B879-42CE-8543-A9ED-8F85918BF7FB}"/>
                </a:ext>
              </a:extLst>
            </p:cNvPr>
            <p:cNvSpPr/>
            <p:nvPr/>
          </p:nvSpPr>
          <p:spPr>
            <a:xfrm rot="5400000">
              <a:off x="11062971" y="3603874"/>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ight Arrow 120">
              <a:extLst>
                <a:ext uri="{FF2B5EF4-FFF2-40B4-BE49-F238E27FC236}">
                  <a16:creationId xmlns:a16="http://schemas.microsoft.com/office/drawing/2014/main" id="{0944F12B-B978-A147-8FE9-013638259F35}"/>
                </a:ext>
              </a:extLst>
            </p:cNvPr>
            <p:cNvSpPr/>
            <p:nvPr/>
          </p:nvSpPr>
          <p:spPr>
            <a:xfrm rot="5400000">
              <a:off x="9141687" y="3603874"/>
              <a:ext cx="314440" cy="227968"/>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BF536A23-CC0E-1E44-8ABA-32F1FD01DC6E}"/>
                </a:ext>
              </a:extLst>
            </p:cNvPr>
            <p:cNvSpPr txBox="1"/>
            <p:nvPr/>
          </p:nvSpPr>
          <p:spPr>
            <a:xfrm>
              <a:off x="9934377" y="3625812"/>
              <a:ext cx="723275" cy="738664"/>
            </a:xfrm>
            <a:prstGeom prst="rect">
              <a:avLst/>
            </a:prstGeom>
            <a:noFill/>
          </p:spPr>
          <p:txBody>
            <a:bodyPr wrap="none" rtlCol="0">
              <a:spAutoFit/>
            </a:bodyPr>
            <a:lstStyle/>
            <a:p>
              <a:r>
                <a:rPr lang="en-US" sz="4200" dirty="0">
                  <a:latin typeface="Candara" panose="020E0502030303020204" pitchFamily="34" charset="0"/>
                </a:rPr>
                <a:t>…</a:t>
              </a:r>
            </a:p>
          </p:txBody>
        </p:sp>
      </p:grpSp>
      <p:sp>
        <p:nvSpPr>
          <p:cNvPr id="47" name="Title 1">
            <a:extLst>
              <a:ext uri="{FF2B5EF4-FFF2-40B4-BE49-F238E27FC236}">
                <a16:creationId xmlns:a16="http://schemas.microsoft.com/office/drawing/2014/main" id="{AD842531-10B2-7848-849C-F8ACCA6C0C33}"/>
              </a:ext>
            </a:extLst>
          </p:cNvPr>
          <p:cNvSpPr>
            <a:spLocks noGrp="1"/>
          </p:cNvSpPr>
          <p:nvPr>
            <p:ph type="title"/>
          </p:nvPr>
        </p:nvSpPr>
        <p:spPr>
          <a:xfrm>
            <a:off x="609600" y="220136"/>
            <a:ext cx="10972800" cy="1005840"/>
          </a:xfrm>
        </p:spPr>
        <p:txBody>
          <a:bodyPr/>
          <a:lstStyle/>
          <a:p>
            <a:r>
              <a:rPr lang="en-US" dirty="0"/>
              <a:t>The workflow is responsible for managing </a:t>
            </a:r>
            <a:br>
              <a:rPr lang="en-US" dirty="0"/>
            </a:br>
            <a:r>
              <a:rPr lang="en-US" dirty="0"/>
              <a:t>various components in real time</a:t>
            </a:r>
          </a:p>
        </p:txBody>
      </p:sp>
      <p:grpSp>
        <p:nvGrpSpPr>
          <p:cNvPr id="56" name="Group 55">
            <a:extLst>
              <a:ext uri="{FF2B5EF4-FFF2-40B4-BE49-F238E27FC236}">
                <a16:creationId xmlns:a16="http://schemas.microsoft.com/office/drawing/2014/main" id="{5C9F594A-50FB-B147-85C8-B0F44AB8B755}"/>
              </a:ext>
            </a:extLst>
          </p:cNvPr>
          <p:cNvGrpSpPr/>
          <p:nvPr/>
        </p:nvGrpSpPr>
        <p:grpSpPr>
          <a:xfrm>
            <a:off x="5213575" y="2499922"/>
            <a:ext cx="1372876" cy="1316848"/>
            <a:chOff x="5067271" y="2627938"/>
            <a:chExt cx="1372876" cy="1316848"/>
          </a:xfrm>
        </p:grpSpPr>
        <p:pic>
          <p:nvPicPr>
            <p:cNvPr id="57" name="Picture 56">
              <a:extLst>
                <a:ext uri="{FF2B5EF4-FFF2-40B4-BE49-F238E27FC236}">
                  <a16:creationId xmlns:a16="http://schemas.microsoft.com/office/drawing/2014/main" id="{13077684-5396-1B44-AE0A-E5CC03D61DE1}"/>
                </a:ext>
              </a:extLst>
            </p:cNvPr>
            <p:cNvPicPr>
              <a:picLocks noChangeAspect="1"/>
            </p:cNvPicPr>
            <p:nvPr/>
          </p:nvPicPr>
          <p:blipFill>
            <a:blip r:embed="rId11"/>
            <a:stretch>
              <a:fillRect/>
            </a:stretch>
          </p:blipFill>
          <p:spPr>
            <a:xfrm>
              <a:off x="5108703" y="2627938"/>
              <a:ext cx="1316848" cy="1316848"/>
            </a:xfrm>
            <a:prstGeom prst="rect">
              <a:avLst/>
            </a:prstGeom>
            <a:ln>
              <a:noFill/>
            </a:ln>
          </p:spPr>
        </p:pic>
        <p:sp>
          <p:nvSpPr>
            <p:cNvPr id="59" name="Rectangle 58">
              <a:extLst>
                <a:ext uri="{FF2B5EF4-FFF2-40B4-BE49-F238E27FC236}">
                  <a16:creationId xmlns:a16="http://schemas.microsoft.com/office/drawing/2014/main" id="{B5CE1C2B-22EE-8E4F-8C0B-0AD161289467}"/>
                </a:ext>
              </a:extLst>
            </p:cNvPr>
            <p:cNvSpPr/>
            <p:nvPr/>
          </p:nvSpPr>
          <p:spPr>
            <a:xfrm>
              <a:off x="6376926" y="3694814"/>
              <a:ext cx="63221" cy="88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5BF75BA-AFB7-AB4B-9B60-40742E7036C4}"/>
                </a:ext>
              </a:extLst>
            </p:cNvPr>
            <p:cNvSpPr/>
            <p:nvPr/>
          </p:nvSpPr>
          <p:spPr>
            <a:xfrm>
              <a:off x="5094105" y="3477631"/>
              <a:ext cx="91440" cy="128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1CF0F1-E731-6F47-B4FE-8D3CCDD90C4E}"/>
                </a:ext>
              </a:extLst>
            </p:cNvPr>
            <p:cNvSpPr/>
            <p:nvPr/>
          </p:nvSpPr>
          <p:spPr>
            <a:xfrm>
              <a:off x="5067271" y="3224029"/>
              <a:ext cx="91440" cy="128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8" name="Picture 77">
            <a:extLst>
              <a:ext uri="{FF2B5EF4-FFF2-40B4-BE49-F238E27FC236}">
                <a16:creationId xmlns:a16="http://schemas.microsoft.com/office/drawing/2014/main" id="{3C0207AE-4BD8-7845-AAD8-B3A7CB0D1598}"/>
              </a:ext>
            </a:extLst>
          </p:cNvPr>
          <p:cNvPicPr>
            <a:picLocks noChangeAspect="1"/>
          </p:cNvPicPr>
          <p:nvPr/>
        </p:nvPicPr>
        <p:blipFill>
          <a:blip r:embed="rId12"/>
          <a:stretch>
            <a:fillRect/>
          </a:stretch>
        </p:blipFill>
        <p:spPr>
          <a:xfrm>
            <a:off x="4918700" y="1122511"/>
            <a:ext cx="2004164" cy="1161834"/>
          </a:xfrm>
          <a:prstGeom prst="rect">
            <a:avLst/>
          </a:prstGeom>
        </p:spPr>
      </p:pic>
      <p:pic>
        <p:nvPicPr>
          <p:cNvPr id="115" name="Picture 114">
            <a:extLst>
              <a:ext uri="{FF2B5EF4-FFF2-40B4-BE49-F238E27FC236}">
                <a16:creationId xmlns:a16="http://schemas.microsoft.com/office/drawing/2014/main" id="{A301EEF2-4B43-EC4C-9E0C-2486BC52C07F}"/>
              </a:ext>
            </a:extLst>
          </p:cNvPr>
          <p:cNvPicPr>
            <a:picLocks noChangeAspect="1"/>
          </p:cNvPicPr>
          <p:nvPr/>
        </p:nvPicPr>
        <p:blipFill>
          <a:blip r:embed="rId13"/>
          <a:stretch>
            <a:fillRect/>
          </a:stretch>
        </p:blipFill>
        <p:spPr>
          <a:xfrm>
            <a:off x="4788097" y="3919906"/>
            <a:ext cx="1806686" cy="1055509"/>
          </a:xfrm>
          <a:prstGeom prst="rect">
            <a:avLst/>
          </a:prstGeom>
        </p:spPr>
      </p:pic>
      <p:sp>
        <p:nvSpPr>
          <p:cNvPr id="131" name="Right Arrow 130">
            <a:extLst>
              <a:ext uri="{FF2B5EF4-FFF2-40B4-BE49-F238E27FC236}">
                <a16:creationId xmlns:a16="http://schemas.microsoft.com/office/drawing/2014/main" id="{B37574D3-4329-3B43-B926-200D730B638F}"/>
              </a:ext>
            </a:extLst>
          </p:cNvPr>
          <p:cNvSpPr/>
          <p:nvPr/>
        </p:nvSpPr>
        <p:spPr>
          <a:xfrm rot="11808720">
            <a:off x="6587032" y="4449647"/>
            <a:ext cx="1054721" cy="223094"/>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ight Arrow 131">
            <a:extLst>
              <a:ext uri="{FF2B5EF4-FFF2-40B4-BE49-F238E27FC236}">
                <a16:creationId xmlns:a16="http://schemas.microsoft.com/office/drawing/2014/main" id="{BA88A317-2842-2445-B264-CD47C4F49A41}"/>
              </a:ext>
            </a:extLst>
          </p:cNvPr>
          <p:cNvSpPr/>
          <p:nvPr/>
        </p:nvSpPr>
        <p:spPr>
          <a:xfrm rot="11808720">
            <a:off x="3703023" y="4089322"/>
            <a:ext cx="1054721" cy="223094"/>
          </a:xfrm>
          <a:prstGeom prst="rightArrow">
            <a:avLst/>
          </a:prstGeom>
          <a:solidFill>
            <a:schemeClr val="accent1">
              <a:lumMod val="60000"/>
              <a:lumOff val="40000"/>
            </a:schemeClr>
          </a:solidFill>
          <a:ln w="25400" cmpd="sng">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4F2C87E-EB24-8F47-9E1A-71B1B49E3A03}"/>
              </a:ext>
            </a:extLst>
          </p:cNvPr>
          <p:cNvGrpSpPr/>
          <p:nvPr/>
        </p:nvGrpSpPr>
        <p:grpSpPr>
          <a:xfrm>
            <a:off x="2712193" y="2680007"/>
            <a:ext cx="7033305" cy="3623347"/>
            <a:chOff x="2254988" y="2968763"/>
            <a:chExt cx="7033305" cy="3623347"/>
          </a:xfrm>
        </p:grpSpPr>
        <p:sp>
          <p:nvSpPr>
            <p:cNvPr id="50" name="Bent Arrow 49">
              <a:extLst>
                <a:ext uri="{FF2B5EF4-FFF2-40B4-BE49-F238E27FC236}">
                  <a16:creationId xmlns:a16="http://schemas.microsoft.com/office/drawing/2014/main" id="{4150D66C-3696-5B4E-9294-00021BFCFB27}"/>
                </a:ext>
              </a:extLst>
            </p:cNvPr>
            <p:cNvSpPr/>
            <p:nvPr/>
          </p:nvSpPr>
          <p:spPr>
            <a:xfrm>
              <a:off x="3968228" y="2968763"/>
              <a:ext cx="721760" cy="931407"/>
            </a:xfrm>
            <a:prstGeom prst="bentArrow">
              <a:avLst>
                <a:gd name="adj1" fmla="val 18818"/>
                <a:gd name="adj2" fmla="val 25000"/>
                <a:gd name="adj3" fmla="val 25000"/>
                <a:gd name="adj4" fmla="val 43750"/>
              </a:avLst>
            </a:prstGeom>
            <a:solidFill>
              <a:schemeClr val="tx1">
                <a:lumMod val="85000"/>
                <a:lumOff val="15000"/>
              </a:schemeClr>
            </a:solidFill>
            <a:ln w="25400" cmpd="sng">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Can 45">
              <a:extLst>
                <a:ext uri="{FF2B5EF4-FFF2-40B4-BE49-F238E27FC236}">
                  <a16:creationId xmlns:a16="http://schemas.microsoft.com/office/drawing/2014/main" id="{1DB0CB1B-29D5-8648-B52C-55E7E057E83B}"/>
                </a:ext>
              </a:extLst>
            </p:cNvPr>
            <p:cNvSpPr/>
            <p:nvPr/>
          </p:nvSpPr>
          <p:spPr>
            <a:xfrm>
              <a:off x="4804222" y="5536601"/>
              <a:ext cx="2583556" cy="1055509"/>
            </a:xfrm>
            <a:prstGeom prst="can">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alibri" panose="020F0502020204030204" pitchFamily="34" charset="0"/>
                  <a:cs typeface="Calibri" panose="020F0502020204030204" pitchFamily="34" charset="0"/>
                </a:rPr>
                <a:t>GPFS</a:t>
              </a:r>
            </a:p>
            <a:p>
              <a:pPr algn="ctr"/>
              <a:r>
                <a:rPr lang="en-US" dirty="0">
                  <a:solidFill>
                    <a:schemeClr val="tx1"/>
                  </a:solidFill>
                  <a:latin typeface="Calibri" panose="020F0502020204030204" pitchFamily="34" charset="0"/>
                  <a:cs typeface="Calibri" panose="020F0502020204030204" pitchFamily="34" charset="0"/>
                </a:rPr>
                <a:t>1400 accesses per minute</a:t>
              </a:r>
            </a:p>
          </p:txBody>
        </p:sp>
        <p:sp>
          <p:nvSpPr>
            <p:cNvPr id="48" name="Right Arrow 47">
              <a:extLst>
                <a:ext uri="{FF2B5EF4-FFF2-40B4-BE49-F238E27FC236}">
                  <a16:creationId xmlns:a16="http://schemas.microsoft.com/office/drawing/2014/main" id="{7CB0FD6D-1D06-F34D-9BFD-DF9D486BFC19}"/>
                </a:ext>
              </a:extLst>
            </p:cNvPr>
            <p:cNvSpPr/>
            <p:nvPr/>
          </p:nvSpPr>
          <p:spPr>
            <a:xfrm rot="9096550">
              <a:off x="7468012" y="5627484"/>
              <a:ext cx="1820281" cy="274320"/>
            </a:xfrm>
            <a:prstGeom prst="rightArrow">
              <a:avLst/>
            </a:prstGeom>
            <a:solidFill>
              <a:schemeClr val="tx1">
                <a:lumMod val="85000"/>
                <a:lumOff val="15000"/>
              </a:schemeClr>
            </a:solidFill>
            <a:ln w="25400" cmpd="sng">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7A531472-D3DF-1947-B850-D677628F3AC3}"/>
                </a:ext>
              </a:extLst>
            </p:cNvPr>
            <p:cNvSpPr/>
            <p:nvPr/>
          </p:nvSpPr>
          <p:spPr>
            <a:xfrm rot="2013145">
              <a:off x="2254988" y="5436492"/>
              <a:ext cx="2318367" cy="280380"/>
            </a:xfrm>
            <a:prstGeom prst="rightArrow">
              <a:avLst/>
            </a:prstGeom>
            <a:solidFill>
              <a:schemeClr val="tx1">
                <a:lumMod val="85000"/>
                <a:lumOff val="15000"/>
              </a:schemeClr>
            </a:solidFill>
            <a:ln w="25400" cmpd="sng">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Bent Arrow 53">
              <a:extLst>
                <a:ext uri="{FF2B5EF4-FFF2-40B4-BE49-F238E27FC236}">
                  <a16:creationId xmlns:a16="http://schemas.microsoft.com/office/drawing/2014/main" id="{F311DDB1-AE61-3C4D-9F26-272E0AA5DA84}"/>
                </a:ext>
              </a:extLst>
            </p:cNvPr>
            <p:cNvSpPr/>
            <p:nvPr/>
          </p:nvSpPr>
          <p:spPr>
            <a:xfrm flipV="1">
              <a:off x="3968228" y="3887763"/>
              <a:ext cx="711509" cy="2012913"/>
            </a:xfrm>
            <a:prstGeom prst="bentArrow">
              <a:avLst>
                <a:gd name="adj1" fmla="val 18818"/>
                <a:gd name="adj2" fmla="val 25000"/>
                <a:gd name="adj3" fmla="val 25000"/>
                <a:gd name="adj4" fmla="val 39596"/>
              </a:avLst>
            </a:prstGeom>
            <a:solidFill>
              <a:schemeClr val="tx1">
                <a:lumMod val="85000"/>
                <a:lumOff val="15000"/>
              </a:schemeClr>
            </a:solidFill>
            <a:ln w="25400" cmpd="sng">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Slide Number Placeholder 4">
            <a:extLst>
              <a:ext uri="{FF2B5EF4-FFF2-40B4-BE49-F238E27FC236}">
                <a16:creationId xmlns:a16="http://schemas.microsoft.com/office/drawing/2014/main" id="{EE5A945A-B178-6A46-A8F5-BE3E52FC9FB8}"/>
              </a:ext>
            </a:extLst>
          </p:cNvPr>
          <p:cNvSpPr>
            <a:spLocks noGrp="1"/>
          </p:cNvSpPr>
          <p:nvPr>
            <p:ph type="sldNum" sz="quarter" idx="4294967295"/>
          </p:nvPr>
        </p:nvSpPr>
        <p:spPr/>
        <p:txBody>
          <a:bodyPr/>
          <a:lstStyle/>
          <a:p>
            <a:endParaRPr lang="en-US" dirty="0"/>
          </a:p>
        </p:txBody>
      </p:sp>
      <p:grpSp>
        <p:nvGrpSpPr>
          <p:cNvPr id="8" name="Group 7">
            <a:extLst>
              <a:ext uri="{FF2B5EF4-FFF2-40B4-BE49-F238E27FC236}">
                <a16:creationId xmlns:a16="http://schemas.microsoft.com/office/drawing/2014/main" id="{95A4828D-ECC4-954F-BBB4-CDE18680DF11}"/>
              </a:ext>
            </a:extLst>
          </p:cNvPr>
          <p:cNvGrpSpPr/>
          <p:nvPr/>
        </p:nvGrpSpPr>
        <p:grpSpPr>
          <a:xfrm>
            <a:off x="5778647" y="3983837"/>
            <a:ext cx="782550" cy="774226"/>
            <a:chOff x="4004334" y="-913081"/>
            <a:chExt cx="782550" cy="774226"/>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6E1525-5817-4647-A59E-2F0E75B711EB}"/>
                    </a:ext>
                  </a:extLst>
                </p:cNvPr>
                <p:cNvSpPr txBox="1"/>
                <p:nvPr/>
              </p:nvSpPr>
              <p:spPr>
                <a:xfrm>
                  <a:off x="4246650" y="-838234"/>
                  <a:ext cx="297918" cy="6706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solidFill>
                                  <a:schemeClr val="accent1"/>
                                </a:solidFill>
                                <a:latin typeface="Cambria Math" panose="02040503050406030204" pitchFamily="18" charset="0"/>
                              </a:rPr>
                            </m:ctrlPr>
                          </m:naryPr>
                          <m:sub/>
                          <m:sup/>
                          <m:e>
                            <m:r>
                              <a:rPr lang="en-US" b="0" i="1" smtClean="0">
                                <a:solidFill>
                                  <a:schemeClr val="accent1"/>
                                </a:solidFill>
                                <a:latin typeface="Cambria Math" panose="02040503050406030204" pitchFamily="18" charset="0"/>
                              </a:rPr>
                              <m:t> </m:t>
                            </m:r>
                          </m:e>
                        </m:nary>
                      </m:oMath>
                    </m:oMathPara>
                  </a14:m>
                  <a:endParaRPr lang="en-US" dirty="0">
                    <a:solidFill>
                      <a:schemeClr val="accent1"/>
                    </a:solidFill>
                  </a:endParaRPr>
                </a:p>
              </p:txBody>
            </p:sp>
          </mc:Choice>
          <mc:Fallback xmlns="">
            <p:sp>
              <p:nvSpPr>
                <p:cNvPr id="6" name="TextBox 5">
                  <a:extLst>
                    <a:ext uri="{FF2B5EF4-FFF2-40B4-BE49-F238E27FC236}">
                      <a16:creationId xmlns:a16="http://schemas.microsoft.com/office/drawing/2014/main" id="{096E1525-5817-4647-A59E-2F0E75B711EB}"/>
                    </a:ext>
                  </a:extLst>
                </p:cNvPr>
                <p:cNvSpPr txBox="1">
                  <a:spLocks noRot="1" noChangeAspect="1" noMove="1" noResize="1" noEditPoints="1" noAdjustHandles="1" noChangeArrowheads="1" noChangeShapeType="1" noTextEdit="1"/>
                </p:cNvSpPr>
                <p:nvPr/>
              </p:nvSpPr>
              <p:spPr>
                <a:xfrm>
                  <a:off x="4246650" y="-838234"/>
                  <a:ext cx="297918" cy="670696"/>
                </a:xfrm>
                <a:prstGeom prst="rect">
                  <a:avLst/>
                </a:prstGeom>
                <a:blipFill>
                  <a:blip r:embed="rId14"/>
                  <a:stretch>
                    <a:fillRect l="-268000" t="-147170" r="-176000" b="-203774"/>
                  </a:stretch>
                </a:blipFill>
              </p:spPr>
              <p:txBody>
                <a:bodyPr/>
                <a:lstStyle/>
                <a:p>
                  <a:r>
                    <a:rPr lang="en-US">
                      <a:noFill/>
                    </a:rPr>
                    <a:t> </a:t>
                  </a:r>
                </a:p>
              </p:txBody>
            </p:sp>
          </mc:Fallback>
        </mc:AlternateContent>
        <p:sp>
          <p:nvSpPr>
            <p:cNvPr id="7" name="Donut 6">
              <a:extLst>
                <a:ext uri="{FF2B5EF4-FFF2-40B4-BE49-F238E27FC236}">
                  <a16:creationId xmlns:a16="http://schemas.microsoft.com/office/drawing/2014/main" id="{1C047827-699B-4146-BAC9-89CBC9823D64}"/>
                </a:ext>
              </a:extLst>
            </p:cNvPr>
            <p:cNvSpPr/>
            <p:nvPr/>
          </p:nvSpPr>
          <p:spPr bwMode="auto">
            <a:xfrm>
              <a:off x="4004334" y="-913081"/>
              <a:ext cx="782550" cy="774226"/>
            </a:xfrm>
            <a:prstGeom prst="donut">
              <a:avLst>
                <a:gd name="adj" fmla="val 8449"/>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 name="Group 1">
            <a:extLst>
              <a:ext uri="{FF2B5EF4-FFF2-40B4-BE49-F238E27FC236}">
                <a16:creationId xmlns:a16="http://schemas.microsoft.com/office/drawing/2014/main" id="{3AD019F9-C405-904A-8E18-BE8E26149612}"/>
              </a:ext>
            </a:extLst>
          </p:cNvPr>
          <p:cNvGrpSpPr/>
          <p:nvPr/>
        </p:nvGrpSpPr>
        <p:grpSpPr>
          <a:xfrm>
            <a:off x="6391365" y="2325197"/>
            <a:ext cx="650929" cy="1675785"/>
            <a:chOff x="6391365" y="2325197"/>
            <a:chExt cx="650929" cy="1675785"/>
          </a:xfrm>
        </p:grpSpPr>
        <p:sp>
          <p:nvSpPr>
            <p:cNvPr id="51" name="Up-Down Arrow 50">
              <a:extLst>
                <a:ext uri="{FF2B5EF4-FFF2-40B4-BE49-F238E27FC236}">
                  <a16:creationId xmlns:a16="http://schemas.microsoft.com/office/drawing/2014/main" id="{9324DB0A-D1CB-254F-9627-035791E464CF}"/>
                </a:ext>
              </a:extLst>
            </p:cNvPr>
            <p:cNvSpPr/>
            <p:nvPr/>
          </p:nvSpPr>
          <p:spPr>
            <a:xfrm>
              <a:off x="6391366" y="2325197"/>
              <a:ext cx="221921" cy="384568"/>
            </a:xfrm>
            <a:prstGeom prst="upDownArrow">
              <a:avLst/>
            </a:prstGeom>
            <a:solidFill>
              <a:schemeClr val="accent6">
                <a:lumMod val="75000"/>
              </a:schemeClr>
            </a:solidFill>
            <a:ln w="2540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Up-Down Arrow 51">
              <a:extLst>
                <a:ext uri="{FF2B5EF4-FFF2-40B4-BE49-F238E27FC236}">
                  <a16:creationId xmlns:a16="http://schemas.microsoft.com/office/drawing/2014/main" id="{FD5786A8-7994-F746-9F39-B94DD62352E7}"/>
                </a:ext>
              </a:extLst>
            </p:cNvPr>
            <p:cNvSpPr/>
            <p:nvPr/>
          </p:nvSpPr>
          <p:spPr>
            <a:xfrm>
              <a:off x="6391365" y="3616414"/>
              <a:ext cx="221921" cy="384568"/>
            </a:xfrm>
            <a:prstGeom prst="upDownArrow">
              <a:avLst/>
            </a:prstGeom>
            <a:solidFill>
              <a:schemeClr val="accent6">
                <a:lumMod val="75000"/>
              </a:schemeClr>
            </a:solidFill>
            <a:ln w="2540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Up-Down Arrow 52">
              <a:extLst>
                <a:ext uri="{FF2B5EF4-FFF2-40B4-BE49-F238E27FC236}">
                  <a16:creationId xmlns:a16="http://schemas.microsoft.com/office/drawing/2014/main" id="{D115029E-E0D8-FE4E-8B0B-59A4C6BF082D}"/>
                </a:ext>
              </a:extLst>
            </p:cNvPr>
            <p:cNvSpPr/>
            <p:nvPr/>
          </p:nvSpPr>
          <p:spPr>
            <a:xfrm rot="5400000">
              <a:off x="6739049" y="3136302"/>
              <a:ext cx="221921" cy="384568"/>
            </a:xfrm>
            <a:prstGeom prst="upDownArrow">
              <a:avLst/>
            </a:prstGeom>
            <a:solidFill>
              <a:schemeClr val="accent6">
                <a:lumMod val="75000"/>
              </a:schemeClr>
            </a:solidFill>
            <a:ln w="2540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0CD1D57F-AF47-9F4F-90CA-480D5FBE94C8}"/>
              </a:ext>
            </a:extLst>
          </p:cNvPr>
          <p:cNvGrpSpPr/>
          <p:nvPr/>
        </p:nvGrpSpPr>
        <p:grpSpPr>
          <a:xfrm>
            <a:off x="247811" y="5492105"/>
            <a:ext cx="3883506" cy="400110"/>
            <a:chOff x="247811" y="5492105"/>
            <a:chExt cx="3883506" cy="400110"/>
          </a:xfrm>
        </p:grpSpPr>
        <p:sp>
          <p:nvSpPr>
            <p:cNvPr id="68" name="Up-Down Arrow 67">
              <a:extLst>
                <a:ext uri="{FF2B5EF4-FFF2-40B4-BE49-F238E27FC236}">
                  <a16:creationId xmlns:a16="http://schemas.microsoft.com/office/drawing/2014/main" id="{030D5654-6E0E-8F4A-8140-FB4D2A727EA5}"/>
                </a:ext>
              </a:extLst>
            </p:cNvPr>
            <p:cNvSpPr/>
            <p:nvPr/>
          </p:nvSpPr>
          <p:spPr>
            <a:xfrm rot="5400000">
              <a:off x="329134" y="5484487"/>
              <a:ext cx="221921" cy="384568"/>
            </a:xfrm>
            <a:prstGeom prst="upDownArrow">
              <a:avLst/>
            </a:prstGeom>
            <a:solidFill>
              <a:schemeClr val="accent6">
                <a:lumMod val="75000"/>
              </a:schemeClr>
            </a:solidFill>
            <a:ln w="25400"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F4013B2-38FD-9D4A-95F3-3EA4ADF3848F}"/>
                </a:ext>
              </a:extLst>
            </p:cNvPr>
            <p:cNvSpPr txBox="1"/>
            <p:nvPr/>
          </p:nvSpPr>
          <p:spPr>
            <a:xfrm>
              <a:off x="779489" y="5492105"/>
              <a:ext cx="3351828" cy="400110"/>
            </a:xfrm>
            <a:prstGeom prst="rect">
              <a:avLst/>
            </a:prstGeom>
            <a:noFill/>
          </p:spPr>
          <p:txBody>
            <a:bodyPr wrap="square" rtlCol="0">
              <a:spAutoFit/>
            </a:bodyPr>
            <a:lstStyle/>
            <a:p>
              <a:r>
                <a:rPr lang="en-US" sz="2000" dirty="0"/>
                <a:t>In-memory communication </a:t>
              </a:r>
            </a:p>
          </p:txBody>
        </p:sp>
      </p:grpSp>
      <p:grpSp>
        <p:nvGrpSpPr>
          <p:cNvPr id="12" name="Group 11">
            <a:extLst>
              <a:ext uri="{FF2B5EF4-FFF2-40B4-BE49-F238E27FC236}">
                <a16:creationId xmlns:a16="http://schemas.microsoft.com/office/drawing/2014/main" id="{C9B85320-208C-C647-ADF7-E3A5DDE6B468}"/>
              </a:ext>
            </a:extLst>
          </p:cNvPr>
          <p:cNvGrpSpPr/>
          <p:nvPr/>
        </p:nvGrpSpPr>
        <p:grpSpPr>
          <a:xfrm>
            <a:off x="247811" y="5928282"/>
            <a:ext cx="4540286" cy="400110"/>
            <a:chOff x="247811" y="5928282"/>
            <a:chExt cx="4177622" cy="400110"/>
          </a:xfrm>
        </p:grpSpPr>
        <p:sp>
          <p:nvSpPr>
            <p:cNvPr id="69" name="Up-Down Arrow 68">
              <a:extLst>
                <a:ext uri="{FF2B5EF4-FFF2-40B4-BE49-F238E27FC236}">
                  <a16:creationId xmlns:a16="http://schemas.microsoft.com/office/drawing/2014/main" id="{A3D33F45-7E92-7549-A1D1-A831927483D2}"/>
                </a:ext>
              </a:extLst>
            </p:cNvPr>
            <p:cNvSpPr/>
            <p:nvPr/>
          </p:nvSpPr>
          <p:spPr>
            <a:xfrm rot="5400000">
              <a:off x="329134" y="5920664"/>
              <a:ext cx="221921" cy="384568"/>
            </a:xfrm>
            <a:prstGeom prst="upDownArrow">
              <a:avLst/>
            </a:prstGeom>
            <a:solidFill>
              <a:schemeClr val="tx1"/>
            </a:solidFill>
            <a:ln w="254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6C47B772-F9F9-C045-A94C-3287F703F765}"/>
                </a:ext>
              </a:extLst>
            </p:cNvPr>
            <p:cNvSpPr txBox="1"/>
            <p:nvPr/>
          </p:nvSpPr>
          <p:spPr>
            <a:xfrm>
              <a:off x="779489" y="5928282"/>
              <a:ext cx="3645944" cy="400110"/>
            </a:xfrm>
            <a:prstGeom prst="rect">
              <a:avLst/>
            </a:prstGeom>
            <a:noFill/>
          </p:spPr>
          <p:txBody>
            <a:bodyPr wrap="square" rtlCol="0">
              <a:spAutoFit/>
            </a:bodyPr>
            <a:lstStyle/>
            <a:p>
              <a:r>
                <a:rPr lang="en-US" sz="2000" dirty="0"/>
                <a:t>File system-based communication </a:t>
              </a:r>
            </a:p>
          </p:txBody>
        </p:sp>
      </p:grpSp>
    </p:spTree>
    <p:extLst>
      <p:ext uri="{BB962C8B-B14F-4D97-AF65-F5344CB8AC3E}">
        <p14:creationId xmlns:p14="http://schemas.microsoft.com/office/powerpoint/2010/main" val="26782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remove" nodeType="withEffect">
                                  <p:stCondLst>
                                    <p:cond delay="0"/>
                                  </p:stCondLst>
                                  <p:childTnLst>
                                    <p:animRot by="21600000">
                                      <p:cBhvr>
                                        <p:cTn id="6" dur="9000" fill="hold"/>
                                        <p:tgtEl>
                                          <p:spTgt spid="5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5BA1-9C64-3B4A-B3D5-F1FD35A62635}"/>
              </a:ext>
            </a:extLst>
          </p:cNvPr>
          <p:cNvSpPr>
            <a:spLocks noGrp="1"/>
          </p:cNvSpPr>
          <p:nvPr>
            <p:ph type="title"/>
          </p:nvPr>
        </p:nvSpPr>
        <p:spPr/>
        <p:txBody>
          <a:bodyPr/>
          <a:lstStyle/>
          <a:p>
            <a:r>
              <a:rPr lang="en-US" dirty="0"/>
              <a:t>The </a:t>
            </a:r>
            <a:r>
              <a:rPr lang="en-US" dirty="0" err="1"/>
              <a:t>MuMMI</a:t>
            </a:r>
            <a:r>
              <a:rPr lang="en-US" dirty="0"/>
              <a:t> workflow is built on a diverse set of independent tools and software</a:t>
            </a:r>
          </a:p>
        </p:txBody>
      </p:sp>
      <p:pic>
        <p:nvPicPr>
          <p:cNvPr id="5" name="Content Placeholder 4">
            <a:extLst>
              <a:ext uri="{FF2B5EF4-FFF2-40B4-BE49-F238E27FC236}">
                <a16:creationId xmlns:a16="http://schemas.microsoft.com/office/drawing/2014/main" id="{CC27BAE4-B402-4344-BBE3-712CAE2E8288}"/>
              </a:ext>
            </a:extLst>
          </p:cNvPr>
          <p:cNvPicPr>
            <a:picLocks noGrp="1" noChangeAspect="1"/>
          </p:cNvPicPr>
          <p:nvPr>
            <p:ph idx="1"/>
          </p:nvPr>
        </p:nvPicPr>
        <p:blipFill rotWithShape="1">
          <a:blip r:embed="rId2"/>
          <a:srcRect t="14455"/>
          <a:stretch/>
        </p:blipFill>
        <p:spPr>
          <a:xfrm>
            <a:off x="1734255" y="1635618"/>
            <a:ext cx="8723489" cy="4197641"/>
          </a:xfrm>
        </p:spPr>
      </p:pic>
    </p:spTree>
    <p:extLst>
      <p:ext uri="{BB962C8B-B14F-4D97-AF65-F5344CB8AC3E}">
        <p14:creationId xmlns:p14="http://schemas.microsoft.com/office/powerpoint/2010/main" val="3920926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A51D2D-B8E7-9F48-9398-5061511A78CF}"/>
              </a:ext>
            </a:extLst>
          </p:cNvPr>
          <p:cNvSpPr>
            <a:spLocks noGrp="1"/>
          </p:cNvSpPr>
          <p:nvPr>
            <p:ph idx="1"/>
          </p:nvPr>
        </p:nvSpPr>
        <p:spPr/>
        <p:txBody>
          <a:bodyPr/>
          <a:lstStyle/>
          <a:p>
            <a:r>
              <a:rPr lang="en-US" dirty="0"/>
              <a:t>Custom in-memory workflow manager </a:t>
            </a:r>
          </a:p>
          <a:p>
            <a:pPr lvl="1"/>
            <a:r>
              <a:rPr lang="en-US" dirty="0"/>
              <a:t>highly configurable </a:t>
            </a:r>
          </a:p>
          <a:p>
            <a:pPr lvl="1"/>
            <a:r>
              <a:rPr lang="en-US" dirty="0"/>
              <a:t>on-the-fly task orchestration</a:t>
            </a:r>
          </a:p>
          <a:p>
            <a:pPr lvl="1"/>
            <a:r>
              <a:rPr lang="en-US" dirty="0"/>
              <a:t>coordinated checkpoint and fault recovery</a:t>
            </a:r>
          </a:p>
          <a:p>
            <a:r>
              <a:rPr lang="en-US" dirty="0"/>
              <a:t>A new scheduling engine extending Flux [Dong et. al]</a:t>
            </a:r>
            <a:endParaRPr lang="en-US" dirty="0">
              <a:highlight>
                <a:srgbClr val="FFFF00"/>
              </a:highlight>
            </a:endParaRPr>
          </a:p>
          <a:p>
            <a:pPr lvl="1"/>
            <a:r>
              <a:rPr lang="en-US" dirty="0"/>
              <a:t>hierarchical scheduling of all available resources</a:t>
            </a:r>
          </a:p>
          <a:p>
            <a:pPr lvl="1"/>
            <a:r>
              <a:rPr lang="en-US" dirty="0"/>
              <a:t>co-location across heterogenous hardware components</a:t>
            </a:r>
          </a:p>
          <a:p>
            <a:pPr lvl="1"/>
            <a:r>
              <a:rPr lang="en-US" dirty="0"/>
              <a:t>high throughput, low latency processing of tens of thousands of jobs</a:t>
            </a:r>
          </a:p>
          <a:p>
            <a:r>
              <a:rPr lang="en-US" dirty="0"/>
              <a:t>Data management framework </a:t>
            </a:r>
          </a:p>
          <a:p>
            <a:pPr lvl="1"/>
            <a:r>
              <a:rPr lang="en-US" dirty="0"/>
              <a:t>in situ analysis</a:t>
            </a:r>
          </a:p>
          <a:p>
            <a:pPr lvl="1"/>
            <a:r>
              <a:rPr lang="en-US" dirty="0"/>
              <a:t>asynchronous coordination </a:t>
            </a:r>
          </a:p>
          <a:p>
            <a:pPr lvl="1"/>
            <a:r>
              <a:rPr lang="en-US" dirty="0"/>
              <a:t>efficient archival</a:t>
            </a:r>
          </a:p>
        </p:txBody>
      </p:sp>
      <p:sp>
        <p:nvSpPr>
          <p:cNvPr id="3" name="Title 2">
            <a:extLst>
              <a:ext uri="{FF2B5EF4-FFF2-40B4-BE49-F238E27FC236}">
                <a16:creationId xmlns:a16="http://schemas.microsoft.com/office/drawing/2014/main" id="{E8011819-1E66-2B40-8689-D4EA76655894}"/>
              </a:ext>
            </a:extLst>
          </p:cNvPr>
          <p:cNvSpPr>
            <a:spLocks noGrp="1"/>
          </p:cNvSpPr>
          <p:nvPr>
            <p:ph type="title"/>
          </p:nvPr>
        </p:nvSpPr>
        <p:spPr/>
        <p:txBody>
          <a:bodyPr/>
          <a:lstStyle/>
          <a:p>
            <a:r>
              <a:rPr lang="en-US" dirty="0"/>
              <a:t>The overall workflow combines three high-level components to enable efficient execution at scale</a:t>
            </a:r>
          </a:p>
        </p:txBody>
      </p:sp>
      <p:sp>
        <p:nvSpPr>
          <p:cNvPr id="4" name="Rectangle 3">
            <a:extLst>
              <a:ext uri="{FF2B5EF4-FFF2-40B4-BE49-F238E27FC236}">
                <a16:creationId xmlns:a16="http://schemas.microsoft.com/office/drawing/2014/main" id="{53EC2C20-F7B0-DE4B-9B21-D92B06EE81B8}"/>
              </a:ext>
            </a:extLst>
          </p:cNvPr>
          <p:cNvSpPr/>
          <p:nvPr/>
        </p:nvSpPr>
        <p:spPr bwMode="auto">
          <a:xfrm>
            <a:off x="609600" y="2843213"/>
            <a:ext cx="8901113" cy="1571625"/>
          </a:xfrm>
          <a:prstGeom prst="rect">
            <a:avLst/>
          </a:prstGeom>
          <a:noFill/>
          <a:ln w="50800">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270177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ED81F04-590F-5540-9405-D7A027A49210}"/>
              </a:ext>
            </a:extLst>
          </p:cNvPr>
          <p:cNvSpPr>
            <a:spLocks noGrp="1"/>
          </p:cNvSpPr>
          <p:nvPr>
            <p:ph idx="1"/>
          </p:nvPr>
        </p:nvSpPr>
        <p:spPr/>
        <p:txBody>
          <a:bodyPr/>
          <a:lstStyle/>
          <a:p>
            <a:r>
              <a:rPr lang="en-US" dirty="0"/>
              <a:t>Existing scheduling engines proved not flexible enough</a:t>
            </a:r>
          </a:p>
          <a:p>
            <a:pPr lvl="1"/>
            <a:r>
              <a:rPr lang="en-US" dirty="0"/>
              <a:t>static and flat scheduling do not scale to handle the number of required jobs</a:t>
            </a:r>
          </a:p>
          <a:p>
            <a:pPr lvl="1"/>
            <a:r>
              <a:rPr lang="en-US" dirty="0"/>
              <a:t>schedulers typically allocate by node, therefore do not support dynamic workflows</a:t>
            </a:r>
          </a:p>
          <a:p>
            <a:pPr lvl="1"/>
            <a:r>
              <a:rPr lang="en-US" dirty="0"/>
              <a:t>high turn around time especially at high job counts</a:t>
            </a:r>
          </a:p>
          <a:p>
            <a:pPr marL="342900" lvl="1" indent="0">
              <a:buNone/>
            </a:pPr>
            <a:endParaRPr lang="en-US" dirty="0"/>
          </a:p>
          <a:p>
            <a:r>
              <a:rPr lang="en-US" dirty="0"/>
              <a:t>We utilize Flux to provide</a:t>
            </a:r>
          </a:p>
          <a:p>
            <a:pPr lvl="1"/>
            <a:r>
              <a:rPr lang="en-US" dirty="0"/>
              <a:t>low-latency scheduling of thousands of jobs</a:t>
            </a:r>
          </a:p>
          <a:p>
            <a:pPr lvl="1"/>
            <a:r>
              <a:rPr lang="en-US" dirty="0"/>
              <a:t>hierarchical scheduling within large user-space allocation</a:t>
            </a:r>
          </a:p>
          <a:p>
            <a:pPr lvl="1"/>
            <a:r>
              <a:rPr lang="en-US" dirty="0"/>
              <a:t>explicit task pinning to maximize memory bandwidth</a:t>
            </a:r>
          </a:p>
          <a:p>
            <a:pPr lvl="1"/>
            <a:endParaRPr lang="en-US" dirty="0"/>
          </a:p>
          <a:p>
            <a:endParaRPr lang="en-US" dirty="0"/>
          </a:p>
        </p:txBody>
      </p:sp>
      <p:sp>
        <p:nvSpPr>
          <p:cNvPr id="3" name="Title 2">
            <a:extLst>
              <a:ext uri="{FF2B5EF4-FFF2-40B4-BE49-F238E27FC236}">
                <a16:creationId xmlns:a16="http://schemas.microsoft.com/office/drawing/2014/main" id="{5B39F039-281E-9A46-AFDE-81448FCA245E}"/>
              </a:ext>
            </a:extLst>
          </p:cNvPr>
          <p:cNvSpPr>
            <a:spLocks noGrp="1"/>
          </p:cNvSpPr>
          <p:nvPr>
            <p:ph type="title"/>
          </p:nvPr>
        </p:nvSpPr>
        <p:spPr/>
        <p:txBody>
          <a:bodyPr/>
          <a:lstStyle/>
          <a:p>
            <a:r>
              <a:rPr lang="en-US" dirty="0"/>
              <a:t>The scheduling engine efficiently provisions heterogenous resources across all of Sierra – 172K CPUs, 16K GPUs </a:t>
            </a:r>
          </a:p>
        </p:txBody>
      </p:sp>
    </p:spTree>
    <p:extLst>
      <p:ext uri="{BB962C8B-B14F-4D97-AF65-F5344CB8AC3E}">
        <p14:creationId xmlns:p14="http://schemas.microsoft.com/office/powerpoint/2010/main" val="3468613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FD00F8-0413-9A49-A9E2-5545C1EBD43D}"/>
              </a:ext>
            </a:extLst>
          </p:cNvPr>
          <p:cNvSpPr>
            <a:spLocks noGrp="1"/>
          </p:cNvSpPr>
          <p:nvPr>
            <p:ph idx="1"/>
          </p:nvPr>
        </p:nvSpPr>
        <p:spPr/>
        <p:txBody>
          <a:bodyPr/>
          <a:lstStyle/>
          <a:p>
            <a:r>
              <a:rPr lang="en-US" dirty="0"/>
              <a:t>Maestro is an open source, Python tool for running workflows on various schedulers.</a:t>
            </a:r>
          </a:p>
          <a:p>
            <a:r>
              <a:rPr lang="en-US" dirty="0"/>
              <a:t>You can find Maestro on GitHub: </a:t>
            </a:r>
            <a:r>
              <a:rPr lang="en-US" dirty="0">
                <a:hlinkClick r:id="rId2"/>
              </a:rPr>
              <a:t>https://github.com/LLNL/maestrowf</a:t>
            </a:r>
            <a:endParaRPr lang="en-US" dirty="0"/>
          </a:p>
          <a:p>
            <a:r>
              <a:rPr lang="en-US" dirty="0"/>
              <a:t>Maestro implements an interface to Flux:</a:t>
            </a:r>
          </a:p>
          <a:p>
            <a:pPr marL="57150" indent="0">
              <a:buNone/>
            </a:pPr>
            <a:endParaRPr lang="en-US" dirty="0"/>
          </a:p>
        </p:txBody>
      </p:sp>
      <p:sp>
        <p:nvSpPr>
          <p:cNvPr id="3" name="Title 2">
            <a:extLst>
              <a:ext uri="{FF2B5EF4-FFF2-40B4-BE49-F238E27FC236}">
                <a16:creationId xmlns:a16="http://schemas.microsoft.com/office/drawing/2014/main" id="{695293FE-3FC8-644C-AD66-CDB75EC3783F}"/>
              </a:ext>
            </a:extLst>
          </p:cNvPr>
          <p:cNvSpPr>
            <a:spLocks noGrp="1"/>
          </p:cNvSpPr>
          <p:nvPr>
            <p:ph type="title"/>
          </p:nvPr>
        </p:nvSpPr>
        <p:spPr/>
        <p:txBody>
          <a:bodyPr/>
          <a:lstStyle/>
          <a:p>
            <a:r>
              <a:rPr lang="en-US" dirty="0"/>
              <a:t>The workflow submits to Flux via an abstract interface provide by the Maestro Workflow Conductor </a:t>
            </a:r>
          </a:p>
        </p:txBody>
      </p:sp>
      <p:sp>
        <p:nvSpPr>
          <p:cNvPr id="4" name="TextBox 3">
            <a:extLst>
              <a:ext uri="{FF2B5EF4-FFF2-40B4-BE49-F238E27FC236}">
                <a16:creationId xmlns:a16="http://schemas.microsoft.com/office/drawing/2014/main" id="{415E44E5-9063-C84A-9669-A3A950BD5E6F}"/>
              </a:ext>
            </a:extLst>
          </p:cNvPr>
          <p:cNvSpPr txBox="1"/>
          <p:nvPr/>
        </p:nvSpPr>
        <p:spPr>
          <a:xfrm>
            <a:off x="828675" y="3071813"/>
            <a:ext cx="10753725" cy="3139321"/>
          </a:xfrm>
          <a:prstGeom prst="rect">
            <a:avLst/>
          </a:prstGeom>
          <a:solidFill>
            <a:schemeClr val="tx1"/>
          </a:solidFill>
        </p:spPr>
        <p:txBody>
          <a:bodyPr wrap="square" rtlCol="0">
            <a:spAutoFit/>
          </a:bodyPr>
          <a:lstStyle/>
          <a:p>
            <a:r>
              <a:rPr lang="en-US" dirty="0">
                <a:solidFill>
                  <a:srgbClr val="88846F"/>
                </a:solidFill>
                <a:latin typeface="Menlo" panose="020B0609030804020204" pitchFamily="49" charset="0"/>
              </a:rPr>
              <a:t># </a:t>
            </a:r>
            <a:r>
              <a:rPr lang="en-US" dirty="0">
                <a:solidFill>
                  <a:srgbClr val="F92672"/>
                </a:solidFill>
                <a:latin typeface="Menlo" panose="020B0609030804020204" pitchFamily="49" charset="0"/>
              </a:rPr>
              <a:t>NOTE</a:t>
            </a:r>
            <a:r>
              <a:rPr lang="en-US" dirty="0">
                <a:solidFill>
                  <a:srgbClr val="88846F"/>
                </a:solidFill>
                <a:latin typeface="Menlo" panose="020B0609030804020204" pitchFamily="49" charset="0"/>
              </a:rPr>
              <a:t>: These libraries are compiled at runtime when an allocation</a:t>
            </a:r>
            <a:endParaRPr lang="en-US" dirty="0">
              <a:solidFill>
                <a:srgbClr val="F8F8F2"/>
              </a:solidFill>
              <a:latin typeface="Menlo" panose="020B0609030804020204" pitchFamily="49" charset="0"/>
            </a:endParaRPr>
          </a:p>
          <a:p>
            <a:r>
              <a:rPr lang="en-US" dirty="0">
                <a:solidFill>
                  <a:srgbClr val="88846F"/>
                </a:solidFill>
                <a:latin typeface="Menlo" panose="020B0609030804020204" pitchFamily="49" charset="0"/>
              </a:rPr>
              <a:t># is spun up.</a:t>
            </a:r>
            <a:endParaRPr lang="en-US" dirty="0">
              <a:solidFill>
                <a:srgbClr val="F8F8F2"/>
              </a:solidFill>
              <a:latin typeface="Menlo" panose="020B0609030804020204" pitchFamily="49" charset="0"/>
            </a:endParaRPr>
          </a:p>
          <a:p>
            <a:r>
              <a:rPr lang="en-US" dirty="0" err="1">
                <a:solidFill>
                  <a:srgbClr val="FD971F"/>
                </a:solidFill>
                <a:latin typeface="Menlo" panose="020B0609030804020204" pitchFamily="49" charset="0"/>
              </a:rPr>
              <a:t>self</a:t>
            </a:r>
            <a:r>
              <a:rPr lang="en-US" dirty="0" err="1">
                <a:solidFill>
                  <a:srgbClr val="F8F8F2"/>
                </a:solidFill>
                <a:latin typeface="Menlo" panose="020B0609030804020204" pitchFamily="49" charset="0"/>
              </a:rPr>
              <a:t>.flux</a:t>
            </a:r>
            <a:r>
              <a:rPr lang="en-US" dirty="0">
                <a:solidFill>
                  <a:srgbClr val="F8F8F2"/>
                </a:solidFill>
                <a:latin typeface="Menlo" panose="020B0609030804020204" pitchFamily="49" charset="0"/>
              </a:rPr>
              <a:t> </a:t>
            </a:r>
            <a:r>
              <a:rPr lang="en-US" dirty="0">
                <a:solidFill>
                  <a:srgbClr val="F92672"/>
                </a:solidFill>
                <a:latin typeface="Menlo" panose="020B0609030804020204" pitchFamily="49" charset="0"/>
              </a:rPr>
              <a:t>=</a:t>
            </a:r>
            <a:r>
              <a:rPr lang="en-US" dirty="0">
                <a:solidFill>
                  <a:srgbClr val="F8F8F2"/>
                </a:solidFill>
                <a:latin typeface="Menlo" panose="020B0609030804020204" pitchFamily="49" charset="0"/>
              </a:rPr>
              <a:t> </a:t>
            </a:r>
            <a:r>
              <a:rPr lang="en-US" dirty="0">
                <a:solidFill>
                  <a:srgbClr val="66D9EF"/>
                </a:solidFill>
                <a:latin typeface="Menlo" panose="020B0609030804020204" pitchFamily="49" charset="0"/>
              </a:rPr>
              <a:t>__import__</a:t>
            </a:r>
            <a:r>
              <a:rPr lang="en-US" dirty="0">
                <a:solidFill>
                  <a:srgbClr val="F8F8F2"/>
                </a:solidFill>
                <a:latin typeface="Menlo" panose="020B0609030804020204" pitchFamily="49" charset="0"/>
              </a:rPr>
              <a:t>(</a:t>
            </a:r>
            <a:r>
              <a:rPr lang="en-US" dirty="0">
                <a:solidFill>
                  <a:srgbClr val="E6DB74"/>
                </a:solidFill>
                <a:latin typeface="Menlo" panose="020B0609030804020204" pitchFamily="49" charset="0"/>
              </a:rPr>
              <a:t>"flux"</a:t>
            </a:r>
            <a:r>
              <a:rPr lang="en-US" dirty="0">
                <a:solidFill>
                  <a:srgbClr val="F8F8F2"/>
                </a:solidFill>
                <a:latin typeface="Menlo" panose="020B0609030804020204" pitchFamily="49" charset="0"/>
              </a:rPr>
              <a:t>)</a:t>
            </a:r>
          </a:p>
          <a:p>
            <a:r>
              <a:rPr lang="en-US" dirty="0" err="1">
                <a:solidFill>
                  <a:srgbClr val="FD971F"/>
                </a:solidFill>
                <a:latin typeface="Menlo" panose="020B0609030804020204" pitchFamily="49" charset="0"/>
              </a:rPr>
              <a:t>self</a:t>
            </a:r>
            <a:r>
              <a:rPr lang="en-US" dirty="0" err="1">
                <a:solidFill>
                  <a:srgbClr val="F8F8F2"/>
                </a:solidFill>
                <a:latin typeface="Menlo" panose="020B0609030804020204" pitchFamily="49" charset="0"/>
              </a:rPr>
              <a:t>.kvs</a:t>
            </a:r>
            <a:r>
              <a:rPr lang="en-US" dirty="0">
                <a:solidFill>
                  <a:srgbClr val="F8F8F2"/>
                </a:solidFill>
                <a:latin typeface="Menlo" panose="020B0609030804020204" pitchFamily="49" charset="0"/>
              </a:rPr>
              <a:t> </a:t>
            </a:r>
            <a:r>
              <a:rPr lang="en-US" dirty="0">
                <a:solidFill>
                  <a:srgbClr val="F92672"/>
                </a:solidFill>
                <a:latin typeface="Menlo" panose="020B0609030804020204" pitchFamily="49" charset="0"/>
              </a:rPr>
              <a:t>=</a:t>
            </a:r>
            <a:r>
              <a:rPr lang="en-US" dirty="0">
                <a:solidFill>
                  <a:srgbClr val="F8F8F2"/>
                </a:solidFill>
                <a:latin typeface="Menlo" panose="020B0609030804020204" pitchFamily="49" charset="0"/>
              </a:rPr>
              <a:t> </a:t>
            </a:r>
            <a:r>
              <a:rPr lang="en-US" dirty="0">
                <a:solidFill>
                  <a:srgbClr val="66D9EF"/>
                </a:solidFill>
                <a:latin typeface="Menlo" panose="020B0609030804020204" pitchFamily="49" charset="0"/>
              </a:rPr>
              <a:t>__import__</a:t>
            </a:r>
            <a:r>
              <a:rPr lang="en-US" dirty="0">
                <a:solidFill>
                  <a:srgbClr val="F8F8F2"/>
                </a:solidFill>
                <a:latin typeface="Menlo" panose="020B0609030804020204" pitchFamily="49" charset="0"/>
              </a:rPr>
              <a:t>(</a:t>
            </a:r>
            <a:r>
              <a:rPr lang="en-US" dirty="0">
                <a:solidFill>
                  <a:srgbClr val="E6DB74"/>
                </a:solidFill>
                <a:latin typeface="Menlo" panose="020B0609030804020204" pitchFamily="49" charset="0"/>
              </a:rPr>
              <a:t>"</a:t>
            </a:r>
            <a:r>
              <a:rPr lang="en-US" dirty="0" err="1">
                <a:solidFill>
                  <a:srgbClr val="E6DB74"/>
                </a:solidFill>
                <a:latin typeface="Menlo" panose="020B0609030804020204" pitchFamily="49" charset="0"/>
              </a:rPr>
              <a:t>flux.kvs</a:t>
            </a:r>
            <a:r>
              <a:rPr lang="en-US" dirty="0">
                <a:solidFill>
                  <a:srgbClr val="E6DB74"/>
                </a:solidFill>
                <a:latin typeface="Menlo" panose="020B0609030804020204" pitchFamily="49" charset="0"/>
              </a:rPr>
              <a:t>"</a:t>
            </a:r>
            <a:r>
              <a:rPr lang="en-US" dirty="0">
                <a:solidFill>
                  <a:srgbClr val="F8F8F2"/>
                </a:solidFill>
                <a:latin typeface="Menlo" panose="020B0609030804020204" pitchFamily="49" charset="0"/>
              </a:rPr>
              <a:t>, </a:t>
            </a:r>
            <a:r>
              <a:rPr lang="en-US" dirty="0" err="1">
                <a:solidFill>
                  <a:srgbClr val="66D9EF"/>
                </a:solidFill>
                <a:latin typeface="Menlo" panose="020B0609030804020204" pitchFamily="49" charset="0"/>
              </a:rPr>
              <a:t>globals</a:t>
            </a:r>
            <a:r>
              <a:rPr lang="en-US" dirty="0">
                <a:solidFill>
                  <a:srgbClr val="F8F8F2"/>
                </a:solidFill>
                <a:latin typeface="Menlo" panose="020B0609030804020204" pitchFamily="49" charset="0"/>
              </a:rPr>
              <a:t>(), </a:t>
            </a:r>
            <a:r>
              <a:rPr lang="en-US" dirty="0">
                <a:solidFill>
                  <a:srgbClr val="66D9EF"/>
                </a:solidFill>
                <a:latin typeface="Menlo" panose="020B0609030804020204" pitchFamily="49" charset="0"/>
              </a:rPr>
              <a:t>locals</a:t>
            </a:r>
            <a:r>
              <a:rPr lang="en-US" dirty="0">
                <a:solidFill>
                  <a:srgbClr val="F8F8F2"/>
                </a:solidFill>
                <a:latin typeface="Menlo" panose="020B0609030804020204" pitchFamily="49" charset="0"/>
              </a:rPr>
              <a:t>(), [</a:t>
            </a:r>
            <a:r>
              <a:rPr lang="en-US" dirty="0">
                <a:solidFill>
                  <a:srgbClr val="E6DB74"/>
                </a:solidFill>
                <a:latin typeface="Menlo" panose="020B0609030804020204" pitchFamily="49" charset="0"/>
              </a:rPr>
              <a:t>"</a:t>
            </a:r>
            <a:r>
              <a:rPr lang="en-US" dirty="0" err="1">
                <a:solidFill>
                  <a:srgbClr val="E6DB74"/>
                </a:solidFill>
                <a:latin typeface="Menlo" panose="020B0609030804020204" pitchFamily="49" charset="0"/>
              </a:rPr>
              <a:t>kvs</a:t>
            </a:r>
            <a:r>
              <a:rPr lang="en-US" dirty="0">
                <a:solidFill>
                  <a:srgbClr val="E6DB74"/>
                </a:solidFill>
                <a:latin typeface="Menlo" panose="020B0609030804020204" pitchFamily="49" charset="0"/>
              </a:rPr>
              <a:t>"</a:t>
            </a:r>
            <a:r>
              <a:rPr lang="en-US" dirty="0">
                <a:solidFill>
                  <a:srgbClr val="F8F8F2"/>
                </a:solidFill>
                <a:latin typeface="Menlo" panose="020B0609030804020204" pitchFamily="49" charset="0"/>
              </a:rPr>
              <a:t>])</a:t>
            </a:r>
          </a:p>
          <a:p>
            <a:br>
              <a:rPr lang="en-US" dirty="0">
                <a:solidFill>
                  <a:srgbClr val="F8F8F2"/>
                </a:solidFill>
                <a:latin typeface="Menlo" panose="020B0609030804020204" pitchFamily="49" charset="0"/>
              </a:rPr>
            </a:br>
            <a:r>
              <a:rPr lang="en-US" dirty="0">
                <a:solidFill>
                  <a:srgbClr val="88846F"/>
                </a:solidFill>
                <a:latin typeface="Menlo" panose="020B0609030804020204" pitchFamily="49" charset="0"/>
              </a:rPr>
              <a:t># </a:t>
            </a:r>
            <a:r>
              <a:rPr lang="en-US" dirty="0">
                <a:solidFill>
                  <a:srgbClr val="F92672"/>
                </a:solidFill>
                <a:latin typeface="Menlo" panose="020B0609030804020204" pitchFamily="49" charset="0"/>
              </a:rPr>
              <a:t>NOTE</a:t>
            </a:r>
            <a:r>
              <a:rPr lang="en-US" dirty="0">
                <a:solidFill>
                  <a:srgbClr val="88846F"/>
                </a:solidFill>
                <a:latin typeface="Menlo" panose="020B0609030804020204" pitchFamily="49" charset="0"/>
              </a:rPr>
              <a:t>: Host </a:t>
            </a:r>
            <a:r>
              <a:rPr lang="en-US" dirty="0" err="1">
                <a:solidFill>
                  <a:srgbClr val="88846F"/>
                </a:solidFill>
                <a:latin typeface="Menlo" panose="020B0609030804020204" pitchFamily="49" charset="0"/>
              </a:rPr>
              <a:t>doesn"t</a:t>
            </a:r>
            <a:r>
              <a:rPr lang="en-US" dirty="0">
                <a:solidFill>
                  <a:srgbClr val="88846F"/>
                </a:solidFill>
                <a:latin typeface="Menlo" panose="020B0609030804020204" pitchFamily="49" charset="0"/>
              </a:rPr>
              <a:t> seem to matter for FLUX. </a:t>
            </a:r>
            <a:r>
              <a:rPr lang="en-US" dirty="0" err="1">
                <a:solidFill>
                  <a:srgbClr val="88846F"/>
                </a:solidFill>
                <a:latin typeface="Menlo" panose="020B0609030804020204" pitchFamily="49" charset="0"/>
              </a:rPr>
              <a:t>sbatch</a:t>
            </a:r>
            <a:r>
              <a:rPr lang="en-US" dirty="0">
                <a:solidFill>
                  <a:srgbClr val="88846F"/>
                </a:solidFill>
                <a:latin typeface="Menlo" panose="020B0609030804020204" pitchFamily="49" charset="0"/>
              </a:rPr>
              <a:t> assumes that the</a:t>
            </a:r>
            <a:endParaRPr lang="en-US" dirty="0">
              <a:solidFill>
                <a:srgbClr val="F8F8F2"/>
              </a:solidFill>
              <a:latin typeface="Menlo" panose="020B0609030804020204" pitchFamily="49" charset="0"/>
            </a:endParaRPr>
          </a:p>
          <a:p>
            <a:r>
              <a:rPr lang="en-US" dirty="0">
                <a:solidFill>
                  <a:srgbClr val="88846F"/>
                </a:solidFill>
                <a:latin typeface="Menlo" panose="020B0609030804020204" pitchFamily="49" charset="0"/>
              </a:rPr>
              <a:t># current host is where submission occurs.</a:t>
            </a:r>
            <a:endParaRPr lang="en-US" dirty="0">
              <a:solidFill>
                <a:srgbClr val="F8F8F2"/>
              </a:solidFill>
              <a:latin typeface="Menlo" panose="020B0609030804020204" pitchFamily="49" charset="0"/>
            </a:endParaRPr>
          </a:p>
          <a:p>
            <a:r>
              <a:rPr lang="en-US" dirty="0" err="1">
                <a:solidFill>
                  <a:srgbClr val="FD971F"/>
                </a:solidFill>
                <a:latin typeface="Menlo" panose="020B0609030804020204" pitchFamily="49" charset="0"/>
              </a:rPr>
              <a:t>self</a:t>
            </a:r>
            <a:r>
              <a:rPr lang="en-US" dirty="0" err="1">
                <a:solidFill>
                  <a:srgbClr val="F8F8F2"/>
                </a:solidFill>
                <a:latin typeface="Menlo" panose="020B0609030804020204" pitchFamily="49" charset="0"/>
              </a:rPr>
              <a:t>.add_batch_parameter</a:t>
            </a:r>
            <a:r>
              <a:rPr lang="en-US" dirty="0">
                <a:solidFill>
                  <a:srgbClr val="F8F8F2"/>
                </a:solidFill>
                <a:latin typeface="Menlo" panose="020B0609030804020204" pitchFamily="49" charset="0"/>
              </a:rPr>
              <a:t>(</a:t>
            </a:r>
            <a:r>
              <a:rPr lang="en-US" dirty="0">
                <a:solidFill>
                  <a:srgbClr val="E6DB74"/>
                </a:solidFill>
                <a:latin typeface="Menlo" panose="020B0609030804020204" pitchFamily="49" charset="0"/>
              </a:rPr>
              <a:t>"nodes"</a:t>
            </a:r>
            <a:r>
              <a:rPr lang="en-US" dirty="0">
                <a:solidFill>
                  <a:srgbClr val="F8F8F2"/>
                </a:solidFill>
                <a:latin typeface="Menlo" panose="020B0609030804020204" pitchFamily="49" charset="0"/>
              </a:rPr>
              <a:t>, </a:t>
            </a:r>
            <a:r>
              <a:rPr lang="en-US" dirty="0" err="1">
                <a:solidFill>
                  <a:srgbClr val="F8F8F2"/>
                </a:solidFill>
                <a:latin typeface="Menlo" panose="020B0609030804020204" pitchFamily="49" charset="0"/>
              </a:rPr>
              <a:t>kwargs.pop</a:t>
            </a:r>
            <a:r>
              <a:rPr lang="en-US" dirty="0">
                <a:solidFill>
                  <a:srgbClr val="F8F8F2"/>
                </a:solidFill>
                <a:latin typeface="Menlo" panose="020B0609030804020204" pitchFamily="49" charset="0"/>
              </a:rPr>
              <a:t>(</a:t>
            </a:r>
            <a:r>
              <a:rPr lang="en-US" dirty="0">
                <a:solidFill>
                  <a:srgbClr val="E6DB74"/>
                </a:solidFill>
                <a:latin typeface="Menlo" panose="020B0609030804020204" pitchFamily="49" charset="0"/>
              </a:rPr>
              <a:t>"nodes"</a:t>
            </a:r>
            <a:r>
              <a:rPr lang="en-US" dirty="0">
                <a:solidFill>
                  <a:srgbClr val="F8F8F2"/>
                </a:solidFill>
                <a:latin typeface="Menlo" panose="020B0609030804020204" pitchFamily="49" charset="0"/>
              </a:rPr>
              <a:t>, </a:t>
            </a:r>
            <a:r>
              <a:rPr lang="en-US" dirty="0">
                <a:solidFill>
                  <a:srgbClr val="E6DB74"/>
                </a:solidFill>
                <a:latin typeface="Menlo" panose="020B0609030804020204" pitchFamily="49" charset="0"/>
              </a:rPr>
              <a:t>"1"</a:t>
            </a:r>
            <a:r>
              <a:rPr lang="en-US" dirty="0">
                <a:solidFill>
                  <a:srgbClr val="F8F8F2"/>
                </a:solidFill>
                <a:latin typeface="Menlo" panose="020B0609030804020204" pitchFamily="49" charset="0"/>
              </a:rPr>
              <a:t>))</a:t>
            </a:r>
          </a:p>
          <a:p>
            <a:r>
              <a:rPr lang="en-US" dirty="0">
                <a:solidFill>
                  <a:srgbClr val="FD971F"/>
                </a:solidFill>
                <a:latin typeface="Menlo" panose="020B0609030804020204" pitchFamily="49" charset="0"/>
              </a:rPr>
              <a:t>self</a:t>
            </a:r>
            <a:r>
              <a:rPr lang="en-US" dirty="0">
                <a:solidFill>
                  <a:srgbClr val="F8F8F2"/>
                </a:solidFill>
                <a:latin typeface="Menlo" panose="020B0609030804020204" pitchFamily="49" charset="0"/>
              </a:rPr>
              <a:t>._</a:t>
            </a:r>
            <a:r>
              <a:rPr lang="en-US" dirty="0" err="1">
                <a:solidFill>
                  <a:srgbClr val="F8F8F2"/>
                </a:solidFill>
                <a:latin typeface="Menlo" panose="020B0609030804020204" pitchFamily="49" charset="0"/>
              </a:rPr>
              <a:t>addl_args</a:t>
            </a:r>
            <a:r>
              <a:rPr lang="en-US" dirty="0">
                <a:solidFill>
                  <a:srgbClr val="F8F8F2"/>
                </a:solidFill>
                <a:latin typeface="Menlo" panose="020B0609030804020204" pitchFamily="49" charset="0"/>
              </a:rPr>
              <a:t> </a:t>
            </a:r>
            <a:r>
              <a:rPr lang="en-US" dirty="0">
                <a:solidFill>
                  <a:srgbClr val="F92672"/>
                </a:solidFill>
                <a:latin typeface="Menlo" panose="020B0609030804020204" pitchFamily="49" charset="0"/>
              </a:rPr>
              <a:t>=</a:t>
            </a:r>
            <a:r>
              <a:rPr lang="en-US" dirty="0">
                <a:solidFill>
                  <a:srgbClr val="F8F8F2"/>
                </a:solidFill>
                <a:latin typeface="Menlo" panose="020B0609030804020204" pitchFamily="49" charset="0"/>
              </a:rPr>
              <a:t> </a:t>
            </a:r>
            <a:r>
              <a:rPr lang="en-US" dirty="0" err="1">
                <a:solidFill>
                  <a:srgbClr val="F8F8F2"/>
                </a:solidFill>
                <a:latin typeface="Menlo" panose="020B0609030804020204" pitchFamily="49" charset="0"/>
              </a:rPr>
              <a:t>kwargs.get</a:t>
            </a:r>
            <a:r>
              <a:rPr lang="en-US" dirty="0">
                <a:solidFill>
                  <a:srgbClr val="F8F8F2"/>
                </a:solidFill>
                <a:latin typeface="Menlo" panose="020B0609030804020204" pitchFamily="49" charset="0"/>
              </a:rPr>
              <a:t>(</a:t>
            </a:r>
            <a:r>
              <a:rPr lang="en-US" dirty="0">
                <a:solidFill>
                  <a:srgbClr val="E6DB74"/>
                </a:solidFill>
                <a:latin typeface="Menlo" panose="020B0609030804020204" pitchFamily="49" charset="0"/>
              </a:rPr>
              <a:t>"</a:t>
            </a:r>
            <a:r>
              <a:rPr lang="en-US" dirty="0" err="1">
                <a:solidFill>
                  <a:srgbClr val="E6DB74"/>
                </a:solidFill>
                <a:latin typeface="Menlo" panose="020B0609030804020204" pitchFamily="49" charset="0"/>
              </a:rPr>
              <a:t>args</a:t>
            </a:r>
            <a:r>
              <a:rPr lang="en-US" dirty="0">
                <a:solidFill>
                  <a:srgbClr val="E6DB74"/>
                </a:solidFill>
                <a:latin typeface="Menlo" panose="020B0609030804020204" pitchFamily="49" charset="0"/>
              </a:rPr>
              <a:t>"</a:t>
            </a:r>
            <a:r>
              <a:rPr lang="en-US" dirty="0">
                <a:solidFill>
                  <a:srgbClr val="F8F8F2"/>
                </a:solidFill>
                <a:latin typeface="Menlo" panose="020B0609030804020204" pitchFamily="49" charset="0"/>
              </a:rPr>
              <a:t>, [])</a:t>
            </a:r>
          </a:p>
          <a:p>
            <a:br>
              <a:rPr lang="en-US" dirty="0">
                <a:solidFill>
                  <a:srgbClr val="F8F8F2"/>
                </a:solidFill>
                <a:latin typeface="Menlo" panose="020B0609030804020204" pitchFamily="49" charset="0"/>
              </a:rPr>
            </a:br>
            <a:r>
              <a:rPr lang="en-US" dirty="0">
                <a:solidFill>
                  <a:srgbClr val="F8F8F2"/>
                </a:solidFill>
                <a:latin typeface="Menlo" panose="020B0609030804020204" pitchFamily="49" charset="0"/>
              </a:rPr>
              <a:t>….</a:t>
            </a:r>
            <a:endParaRPr lang="en-US" dirty="0"/>
          </a:p>
        </p:txBody>
      </p:sp>
    </p:spTree>
    <p:extLst>
      <p:ext uri="{BB962C8B-B14F-4D97-AF65-F5344CB8AC3E}">
        <p14:creationId xmlns:p14="http://schemas.microsoft.com/office/powerpoint/2010/main" val="3377010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293FE-3FC8-644C-AD66-CDB75EC3783F}"/>
              </a:ext>
            </a:extLst>
          </p:cNvPr>
          <p:cNvSpPr>
            <a:spLocks noGrp="1"/>
          </p:cNvSpPr>
          <p:nvPr>
            <p:ph type="title"/>
          </p:nvPr>
        </p:nvSpPr>
        <p:spPr/>
        <p:txBody>
          <a:bodyPr/>
          <a:lstStyle/>
          <a:p>
            <a:r>
              <a:rPr lang="en-US" dirty="0"/>
              <a:t>The workflow submits to Flux via an abstract interface provide by the Maestro Workflow Conductor </a:t>
            </a:r>
          </a:p>
        </p:txBody>
      </p:sp>
      <p:sp>
        <p:nvSpPr>
          <p:cNvPr id="5" name="Content Placeholder 4">
            <a:extLst>
              <a:ext uri="{FF2B5EF4-FFF2-40B4-BE49-F238E27FC236}">
                <a16:creationId xmlns:a16="http://schemas.microsoft.com/office/drawing/2014/main" id="{D2EE5F76-1FCF-C243-9151-B3AD2A349D4D}"/>
              </a:ext>
            </a:extLst>
          </p:cNvPr>
          <p:cNvSpPr>
            <a:spLocks noGrp="1"/>
          </p:cNvSpPr>
          <p:nvPr>
            <p:ph idx="1"/>
          </p:nvPr>
        </p:nvSpPr>
        <p:spPr/>
        <p:txBody>
          <a:bodyPr/>
          <a:lstStyle/>
          <a:p>
            <a:pPr marL="57150" indent="0">
              <a:buNone/>
            </a:pPr>
            <a:endParaRPr lang="en-US" dirty="0"/>
          </a:p>
        </p:txBody>
      </p:sp>
      <p:sp>
        <p:nvSpPr>
          <p:cNvPr id="6" name="Content Placeholder 5">
            <a:extLst>
              <a:ext uri="{FF2B5EF4-FFF2-40B4-BE49-F238E27FC236}">
                <a16:creationId xmlns:a16="http://schemas.microsoft.com/office/drawing/2014/main" id="{016BBF4B-EAA5-E04E-86D7-B13178FED3D5}"/>
              </a:ext>
            </a:extLst>
          </p:cNvPr>
          <p:cNvSpPr>
            <a:spLocks noGrp="1"/>
          </p:cNvSpPr>
          <p:nvPr>
            <p:ph idx="10"/>
          </p:nvPr>
        </p:nvSpPr>
        <p:spPr/>
        <p:txBody>
          <a:bodyPr/>
          <a:lstStyle/>
          <a:p>
            <a:endParaRPr lang="en-US" dirty="0"/>
          </a:p>
        </p:txBody>
      </p:sp>
      <p:sp>
        <p:nvSpPr>
          <p:cNvPr id="7" name="TextBox 6">
            <a:extLst>
              <a:ext uri="{FF2B5EF4-FFF2-40B4-BE49-F238E27FC236}">
                <a16:creationId xmlns:a16="http://schemas.microsoft.com/office/drawing/2014/main" id="{55798000-5D4F-4B46-AE86-21810430C22E}"/>
              </a:ext>
            </a:extLst>
          </p:cNvPr>
          <p:cNvSpPr txBox="1"/>
          <p:nvPr/>
        </p:nvSpPr>
        <p:spPr>
          <a:xfrm>
            <a:off x="621102" y="1436688"/>
            <a:ext cx="4836724" cy="4770537"/>
          </a:xfrm>
          <a:prstGeom prst="rect">
            <a:avLst/>
          </a:prstGeom>
          <a:solidFill>
            <a:schemeClr val="tx1"/>
          </a:solidFill>
        </p:spPr>
        <p:txBody>
          <a:bodyPr wrap="square" rtlCol="0">
            <a:spAutoFit/>
          </a:bodyPr>
          <a:lstStyle/>
          <a:p>
            <a:r>
              <a:rPr lang="en-US" sz="1600" dirty="0">
                <a:solidFill>
                  <a:srgbClr val="F8F8F2"/>
                </a:solidFill>
                <a:latin typeface="Menlo" panose="020B0609030804020204" pitchFamily="49" charset="0"/>
              </a:rPr>
              <a:t># Generate a job spec</a:t>
            </a:r>
          </a:p>
          <a:p>
            <a:r>
              <a:rPr lang="en-US" sz="1600" dirty="0" err="1">
                <a:solidFill>
                  <a:srgbClr val="F8F8F2"/>
                </a:solidFill>
                <a:latin typeface="Menlo" panose="020B0609030804020204" pitchFamily="49" charset="0"/>
              </a:rPr>
              <a:t>jobspec</a:t>
            </a:r>
            <a:r>
              <a:rPr lang="en-US" sz="1600" dirty="0">
                <a:solidFill>
                  <a:srgbClr val="F8F8F2"/>
                </a:solidFill>
                <a:latin typeface="Menlo" panose="020B0609030804020204" pitchFamily="49" charset="0"/>
              </a:rPr>
              <a:t> </a:t>
            </a:r>
            <a:r>
              <a:rPr lang="en-US" sz="1600" dirty="0">
                <a:solidFill>
                  <a:srgbClr val="F92672"/>
                </a:solidFill>
                <a:latin typeface="Menlo" panose="020B0609030804020204" pitchFamily="49" charset="0"/>
              </a:rPr>
              <a:t>=</a:t>
            </a:r>
            <a:r>
              <a:rPr lang="en-US" sz="1600" dirty="0">
                <a:solidFill>
                  <a:srgbClr val="F8F8F2"/>
                </a:solidFill>
                <a:latin typeface="Menlo" panose="020B0609030804020204" pitchFamily="49" charset="0"/>
              </a:rPr>
              <a:t> {</a:t>
            </a:r>
          </a:p>
          <a:p>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nnodes</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step.run</a:t>
            </a:r>
            <a:r>
              <a:rPr lang="en-US" sz="1600" dirty="0">
                <a:solidFill>
                  <a:srgbClr val="F8F8F2"/>
                </a:solidFill>
                <a:latin typeface="Menlo" panose="020B0609030804020204" pitchFamily="49" charset="0"/>
              </a:rPr>
              <a:t>[</a:t>
            </a:r>
            <a:r>
              <a:rPr lang="en-US" sz="1600" dirty="0">
                <a:solidFill>
                  <a:srgbClr val="E6DB74"/>
                </a:solidFill>
                <a:latin typeface="Menlo" panose="020B0609030804020204" pitchFamily="49" charset="0"/>
              </a:rPr>
              <a:t>"nodes"</a:t>
            </a:r>
            <a:r>
              <a:rPr lang="en-US" sz="1600" dirty="0">
                <a:solidFill>
                  <a:srgbClr val="F8F8F2"/>
                </a:solidFill>
                <a:latin typeface="Menlo" panose="020B0609030804020204" pitchFamily="49" charset="0"/>
              </a:rPr>
              <a:t>],</a:t>
            </a:r>
          </a:p>
          <a:p>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ntasks</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nodes,</a:t>
            </a:r>
          </a:p>
          <a:p>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ncores</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ncores</a:t>
            </a:r>
            <a:r>
              <a:rPr lang="en-US" sz="1600" dirty="0">
                <a:solidFill>
                  <a:srgbClr val="F8F8F2"/>
                </a:solidFill>
                <a:latin typeface="Menlo" panose="020B0609030804020204" pitchFamily="49" charset="0"/>
              </a:rPr>
              <a:t>,</a:t>
            </a:r>
          </a:p>
          <a:p>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ngpus</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ngpus</a:t>
            </a:r>
            <a:r>
              <a:rPr lang="en-US" sz="1600" dirty="0">
                <a:solidFill>
                  <a:srgbClr val="F8F8F2"/>
                </a:solidFill>
                <a:latin typeface="Menlo" panose="020B0609030804020204" pitchFamily="49" charset="0"/>
              </a:rPr>
              <a:t>,</a:t>
            </a:r>
          </a:p>
          <a:p>
            <a:r>
              <a:rPr lang="en-US" sz="1600" dirty="0">
                <a:solidFill>
                  <a:srgbClr val="E6DB74"/>
                </a:solidFill>
                <a:latin typeface="Menlo" panose="020B0609030804020204" pitchFamily="49" charset="0"/>
              </a:rPr>
              <a:t>"environ"</a:t>
            </a:r>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get_environment</a:t>
            </a:r>
            <a:r>
              <a:rPr lang="en-US" sz="1600" dirty="0">
                <a:solidFill>
                  <a:srgbClr val="F8F8F2"/>
                </a:solidFill>
                <a:latin typeface="Menlo" panose="020B0609030804020204" pitchFamily="49" charset="0"/>
              </a:rPr>
              <a:t>(), </a:t>
            </a:r>
          </a:p>
          <a:p>
            <a:r>
              <a:rPr lang="en-US" sz="1600" dirty="0">
                <a:solidFill>
                  <a:srgbClr val="E6DB74"/>
                </a:solidFill>
                <a:latin typeface="Menlo" panose="020B0609030804020204" pitchFamily="49" charset="0"/>
              </a:rPr>
              <a:t>"options"</a:t>
            </a:r>
            <a:r>
              <a:rPr lang="en-US" sz="1600" dirty="0">
                <a:solidFill>
                  <a:srgbClr val="F8F8F2"/>
                </a:solidFill>
                <a:latin typeface="Menlo" panose="020B0609030804020204" pitchFamily="49" charset="0"/>
              </a:rPr>
              <a:t>: {</a:t>
            </a:r>
          </a:p>
          <a:p>
            <a:r>
              <a:rPr lang="en-US" sz="1600" dirty="0">
                <a:solidFill>
                  <a:srgbClr val="F8F8F2"/>
                </a:solidFill>
                <a:latin typeface="Menlo" panose="020B0609030804020204" pitchFamily="49" charset="0"/>
              </a:rPr>
              <a:t>	</a:t>
            </a:r>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stdio</a:t>
            </a:r>
            <a:r>
              <a:rPr lang="en-US" sz="1600" dirty="0">
                <a:solidFill>
                  <a:srgbClr val="E6DB74"/>
                </a:solidFill>
                <a:latin typeface="Menlo" panose="020B0609030804020204" pitchFamily="49" charset="0"/>
              </a:rPr>
              <a:t>-delay-commit"</a:t>
            </a:r>
            <a:r>
              <a:rPr lang="en-US" sz="1600" dirty="0">
                <a:solidFill>
                  <a:srgbClr val="F8F8F2"/>
                </a:solidFill>
                <a:latin typeface="Menlo" panose="020B0609030804020204" pitchFamily="49" charset="0"/>
              </a:rPr>
              <a:t>: </a:t>
            </a:r>
            <a:r>
              <a:rPr lang="en-US" sz="1600" dirty="0">
                <a:solidFill>
                  <a:srgbClr val="AE81FF"/>
                </a:solidFill>
                <a:latin typeface="Menlo" panose="020B0609030804020204" pitchFamily="49" charset="0"/>
              </a:rPr>
              <a:t>1</a:t>
            </a:r>
          </a:p>
          <a:p>
            <a:r>
              <a:rPr lang="en-US" sz="1600" dirty="0">
                <a:solidFill>
                  <a:srgbClr val="F8F8F2"/>
                </a:solidFill>
                <a:latin typeface="Menlo" panose="020B0609030804020204" pitchFamily="49" charset="0"/>
              </a:rPr>
              <a:t>},</a:t>
            </a:r>
          </a:p>
          <a:p>
            <a:r>
              <a:rPr lang="en-US" sz="1600" dirty="0">
                <a:solidFill>
                  <a:srgbClr val="E6DB74"/>
                </a:solidFill>
                <a:latin typeface="Menlo" panose="020B0609030804020204" pitchFamily="49" charset="0"/>
              </a:rPr>
              <a:t>"opts"</a:t>
            </a:r>
            <a:r>
              <a:rPr lang="en-US" sz="1600" dirty="0">
                <a:solidFill>
                  <a:srgbClr val="F8F8F2"/>
                </a:solidFill>
                <a:latin typeface="Menlo" panose="020B0609030804020204" pitchFamily="49" charset="0"/>
              </a:rPr>
              <a:t>: {</a:t>
            </a:r>
          </a:p>
          <a:p>
            <a:pPr lvl="1"/>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nnodes</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nodes,</a:t>
            </a:r>
          </a:p>
          <a:p>
            <a:pPr lvl="1"/>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ntasks</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nodes,</a:t>
            </a:r>
          </a:p>
          <a:p>
            <a:pPr lvl="1"/>
            <a:r>
              <a:rPr lang="en-US" sz="1600" dirty="0">
                <a:solidFill>
                  <a:srgbClr val="E6DB74"/>
                </a:solidFill>
                <a:latin typeface="Menlo" panose="020B0609030804020204" pitchFamily="49" charset="0"/>
              </a:rPr>
              <a:t>"cores-per-task"</a:t>
            </a:r>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cores_per_task</a:t>
            </a:r>
            <a:r>
              <a:rPr lang="en-US" sz="1600" dirty="0">
                <a:solidFill>
                  <a:srgbClr val="F8F8F2"/>
                </a:solidFill>
                <a:latin typeface="Menlo" panose="020B0609030804020204" pitchFamily="49" charset="0"/>
              </a:rPr>
              <a:t>,</a:t>
            </a:r>
          </a:p>
          <a:p>
            <a:pPr lvl="1"/>
            <a:r>
              <a:rPr lang="en-US" sz="1600" dirty="0">
                <a:solidFill>
                  <a:srgbClr val="E6DB74"/>
                </a:solidFill>
                <a:latin typeface="Menlo" panose="020B0609030804020204" pitchFamily="49" charset="0"/>
              </a:rPr>
              <a:t>"tasks-per-node"</a:t>
            </a:r>
            <a:r>
              <a:rPr lang="en-US" sz="1600" dirty="0">
                <a:solidFill>
                  <a:srgbClr val="F8F8F2"/>
                </a:solidFill>
                <a:latin typeface="Menlo" panose="020B0609030804020204" pitchFamily="49" charset="0"/>
              </a:rPr>
              <a:t>: </a:t>
            </a:r>
            <a:r>
              <a:rPr lang="en-US" sz="1600" dirty="0">
                <a:solidFill>
                  <a:srgbClr val="AE81FF"/>
                </a:solidFill>
                <a:latin typeface="Menlo" panose="020B0609030804020204" pitchFamily="49" charset="0"/>
              </a:rPr>
              <a:t>1</a:t>
            </a:r>
            <a:r>
              <a:rPr lang="en-US" sz="1600" dirty="0">
                <a:solidFill>
                  <a:srgbClr val="F8F8F2"/>
                </a:solidFill>
                <a:latin typeface="Menlo" panose="020B0609030804020204" pitchFamily="49" charset="0"/>
              </a:rPr>
              <a:t>,</a:t>
            </a:r>
          </a:p>
          <a:p>
            <a:r>
              <a:rPr lang="en-US" sz="1600" dirty="0">
                <a:solidFill>
                  <a:srgbClr val="F8F8F2"/>
                </a:solidFill>
                <a:latin typeface="Menlo" panose="020B0609030804020204" pitchFamily="49" charset="0"/>
              </a:rPr>
              <a:t>},</a:t>
            </a:r>
          </a:p>
          <a:p>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cwd</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cwd</a:t>
            </a:r>
            <a:r>
              <a:rPr lang="en-US" sz="1600" dirty="0">
                <a:solidFill>
                  <a:srgbClr val="F8F8F2"/>
                </a:solidFill>
                <a:latin typeface="Menlo" panose="020B0609030804020204" pitchFamily="49" charset="0"/>
              </a:rPr>
              <a:t>,</a:t>
            </a:r>
          </a:p>
          <a:p>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walltime</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walltime</a:t>
            </a:r>
            <a:r>
              <a:rPr lang="en-US" sz="1600" dirty="0">
                <a:solidFill>
                  <a:srgbClr val="F8F8F2"/>
                </a:solidFill>
                <a:latin typeface="Menlo" panose="020B0609030804020204" pitchFamily="49" charset="0"/>
              </a:rPr>
              <a:t>,</a:t>
            </a:r>
          </a:p>
          <a:p>
            <a:r>
              <a:rPr lang="en-US" sz="1600" dirty="0">
                <a:solidFill>
                  <a:srgbClr val="F8F8F2"/>
                </a:solidFill>
                <a:latin typeface="Menlo" panose="020B0609030804020204" pitchFamily="49" charset="0"/>
              </a:rPr>
              <a:t>}</a:t>
            </a:r>
          </a:p>
        </p:txBody>
      </p:sp>
      <p:sp>
        <p:nvSpPr>
          <p:cNvPr id="8" name="TextBox 7">
            <a:extLst>
              <a:ext uri="{FF2B5EF4-FFF2-40B4-BE49-F238E27FC236}">
                <a16:creationId xmlns:a16="http://schemas.microsoft.com/office/drawing/2014/main" id="{2FEECB78-4C32-D248-A3C6-E4E7B966AA15}"/>
              </a:ext>
            </a:extLst>
          </p:cNvPr>
          <p:cNvSpPr txBox="1"/>
          <p:nvPr/>
        </p:nvSpPr>
        <p:spPr>
          <a:xfrm>
            <a:off x="5586413" y="1436687"/>
            <a:ext cx="5984486" cy="4770537"/>
          </a:xfrm>
          <a:prstGeom prst="rect">
            <a:avLst/>
          </a:prstGeom>
          <a:solidFill>
            <a:schemeClr val="tx1"/>
          </a:solidFill>
        </p:spPr>
        <p:txBody>
          <a:bodyPr wrap="square" rtlCol="0">
            <a:spAutoFit/>
          </a:bodyPr>
          <a:lstStyle/>
          <a:p>
            <a:r>
              <a:rPr lang="en-US" sz="1600" dirty="0">
                <a:solidFill>
                  <a:srgbClr val="F8F8F2"/>
                </a:solidFill>
                <a:latin typeface="Menlo" panose="020B0609030804020204" pitchFamily="49" charset="0"/>
              </a:rPr>
              <a:t>wrapper </a:t>
            </a:r>
            <a:r>
              <a:rPr lang="en-US" sz="1600" dirty="0">
                <a:solidFill>
                  <a:srgbClr val="F92672"/>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step.run.get</a:t>
            </a:r>
            <a:r>
              <a:rPr lang="en-US" sz="1600" dirty="0">
                <a:solidFill>
                  <a:srgbClr val="F8F8F2"/>
                </a:solidFill>
                <a:latin typeface="Menlo" panose="020B0609030804020204" pitchFamily="49" charset="0"/>
              </a:rPr>
              <a:t>(</a:t>
            </a:r>
            <a:r>
              <a:rPr lang="en-US" sz="1600" dirty="0">
                <a:solidFill>
                  <a:srgbClr val="E6DB74"/>
                </a:solidFill>
                <a:latin typeface="Menlo" panose="020B0609030804020204" pitchFamily="49" charset="0"/>
              </a:rPr>
              <a:t>"wrapper"</a:t>
            </a:r>
            <a:r>
              <a:rPr lang="en-US" sz="1600" dirty="0">
                <a:solidFill>
                  <a:srgbClr val="F8F8F2"/>
                </a:solidFill>
                <a:latin typeface="Menlo" panose="020B0609030804020204" pitchFamily="49" charset="0"/>
              </a:rPr>
              <a:t>, </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a:t>
            </a:r>
          </a:p>
          <a:p>
            <a:r>
              <a:rPr lang="en-US" sz="1600" dirty="0">
                <a:solidFill>
                  <a:srgbClr val="F92672"/>
                </a:solidFill>
                <a:latin typeface="Menlo" panose="020B0609030804020204" pitchFamily="49" charset="0"/>
              </a:rPr>
              <a:t>if</a:t>
            </a:r>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step.run</a:t>
            </a:r>
            <a:r>
              <a:rPr lang="en-US" sz="1600" dirty="0">
                <a:solidFill>
                  <a:srgbClr val="F8F8F2"/>
                </a:solidFill>
                <a:latin typeface="Menlo" panose="020B0609030804020204" pitchFamily="49" charset="0"/>
              </a:rPr>
              <a:t>[</a:t>
            </a:r>
            <a:r>
              <a:rPr lang="en-US" sz="1600" dirty="0">
                <a:solidFill>
                  <a:srgbClr val="E6DB74"/>
                </a:solidFill>
                <a:latin typeface="Menlo" panose="020B0609030804020204" pitchFamily="49" charset="0"/>
              </a:rPr>
              <a:t>"nodes"</a:t>
            </a:r>
            <a:r>
              <a:rPr lang="en-US" sz="1600" dirty="0">
                <a:solidFill>
                  <a:srgbClr val="F8F8F2"/>
                </a:solidFill>
                <a:latin typeface="Menlo" panose="020B0609030804020204" pitchFamily="49" charset="0"/>
              </a:rPr>
              <a:t>] </a:t>
            </a:r>
            <a:r>
              <a:rPr lang="en-US" sz="1600" dirty="0">
                <a:solidFill>
                  <a:srgbClr val="F92672"/>
                </a:solidFill>
                <a:latin typeface="Menlo" panose="020B0609030804020204" pitchFamily="49" charset="0"/>
              </a:rPr>
              <a:t>&gt;</a:t>
            </a:r>
            <a:r>
              <a:rPr lang="en-US" sz="1600" dirty="0">
                <a:solidFill>
                  <a:srgbClr val="F8F8F2"/>
                </a:solidFill>
                <a:latin typeface="Menlo" panose="020B0609030804020204" pitchFamily="49" charset="0"/>
              </a:rPr>
              <a:t> </a:t>
            </a:r>
            <a:r>
              <a:rPr lang="en-US" sz="1600" dirty="0">
                <a:solidFill>
                  <a:srgbClr val="AE81FF"/>
                </a:solidFill>
                <a:latin typeface="Menlo" panose="020B0609030804020204" pitchFamily="49" charset="0"/>
              </a:rPr>
              <a:t>1</a:t>
            </a:r>
            <a:r>
              <a:rPr lang="en-US" sz="1600" dirty="0">
                <a:solidFill>
                  <a:srgbClr val="F8F8F2"/>
                </a:solidFill>
                <a:latin typeface="Menlo" panose="020B0609030804020204" pitchFamily="49" charset="0"/>
              </a:rPr>
              <a:t>:</a:t>
            </a:r>
          </a:p>
          <a:p>
            <a:pPr lvl="1"/>
            <a:r>
              <a:rPr lang="en-US" sz="1600" dirty="0">
                <a:solidFill>
                  <a:srgbClr val="F92672"/>
                </a:solidFill>
                <a:latin typeface="Menlo" panose="020B0609030804020204" pitchFamily="49" charset="0"/>
              </a:rPr>
              <a:t>if</a:t>
            </a:r>
            <a:r>
              <a:rPr lang="en-US" sz="1600" dirty="0">
                <a:solidFill>
                  <a:srgbClr val="F8F8F2"/>
                </a:solidFill>
                <a:latin typeface="Menlo" panose="020B0609030804020204" pitchFamily="49" charset="0"/>
              </a:rPr>
              <a:t> wrapper </a:t>
            </a:r>
            <a:r>
              <a:rPr lang="en-US" sz="1600" dirty="0">
                <a:solidFill>
                  <a:srgbClr val="F92672"/>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a:t>
            </a:r>
          </a:p>
          <a:p>
            <a:pPr lvl="1"/>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jobspec</a:t>
            </a:r>
            <a:r>
              <a:rPr lang="en-US" sz="1600" dirty="0">
                <a:solidFill>
                  <a:srgbClr val="F8F8F2"/>
                </a:solidFill>
                <a:latin typeface="Menlo" panose="020B0609030804020204" pitchFamily="49" charset="0"/>
              </a:rPr>
              <a:t>[</a:t>
            </a:r>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cmdline</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a:solidFill>
                  <a:srgbClr val="F92672"/>
                </a:solidFill>
                <a:latin typeface="Menlo" panose="020B0609030804020204" pitchFamily="49" charset="0"/>
              </a:rPr>
              <a:t>=</a:t>
            </a:r>
            <a:r>
              <a:rPr lang="en-US" sz="1600" dirty="0">
                <a:solidFill>
                  <a:srgbClr val="F8F8F2"/>
                </a:solidFill>
                <a:latin typeface="Menlo" panose="020B0609030804020204" pitchFamily="49" charset="0"/>
              </a:rPr>
              <a:t> \</a:t>
            </a:r>
          </a:p>
          <a:p>
            <a:pPr lvl="1"/>
            <a:r>
              <a:rPr lang="en-US" sz="1600" dirty="0">
                <a:solidFill>
                  <a:srgbClr val="F8F8F2"/>
                </a:solidFill>
                <a:latin typeface="Menlo" panose="020B0609030804020204" pitchFamily="49" charset="0"/>
              </a:rPr>
              <a:t>	[</a:t>
            </a:r>
            <a:r>
              <a:rPr lang="en-US" sz="1600" dirty="0">
                <a:solidFill>
                  <a:srgbClr val="E6DB74"/>
                </a:solidFill>
                <a:latin typeface="Menlo" panose="020B0609030804020204" pitchFamily="49" charset="0"/>
              </a:rPr>
              <a:t>"flux"</a:t>
            </a:r>
            <a:r>
              <a:rPr lang="en-US" sz="1600" dirty="0">
                <a:solidFill>
                  <a:srgbClr val="F8F8F2"/>
                </a:solidFill>
                <a:latin typeface="Menlo" panose="020B0609030804020204" pitchFamily="49" charset="0"/>
              </a:rPr>
              <a:t>, </a:t>
            </a:r>
            <a:r>
              <a:rPr lang="en-US" sz="1600" dirty="0">
                <a:solidFill>
                  <a:srgbClr val="E6DB74"/>
                </a:solidFill>
                <a:latin typeface="Menlo" panose="020B0609030804020204" pitchFamily="49" charset="0"/>
              </a:rPr>
              <a:t>"broker"</a:t>
            </a:r>
            <a:r>
              <a:rPr lang="en-US" sz="1600" dirty="0">
                <a:solidFill>
                  <a:srgbClr val="F8F8F2"/>
                </a:solidFill>
                <a:latin typeface="Menlo" panose="020B0609030804020204" pitchFamily="49" charset="0"/>
              </a:rPr>
              <a:t>, path]</a:t>
            </a:r>
          </a:p>
          <a:p>
            <a:pPr lvl="1"/>
            <a:r>
              <a:rPr lang="en-US" sz="1600" dirty="0">
                <a:solidFill>
                  <a:srgbClr val="F92672"/>
                </a:solidFill>
                <a:latin typeface="Menlo" panose="020B0609030804020204" pitchFamily="49" charset="0"/>
              </a:rPr>
              <a:t>else</a:t>
            </a:r>
            <a:r>
              <a:rPr lang="en-US" sz="1600" dirty="0">
                <a:solidFill>
                  <a:srgbClr val="F8F8F2"/>
                </a:solidFill>
                <a:latin typeface="Menlo" panose="020B0609030804020204" pitchFamily="49" charset="0"/>
              </a:rPr>
              <a:t>:</a:t>
            </a:r>
          </a:p>
          <a:p>
            <a:pPr lvl="1"/>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jobspec</a:t>
            </a:r>
            <a:r>
              <a:rPr lang="en-US" sz="1600" dirty="0">
                <a:solidFill>
                  <a:srgbClr val="F8F8F2"/>
                </a:solidFill>
                <a:latin typeface="Menlo" panose="020B0609030804020204" pitchFamily="49" charset="0"/>
              </a:rPr>
              <a:t>[</a:t>
            </a:r>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cmdline</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a:solidFill>
                  <a:srgbClr val="F92672"/>
                </a:solidFill>
                <a:latin typeface="Menlo" panose="020B0609030804020204" pitchFamily="49" charset="0"/>
              </a:rPr>
              <a:t>=</a:t>
            </a:r>
            <a:r>
              <a:rPr lang="en-US" sz="1600" dirty="0">
                <a:solidFill>
                  <a:srgbClr val="F8F8F2"/>
                </a:solidFill>
                <a:latin typeface="Menlo" panose="020B0609030804020204" pitchFamily="49" charset="0"/>
              </a:rPr>
              <a:t> \</a:t>
            </a:r>
          </a:p>
          <a:p>
            <a:pPr lvl="1"/>
            <a:r>
              <a:rPr lang="en-US" sz="1600" dirty="0">
                <a:solidFill>
                  <a:srgbClr val="F8F8F2"/>
                </a:solidFill>
                <a:latin typeface="Menlo" panose="020B0609030804020204" pitchFamily="49" charset="0"/>
              </a:rPr>
              <a:t>    [</a:t>
            </a:r>
            <a:r>
              <a:rPr lang="en-US" sz="1600" dirty="0">
                <a:solidFill>
                  <a:srgbClr val="E6DB74"/>
                </a:solidFill>
                <a:latin typeface="Menlo" panose="020B0609030804020204" pitchFamily="49" charset="0"/>
              </a:rPr>
              <a:t>"flux"</a:t>
            </a:r>
            <a:r>
              <a:rPr lang="en-US" sz="1600" dirty="0">
                <a:solidFill>
                  <a:srgbClr val="F8F8F2"/>
                </a:solidFill>
                <a:latin typeface="Menlo" panose="020B0609030804020204" pitchFamily="49" charset="0"/>
              </a:rPr>
              <a:t>, </a:t>
            </a:r>
            <a:r>
              <a:rPr lang="en-US" sz="1600" dirty="0">
                <a:solidFill>
                  <a:srgbClr val="E6DB74"/>
                </a:solidFill>
                <a:latin typeface="Menlo" panose="020B0609030804020204" pitchFamily="49" charset="0"/>
              </a:rPr>
              <a:t>"broker"</a:t>
            </a:r>
            <a:r>
              <a:rPr lang="en-US" sz="1600" dirty="0">
                <a:solidFill>
                  <a:srgbClr val="F8F8F2"/>
                </a:solidFill>
                <a:latin typeface="Menlo" panose="020B0609030804020204" pitchFamily="49" charset="0"/>
              </a:rPr>
              <a:t>, wrapper, path]</a:t>
            </a:r>
          </a:p>
          <a:p>
            <a:r>
              <a:rPr lang="en-US" sz="1600" dirty="0">
                <a:solidFill>
                  <a:srgbClr val="F92672"/>
                </a:solidFill>
                <a:latin typeface="Menlo" panose="020B0609030804020204" pitchFamily="49" charset="0"/>
              </a:rPr>
              <a:t>else</a:t>
            </a:r>
            <a:r>
              <a:rPr lang="en-US" sz="1600" dirty="0">
                <a:solidFill>
                  <a:srgbClr val="F8F8F2"/>
                </a:solidFill>
                <a:latin typeface="Menlo" panose="020B0609030804020204" pitchFamily="49" charset="0"/>
              </a:rPr>
              <a:t>:</a:t>
            </a:r>
          </a:p>
          <a:p>
            <a:pPr lvl="1"/>
            <a:r>
              <a:rPr lang="en-US" sz="1600" dirty="0">
                <a:solidFill>
                  <a:srgbClr val="F92672"/>
                </a:solidFill>
                <a:latin typeface="Menlo" panose="020B0609030804020204" pitchFamily="49" charset="0"/>
              </a:rPr>
              <a:t>if</a:t>
            </a:r>
            <a:r>
              <a:rPr lang="en-US" sz="1600" dirty="0">
                <a:solidFill>
                  <a:srgbClr val="F8F8F2"/>
                </a:solidFill>
                <a:latin typeface="Menlo" panose="020B0609030804020204" pitchFamily="49" charset="0"/>
              </a:rPr>
              <a:t> wrapper </a:t>
            </a:r>
            <a:r>
              <a:rPr lang="en-US" sz="1600" dirty="0">
                <a:solidFill>
                  <a:srgbClr val="F92672"/>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a:t>
            </a:r>
          </a:p>
          <a:p>
            <a:pPr lvl="1"/>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jobspec</a:t>
            </a:r>
            <a:r>
              <a:rPr lang="en-US" sz="1600" dirty="0">
                <a:solidFill>
                  <a:srgbClr val="F8F8F2"/>
                </a:solidFill>
                <a:latin typeface="Menlo" panose="020B0609030804020204" pitchFamily="49" charset="0"/>
              </a:rPr>
              <a:t>[</a:t>
            </a:r>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cmdline</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a:solidFill>
                  <a:srgbClr val="F92672"/>
                </a:solidFill>
                <a:latin typeface="Menlo" panose="020B0609030804020204" pitchFamily="49" charset="0"/>
              </a:rPr>
              <a:t>=</a:t>
            </a:r>
            <a:r>
              <a:rPr lang="en-US" sz="1600" dirty="0">
                <a:solidFill>
                  <a:srgbClr val="F8F8F2"/>
                </a:solidFill>
                <a:latin typeface="Menlo" panose="020B0609030804020204" pitchFamily="49" charset="0"/>
              </a:rPr>
              <a:t> [path]</a:t>
            </a:r>
          </a:p>
          <a:p>
            <a:pPr lvl="1"/>
            <a:r>
              <a:rPr lang="en-US" sz="1600" dirty="0">
                <a:solidFill>
                  <a:srgbClr val="F92672"/>
                </a:solidFill>
                <a:latin typeface="Menlo" panose="020B0609030804020204" pitchFamily="49" charset="0"/>
              </a:rPr>
              <a:t>else</a:t>
            </a:r>
            <a:r>
              <a:rPr lang="en-US" sz="1600" dirty="0">
                <a:solidFill>
                  <a:srgbClr val="F8F8F2"/>
                </a:solidFill>
                <a:latin typeface="Menlo" panose="020B0609030804020204" pitchFamily="49" charset="0"/>
              </a:rPr>
              <a:t>:</a:t>
            </a:r>
          </a:p>
          <a:p>
            <a:pPr lvl="1"/>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jobspec</a:t>
            </a:r>
            <a:r>
              <a:rPr lang="en-US" sz="1600" dirty="0">
                <a:solidFill>
                  <a:srgbClr val="F8F8F2"/>
                </a:solidFill>
                <a:latin typeface="Menlo" panose="020B0609030804020204" pitchFamily="49" charset="0"/>
              </a:rPr>
              <a:t>[</a:t>
            </a:r>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cmdline</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a:solidFill>
                  <a:srgbClr val="F92672"/>
                </a:solidFill>
                <a:latin typeface="Menlo" panose="020B0609030804020204" pitchFamily="49" charset="0"/>
              </a:rPr>
              <a:t>=</a:t>
            </a:r>
            <a:r>
              <a:rPr lang="en-US" sz="1600" dirty="0">
                <a:solidFill>
                  <a:srgbClr val="F8F8F2"/>
                </a:solidFill>
                <a:latin typeface="Menlo" panose="020B0609030804020204" pitchFamily="49" charset="0"/>
              </a:rPr>
              <a:t> [wrapper, path]</a:t>
            </a:r>
          </a:p>
          <a:p>
            <a:br>
              <a:rPr lang="en-US" sz="1600" dirty="0">
                <a:solidFill>
                  <a:srgbClr val="F8F8F2"/>
                </a:solidFill>
                <a:latin typeface="Menlo" panose="020B0609030804020204" pitchFamily="49" charset="0"/>
              </a:rPr>
            </a:br>
            <a:r>
              <a:rPr lang="en-US" sz="1600" dirty="0">
                <a:solidFill>
                  <a:srgbClr val="F92672"/>
                </a:solidFill>
                <a:latin typeface="Menlo" panose="020B0609030804020204" pitchFamily="49" charset="0"/>
              </a:rPr>
              <a:t>if</a:t>
            </a:r>
            <a:r>
              <a:rPr lang="en-US" sz="1600" dirty="0">
                <a:solidFill>
                  <a:srgbClr val="F8F8F2"/>
                </a:solidFill>
                <a:latin typeface="Menlo" panose="020B0609030804020204" pitchFamily="49" charset="0"/>
              </a:rPr>
              <a:t> </a:t>
            </a:r>
            <a:r>
              <a:rPr lang="en-US" sz="1600" dirty="0" err="1">
                <a:solidFill>
                  <a:srgbClr val="FD971F"/>
                </a:solidFill>
                <a:latin typeface="Menlo" panose="020B0609030804020204" pitchFamily="49" charset="0"/>
              </a:rPr>
              <a:t>self</a:t>
            </a:r>
            <a:r>
              <a:rPr lang="en-US" sz="1600" dirty="0" err="1">
                <a:solidFill>
                  <a:srgbClr val="F8F8F2"/>
                </a:solidFill>
                <a:latin typeface="Menlo" panose="020B0609030804020204" pitchFamily="49" charset="0"/>
              </a:rPr>
              <a:t>.h</a:t>
            </a:r>
            <a:r>
              <a:rPr lang="en-US" sz="1600" dirty="0">
                <a:solidFill>
                  <a:srgbClr val="F8F8F2"/>
                </a:solidFill>
                <a:latin typeface="Menlo" panose="020B0609030804020204" pitchFamily="49" charset="0"/>
              </a:rPr>
              <a:t> </a:t>
            </a:r>
            <a:r>
              <a:rPr lang="en-US" sz="1600" dirty="0">
                <a:solidFill>
                  <a:srgbClr val="F92672"/>
                </a:solidFill>
                <a:latin typeface="Menlo" panose="020B0609030804020204" pitchFamily="49" charset="0"/>
              </a:rPr>
              <a:t>is</a:t>
            </a:r>
            <a:r>
              <a:rPr lang="en-US" sz="1600" dirty="0">
                <a:solidFill>
                  <a:srgbClr val="F8F8F2"/>
                </a:solidFill>
                <a:latin typeface="Menlo" panose="020B0609030804020204" pitchFamily="49" charset="0"/>
              </a:rPr>
              <a:t> </a:t>
            </a:r>
            <a:r>
              <a:rPr lang="en-US" sz="1600" dirty="0">
                <a:solidFill>
                  <a:srgbClr val="AE81FF"/>
                </a:solidFill>
                <a:latin typeface="Menlo" panose="020B0609030804020204" pitchFamily="49" charset="0"/>
              </a:rPr>
              <a:t>None</a:t>
            </a:r>
            <a:r>
              <a:rPr lang="en-US" sz="1600" dirty="0">
                <a:solidFill>
                  <a:srgbClr val="F8F8F2"/>
                </a:solidFill>
                <a:latin typeface="Menlo" panose="020B0609030804020204" pitchFamily="49" charset="0"/>
              </a:rPr>
              <a:t>:</a:t>
            </a:r>
          </a:p>
          <a:p>
            <a:r>
              <a:rPr lang="en-US" sz="1600" dirty="0">
                <a:solidFill>
                  <a:srgbClr val="FD971F"/>
                </a:solidFill>
                <a:latin typeface="Menlo" panose="020B0609030804020204" pitchFamily="49" charset="0"/>
              </a:rPr>
              <a:t>	</a:t>
            </a:r>
            <a:r>
              <a:rPr lang="en-US" sz="1600" dirty="0" err="1">
                <a:solidFill>
                  <a:srgbClr val="FD971F"/>
                </a:solidFill>
                <a:latin typeface="Menlo" panose="020B0609030804020204" pitchFamily="49" charset="0"/>
              </a:rPr>
              <a:t>self</a:t>
            </a:r>
            <a:r>
              <a:rPr lang="en-US" sz="1600" dirty="0" err="1">
                <a:solidFill>
                  <a:srgbClr val="F8F8F2"/>
                </a:solidFill>
                <a:latin typeface="Menlo" panose="020B0609030804020204" pitchFamily="49" charset="0"/>
              </a:rPr>
              <a:t>.h</a:t>
            </a:r>
            <a:r>
              <a:rPr lang="en-US" sz="1600" dirty="0">
                <a:solidFill>
                  <a:srgbClr val="F8F8F2"/>
                </a:solidFill>
                <a:latin typeface="Menlo" panose="020B0609030804020204" pitchFamily="49" charset="0"/>
              </a:rPr>
              <a:t> </a:t>
            </a:r>
            <a:r>
              <a:rPr lang="en-US" sz="1600" dirty="0">
                <a:solidFill>
                  <a:srgbClr val="F92672"/>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err="1">
                <a:solidFill>
                  <a:srgbClr val="FD971F"/>
                </a:solidFill>
                <a:latin typeface="Menlo" panose="020B0609030804020204" pitchFamily="49" charset="0"/>
              </a:rPr>
              <a:t>self</a:t>
            </a:r>
            <a:r>
              <a:rPr lang="en-US" sz="1600" dirty="0" err="1">
                <a:solidFill>
                  <a:srgbClr val="F8F8F2"/>
                </a:solidFill>
                <a:latin typeface="Menlo" panose="020B0609030804020204" pitchFamily="49" charset="0"/>
              </a:rPr>
              <a:t>.flux.Flux</a:t>
            </a:r>
            <a:r>
              <a:rPr lang="en-US" sz="1600" dirty="0">
                <a:solidFill>
                  <a:srgbClr val="F8F8F2"/>
                </a:solidFill>
                <a:latin typeface="Menlo" panose="020B0609030804020204" pitchFamily="49" charset="0"/>
              </a:rPr>
              <a:t>()</a:t>
            </a:r>
          </a:p>
          <a:p>
            <a:endParaRPr lang="en-US" sz="1600" dirty="0">
              <a:solidFill>
                <a:srgbClr val="F8F8F2"/>
              </a:solidFill>
              <a:latin typeface="Menlo" panose="020B0609030804020204" pitchFamily="49" charset="0"/>
            </a:endParaRPr>
          </a:p>
          <a:p>
            <a:r>
              <a:rPr lang="en-US" sz="1600" dirty="0">
                <a:solidFill>
                  <a:srgbClr val="F8F8F2"/>
                </a:solidFill>
                <a:latin typeface="Menlo" panose="020B0609030804020204" pitchFamily="49" charset="0"/>
              </a:rPr>
              <a:t>resp </a:t>
            </a:r>
            <a:r>
              <a:rPr lang="en-US" sz="1600" dirty="0">
                <a:solidFill>
                  <a:srgbClr val="F92672"/>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err="1">
                <a:solidFill>
                  <a:srgbClr val="FD971F"/>
                </a:solidFill>
                <a:latin typeface="Menlo" panose="020B0609030804020204" pitchFamily="49" charset="0"/>
              </a:rPr>
              <a:t>self</a:t>
            </a:r>
            <a:r>
              <a:rPr lang="en-US" sz="1600" dirty="0" err="1">
                <a:solidFill>
                  <a:srgbClr val="F8F8F2"/>
                </a:solidFill>
                <a:latin typeface="Menlo" panose="020B0609030804020204" pitchFamily="49" charset="0"/>
              </a:rPr>
              <a:t>.h.rpc_send</a:t>
            </a:r>
            <a:r>
              <a:rPr lang="en-US" sz="1600" dirty="0">
                <a:solidFill>
                  <a:srgbClr val="F8F8F2"/>
                </a:solidFill>
                <a:latin typeface="Menlo" panose="020B0609030804020204" pitchFamily="49" charset="0"/>
              </a:rPr>
              <a:t>(</a:t>
            </a:r>
          </a:p>
          <a:p>
            <a:r>
              <a:rPr lang="en-US" sz="1600" dirty="0">
                <a:solidFill>
                  <a:srgbClr val="F8F8F2"/>
                </a:solidFill>
                <a:latin typeface="Menlo" panose="020B0609030804020204" pitchFamily="49" charset="0"/>
              </a:rPr>
              <a:t>	</a:t>
            </a:r>
            <a:r>
              <a:rPr lang="en-US" sz="1600" dirty="0">
                <a:solidFill>
                  <a:srgbClr val="E6DB74"/>
                </a:solidFill>
                <a:latin typeface="Menlo" panose="020B0609030804020204" pitchFamily="49" charset="0"/>
              </a:rPr>
              <a:t>"</a:t>
            </a:r>
            <a:r>
              <a:rPr lang="en-US" sz="1600" dirty="0" err="1">
                <a:solidFill>
                  <a:srgbClr val="E6DB74"/>
                </a:solidFill>
                <a:latin typeface="Menlo" panose="020B0609030804020204" pitchFamily="49" charset="0"/>
              </a:rPr>
              <a:t>job.submit</a:t>
            </a:r>
            <a:r>
              <a:rPr lang="en-US" sz="1600" dirty="0">
                <a:solidFill>
                  <a:srgbClr val="E6DB74"/>
                </a:solidFill>
                <a:latin typeface="Menlo" panose="020B0609030804020204" pitchFamily="49" charset="0"/>
              </a:rPr>
              <a:t>"</a:t>
            </a:r>
            <a:r>
              <a:rPr lang="en-US" sz="1600" dirty="0">
                <a:solidFill>
                  <a:srgbClr val="F8F8F2"/>
                </a:solidFill>
                <a:latin typeface="Menlo" panose="020B0609030804020204" pitchFamily="49" charset="0"/>
              </a:rPr>
              <a:t>, </a:t>
            </a:r>
            <a:r>
              <a:rPr lang="en-US" sz="1600" dirty="0" err="1">
                <a:solidFill>
                  <a:srgbClr val="F8F8F2"/>
                </a:solidFill>
                <a:latin typeface="Menlo" panose="020B0609030804020204" pitchFamily="49" charset="0"/>
              </a:rPr>
              <a:t>json.dumps</a:t>
            </a:r>
            <a:r>
              <a:rPr lang="en-US" sz="1600" dirty="0">
                <a:solidFill>
                  <a:srgbClr val="F8F8F2"/>
                </a:solidFill>
                <a:latin typeface="Menlo" panose="020B0609030804020204" pitchFamily="49" charset="0"/>
              </a:rPr>
              <a:t>(</a:t>
            </a:r>
            <a:r>
              <a:rPr lang="en-US" sz="1600" dirty="0" err="1">
                <a:solidFill>
                  <a:srgbClr val="F8F8F2"/>
                </a:solidFill>
                <a:latin typeface="Menlo" panose="020B0609030804020204" pitchFamily="49" charset="0"/>
              </a:rPr>
              <a:t>jobspec</a:t>
            </a:r>
            <a:r>
              <a:rPr lang="en-US" sz="1600" dirty="0">
                <a:solidFill>
                  <a:srgbClr val="F8F8F2"/>
                </a:solidFill>
                <a:latin typeface="Menlo" panose="020B0609030804020204" pitchFamily="49" charset="0"/>
              </a:rPr>
              <a:t>))</a:t>
            </a:r>
          </a:p>
        </p:txBody>
      </p:sp>
    </p:spTree>
    <p:extLst>
      <p:ext uri="{BB962C8B-B14F-4D97-AF65-F5344CB8AC3E}">
        <p14:creationId xmlns:p14="http://schemas.microsoft.com/office/powerpoint/2010/main" val="418243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Flux provides a new scheduling model to meet these challenges.</a:t>
            </a:r>
          </a:p>
        </p:txBody>
      </p:sp>
      <p:sp>
        <p:nvSpPr>
          <p:cNvPr id="5" name="Rectangle 7"/>
          <p:cNvSpPr>
            <a:spLocks noChangeArrowheads="1"/>
          </p:cNvSpPr>
          <p:nvPr/>
        </p:nvSpPr>
        <p:spPr bwMode="auto">
          <a:xfrm>
            <a:off x="0" y="5522185"/>
            <a:ext cx="12192000" cy="830997"/>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400" i="1" dirty="0">
                <a:solidFill>
                  <a:schemeClr val="bg1"/>
                </a:solidFill>
                <a:latin typeface="Avenir Roman" panose="02000503020000020003" pitchFamily="2" charset="0"/>
              </a:rPr>
              <a:t>Our “Fully Hierarchical Scheduling</a:t>
            </a:r>
            <a:r>
              <a:rPr lang="en-US" sz="2400" dirty="0">
                <a:solidFill>
                  <a:schemeClr val="bg1"/>
                </a:solidFill>
                <a:latin typeface="Avenir Roman" panose="02000503020000020003" pitchFamily="2" charset="0"/>
              </a:rPr>
              <a:t>” is designed to cope with many</a:t>
            </a:r>
          </a:p>
          <a:p>
            <a:pPr algn="ctr" eaLnBrk="0" hangingPunct="0"/>
            <a:r>
              <a:rPr lang="en-US" sz="2400" dirty="0">
                <a:solidFill>
                  <a:schemeClr val="bg1"/>
                </a:solidFill>
                <a:latin typeface="Avenir Roman" panose="02000503020000020003" pitchFamily="2" charset="0"/>
              </a:rPr>
              <a:t>emerging workload challenges.</a:t>
            </a:r>
            <a:endParaRPr lang="en-US" sz="2400" dirty="0">
              <a:solidFill>
                <a:schemeClr val="bg1"/>
              </a:solidFill>
              <a:latin typeface="Avenir Roman" panose="02000503020000020003" pitchFamily="2" charset="0"/>
              <a:cs typeface="Calibri" panose="020F0502020204030204" pitchFamily="34" charset="0"/>
            </a:endParaRPr>
          </a:p>
        </p:txBody>
      </p:sp>
      <p:grpSp>
        <p:nvGrpSpPr>
          <p:cNvPr id="2" name="Group 1">
            <a:extLst>
              <a:ext uri="{FF2B5EF4-FFF2-40B4-BE49-F238E27FC236}">
                <a16:creationId xmlns:a16="http://schemas.microsoft.com/office/drawing/2014/main" id="{E0D76E3D-1F87-7B4F-9D37-BA03691B3D48}"/>
              </a:ext>
            </a:extLst>
          </p:cNvPr>
          <p:cNvGrpSpPr/>
          <p:nvPr/>
        </p:nvGrpSpPr>
        <p:grpSpPr>
          <a:xfrm>
            <a:off x="2142636" y="1341223"/>
            <a:ext cx="8260956" cy="4114267"/>
            <a:chOff x="2142636" y="1341223"/>
            <a:chExt cx="8260956" cy="4114267"/>
          </a:xfrm>
        </p:grpSpPr>
        <p:sp>
          <p:nvSpPr>
            <p:cNvPr id="4" name="Rectangle 3">
              <a:extLst>
                <a:ext uri="{FF2B5EF4-FFF2-40B4-BE49-F238E27FC236}">
                  <a16:creationId xmlns:a16="http://schemas.microsoft.com/office/drawing/2014/main" id="{A89C0950-C2A8-4D4B-AAA8-0567EB6076FE}"/>
                </a:ext>
              </a:extLst>
            </p:cNvPr>
            <p:cNvSpPr/>
            <p:nvPr/>
          </p:nvSpPr>
          <p:spPr>
            <a:xfrm>
              <a:off x="2142636" y="1341223"/>
              <a:ext cx="7638735" cy="4114267"/>
            </a:xfrm>
            <a:prstGeom prst="rect">
              <a:avLst/>
            </a:prstGeom>
            <a:solidFill>
              <a:srgbClr val="FF9328"/>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3200" b="1" dirty="0">
                  <a:solidFill>
                    <a:schemeClr val="bg1"/>
                  </a:solidFill>
                </a:rPr>
                <a:t>Allocated Resources</a:t>
              </a:r>
              <a:endParaRPr lang="en-US" sz="2000" b="1" dirty="0">
                <a:solidFill>
                  <a:schemeClr val="bg1"/>
                </a:solidFill>
              </a:endParaRPr>
            </a:p>
          </p:txBody>
        </p:sp>
        <p:sp>
          <p:nvSpPr>
            <p:cNvPr id="6" name="Rectangle 5">
              <a:extLst>
                <a:ext uri="{FF2B5EF4-FFF2-40B4-BE49-F238E27FC236}">
                  <a16:creationId xmlns:a16="http://schemas.microsoft.com/office/drawing/2014/main" id="{5A347C93-79A9-2844-AFC1-F97EE0710FFC}"/>
                </a:ext>
              </a:extLst>
            </p:cNvPr>
            <p:cNvSpPr/>
            <p:nvPr/>
          </p:nvSpPr>
          <p:spPr>
            <a:xfrm>
              <a:off x="2364689"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7" name="Group 6">
              <a:extLst>
                <a:ext uri="{FF2B5EF4-FFF2-40B4-BE49-F238E27FC236}">
                  <a16:creationId xmlns:a16="http://schemas.microsoft.com/office/drawing/2014/main" id="{9359DC8B-792A-8345-B0B8-7399E076008C}"/>
                </a:ext>
              </a:extLst>
            </p:cNvPr>
            <p:cNvGrpSpPr/>
            <p:nvPr/>
          </p:nvGrpSpPr>
          <p:grpSpPr>
            <a:xfrm>
              <a:off x="2409138" y="3669990"/>
              <a:ext cx="1583869" cy="1577190"/>
              <a:chOff x="1347787" y="3017670"/>
              <a:chExt cx="1583869" cy="1577190"/>
            </a:xfrm>
            <a:solidFill>
              <a:srgbClr val="5D9734"/>
            </a:solidFill>
          </p:grpSpPr>
          <p:sp>
            <p:nvSpPr>
              <p:cNvPr id="8" name="Rectangle 7">
                <a:extLst>
                  <a:ext uri="{FF2B5EF4-FFF2-40B4-BE49-F238E27FC236}">
                    <a16:creationId xmlns:a16="http://schemas.microsoft.com/office/drawing/2014/main" id="{7DCB68C5-9DB8-E34B-88A7-3B7F566D5FF9}"/>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9" name="Rectangle 8">
                <a:extLst>
                  <a:ext uri="{FF2B5EF4-FFF2-40B4-BE49-F238E27FC236}">
                    <a16:creationId xmlns:a16="http://schemas.microsoft.com/office/drawing/2014/main" id="{DCEB7981-6B9B-6B46-ACBF-F2793E834688}"/>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0" name="Rectangle 9">
                <a:extLst>
                  <a:ext uri="{FF2B5EF4-FFF2-40B4-BE49-F238E27FC236}">
                    <a16:creationId xmlns:a16="http://schemas.microsoft.com/office/drawing/2014/main" id="{83A8618E-D8D4-2F40-8DF9-C999CB3FF77D}"/>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1" name="Rectangle 10">
                <a:extLst>
                  <a:ext uri="{FF2B5EF4-FFF2-40B4-BE49-F238E27FC236}">
                    <a16:creationId xmlns:a16="http://schemas.microsoft.com/office/drawing/2014/main" id="{BA30357B-0C4C-E548-B971-9CEE59CA68D5}"/>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2" name="Rectangle 11">
                <a:extLst>
                  <a:ext uri="{FF2B5EF4-FFF2-40B4-BE49-F238E27FC236}">
                    <a16:creationId xmlns:a16="http://schemas.microsoft.com/office/drawing/2014/main" id="{D0E93C85-58FB-9549-85DA-A449E7D68184}"/>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4" name="Rectangle 13">
                <a:extLst>
                  <a:ext uri="{FF2B5EF4-FFF2-40B4-BE49-F238E27FC236}">
                    <a16:creationId xmlns:a16="http://schemas.microsoft.com/office/drawing/2014/main" id="{46ECAA6C-4FD9-D04B-A703-38D4DDBBF2B7}"/>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5" name="Rectangle 14">
                <a:extLst>
                  <a:ext uri="{FF2B5EF4-FFF2-40B4-BE49-F238E27FC236}">
                    <a16:creationId xmlns:a16="http://schemas.microsoft.com/office/drawing/2014/main" id="{6D3B6B3D-4478-2A45-8C32-B89299C3D1B1}"/>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6" name="Rectangle 15">
                <a:extLst>
                  <a:ext uri="{FF2B5EF4-FFF2-40B4-BE49-F238E27FC236}">
                    <a16:creationId xmlns:a16="http://schemas.microsoft.com/office/drawing/2014/main" id="{5C7C2DDA-ACF7-E546-8660-192D7DBF7BF2}"/>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7" name="Rectangle 16">
                <a:extLst>
                  <a:ext uri="{FF2B5EF4-FFF2-40B4-BE49-F238E27FC236}">
                    <a16:creationId xmlns:a16="http://schemas.microsoft.com/office/drawing/2014/main" id="{56C5F948-1D02-F440-9562-BE46C428ABD3}"/>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8" name="Rectangle 17">
                <a:extLst>
                  <a:ext uri="{FF2B5EF4-FFF2-40B4-BE49-F238E27FC236}">
                    <a16:creationId xmlns:a16="http://schemas.microsoft.com/office/drawing/2014/main" id="{0B92D468-EA87-EA42-953D-01C7631BFC14}"/>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19" name="Rectangle 18">
                <a:extLst>
                  <a:ext uri="{FF2B5EF4-FFF2-40B4-BE49-F238E27FC236}">
                    <a16:creationId xmlns:a16="http://schemas.microsoft.com/office/drawing/2014/main" id="{5A7628AF-9B0E-AD4F-AA1E-5ECCAB2FF24A}"/>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0" name="Rectangle 19">
                <a:extLst>
                  <a:ext uri="{FF2B5EF4-FFF2-40B4-BE49-F238E27FC236}">
                    <a16:creationId xmlns:a16="http://schemas.microsoft.com/office/drawing/2014/main" id="{733B0E7D-4BAC-CB4C-B1C7-D21F96ABD91D}"/>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1" name="Rectangle 20">
                <a:extLst>
                  <a:ext uri="{FF2B5EF4-FFF2-40B4-BE49-F238E27FC236}">
                    <a16:creationId xmlns:a16="http://schemas.microsoft.com/office/drawing/2014/main" id="{5F60E54F-E378-334D-AB6D-4AF1D01437C6}"/>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2" name="Rectangle 21">
                <a:extLst>
                  <a:ext uri="{FF2B5EF4-FFF2-40B4-BE49-F238E27FC236}">
                    <a16:creationId xmlns:a16="http://schemas.microsoft.com/office/drawing/2014/main" id="{B7F4FCB7-EE67-DC41-91B1-593A2D1D4452}"/>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3" name="Rectangle 22">
                <a:extLst>
                  <a:ext uri="{FF2B5EF4-FFF2-40B4-BE49-F238E27FC236}">
                    <a16:creationId xmlns:a16="http://schemas.microsoft.com/office/drawing/2014/main" id="{ED01EBEE-DF34-5247-AB71-F977A9784724}"/>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4" name="Rectangle 23">
                <a:extLst>
                  <a:ext uri="{FF2B5EF4-FFF2-40B4-BE49-F238E27FC236}">
                    <a16:creationId xmlns:a16="http://schemas.microsoft.com/office/drawing/2014/main" id="{DE671B97-4434-F144-95B0-2F60CC2CD3B8}"/>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25" name="Rectangle 24">
              <a:extLst>
                <a:ext uri="{FF2B5EF4-FFF2-40B4-BE49-F238E27FC236}">
                  <a16:creationId xmlns:a16="http://schemas.microsoft.com/office/drawing/2014/main" id="{34743490-65F1-9A49-B895-45C6552C62BB}"/>
                </a:ext>
              </a:extLst>
            </p:cNvPr>
            <p:cNvSpPr/>
            <p:nvPr/>
          </p:nvSpPr>
          <p:spPr>
            <a:xfrm>
              <a:off x="4217211"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26" name="Group 25">
              <a:extLst>
                <a:ext uri="{FF2B5EF4-FFF2-40B4-BE49-F238E27FC236}">
                  <a16:creationId xmlns:a16="http://schemas.microsoft.com/office/drawing/2014/main" id="{9ABA3554-99C4-1C48-9155-840A3C422325}"/>
                </a:ext>
              </a:extLst>
            </p:cNvPr>
            <p:cNvGrpSpPr/>
            <p:nvPr/>
          </p:nvGrpSpPr>
          <p:grpSpPr>
            <a:xfrm>
              <a:off x="4261660" y="3669990"/>
              <a:ext cx="1583869" cy="1577190"/>
              <a:chOff x="1347787" y="3017670"/>
              <a:chExt cx="1583869" cy="1577190"/>
            </a:xfrm>
            <a:solidFill>
              <a:srgbClr val="5D9734"/>
            </a:solidFill>
          </p:grpSpPr>
          <p:sp>
            <p:nvSpPr>
              <p:cNvPr id="27" name="Rectangle 26">
                <a:extLst>
                  <a:ext uri="{FF2B5EF4-FFF2-40B4-BE49-F238E27FC236}">
                    <a16:creationId xmlns:a16="http://schemas.microsoft.com/office/drawing/2014/main" id="{33E6A855-DB6E-4648-A1E8-23EDB5522C16}"/>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8" name="Rectangle 27">
                <a:extLst>
                  <a:ext uri="{FF2B5EF4-FFF2-40B4-BE49-F238E27FC236}">
                    <a16:creationId xmlns:a16="http://schemas.microsoft.com/office/drawing/2014/main" id="{4CC685DD-8F63-9547-87E1-60C393D0DC47}"/>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29" name="Rectangle 28">
                <a:extLst>
                  <a:ext uri="{FF2B5EF4-FFF2-40B4-BE49-F238E27FC236}">
                    <a16:creationId xmlns:a16="http://schemas.microsoft.com/office/drawing/2014/main" id="{A96B1321-A6BC-EC45-BAFC-4B29A01097F3}"/>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0" name="Rectangle 29">
                <a:extLst>
                  <a:ext uri="{FF2B5EF4-FFF2-40B4-BE49-F238E27FC236}">
                    <a16:creationId xmlns:a16="http://schemas.microsoft.com/office/drawing/2014/main" id="{1A70DFED-E4D9-F34A-8043-49AE2DCED935}"/>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1" name="Rectangle 30">
                <a:extLst>
                  <a:ext uri="{FF2B5EF4-FFF2-40B4-BE49-F238E27FC236}">
                    <a16:creationId xmlns:a16="http://schemas.microsoft.com/office/drawing/2014/main" id="{8384EE54-C252-FA49-83C2-473484975C25}"/>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2" name="Rectangle 31">
                <a:extLst>
                  <a:ext uri="{FF2B5EF4-FFF2-40B4-BE49-F238E27FC236}">
                    <a16:creationId xmlns:a16="http://schemas.microsoft.com/office/drawing/2014/main" id="{152072CE-72D6-6948-B31C-1543AD8365B1}"/>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3" name="Rectangle 32">
                <a:extLst>
                  <a:ext uri="{FF2B5EF4-FFF2-40B4-BE49-F238E27FC236}">
                    <a16:creationId xmlns:a16="http://schemas.microsoft.com/office/drawing/2014/main" id="{6A3DEB50-E470-074C-A880-EB5B96D02F5E}"/>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4" name="Rectangle 33">
                <a:extLst>
                  <a:ext uri="{FF2B5EF4-FFF2-40B4-BE49-F238E27FC236}">
                    <a16:creationId xmlns:a16="http://schemas.microsoft.com/office/drawing/2014/main" id="{CC98E339-27B5-B84A-BC3B-13BE03CD6454}"/>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5" name="Rectangle 34">
                <a:extLst>
                  <a:ext uri="{FF2B5EF4-FFF2-40B4-BE49-F238E27FC236}">
                    <a16:creationId xmlns:a16="http://schemas.microsoft.com/office/drawing/2014/main" id="{C014AB06-6B6D-F341-8706-E1078937DC54}"/>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6" name="Rectangle 35">
                <a:extLst>
                  <a:ext uri="{FF2B5EF4-FFF2-40B4-BE49-F238E27FC236}">
                    <a16:creationId xmlns:a16="http://schemas.microsoft.com/office/drawing/2014/main" id="{376D6137-4C0D-064F-BD69-C838BBFE3EA7}"/>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7" name="Rectangle 36">
                <a:extLst>
                  <a:ext uri="{FF2B5EF4-FFF2-40B4-BE49-F238E27FC236}">
                    <a16:creationId xmlns:a16="http://schemas.microsoft.com/office/drawing/2014/main" id="{E6A22B47-2561-474C-9715-B9ACE5F40A51}"/>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8" name="Rectangle 37">
                <a:extLst>
                  <a:ext uri="{FF2B5EF4-FFF2-40B4-BE49-F238E27FC236}">
                    <a16:creationId xmlns:a16="http://schemas.microsoft.com/office/drawing/2014/main" id="{6AD889FD-73A7-4045-B52B-3B715D0F94C6}"/>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39" name="Rectangle 38">
                <a:extLst>
                  <a:ext uri="{FF2B5EF4-FFF2-40B4-BE49-F238E27FC236}">
                    <a16:creationId xmlns:a16="http://schemas.microsoft.com/office/drawing/2014/main" id="{E0478512-AC00-EF44-9034-00C4CE938BDA}"/>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0" name="Rectangle 39">
                <a:extLst>
                  <a:ext uri="{FF2B5EF4-FFF2-40B4-BE49-F238E27FC236}">
                    <a16:creationId xmlns:a16="http://schemas.microsoft.com/office/drawing/2014/main" id="{8EA0C6DC-D6E6-4F44-9B58-C9144AA86AA4}"/>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1" name="Rectangle 40">
                <a:extLst>
                  <a:ext uri="{FF2B5EF4-FFF2-40B4-BE49-F238E27FC236}">
                    <a16:creationId xmlns:a16="http://schemas.microsoft.com/office/drawing/2014/main" id="{0F49F636-B046-204E-8431-78F13FC9391B}"/>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2" name="Rectangle 41">
                <a:extLst>
                  <a:ext uri="{FF2B5EF4-FFF2-40B4-BE49-F238E27FC236}">
                    <a16:creationId xmlns:a16="http://schemas.microsoft.com/office/drawing/2014/main" id="{21341D98-A20E-7E46-8F13-98B34D1C3BAF}"/>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43" name="Rectangle 42">
              <a:extLst>
                <a:ext uri="{FF2B5EF4-FFF2-40B4-BE49-F238E27FC236}">
                  <a16:creationId xmlns:a16="http://schemas.microsoft.com/office/drawing/2014/main" id="{7AC8BE2C-D8EA-2C4A-B669-7D7C7C88B80C}"/>
                </a:ext>
              </a:extLst>
            </p:cNvPr>
            <p:cNvSpPr/>
            <p:nvPr/>
          </p:nvSpPr>
          <p:spPr>
            <a:xfrm>
              <a:off x="6069733"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44" name="Group 43">
              <a:extLst>
                <a:ext uri="{FF2B5EF4-FFF2-40B4-BE49-F238E27FC236}">
                  <a16:creationId xmlns:a16="http://schemas.microsoft.com/office/drawing/2014/main" id="{B3602C18-35E4-DE46-8D2B-25BA63899F7A}"/>
                </a:ext>
              </a:extLst>
            </p:cNvPr>
            <p:cNvGrpSpPr/>
            <p:nvPr/>
          </p:nvGrpSpPr>
          <p:grpSpPr>
            <a:xfrm>
              <a:off x="6114182" y="3669990"/>
              <a:ext cx="1583869" cy="1577190"/>
              <a:chOff x="1347787" y="3017670"/>
              <a:chExt cx="1583869" cy="1577190"/>
            </a:xfrm>
            <a:solidFill>
              <a:srgbClr val="5D9734"/>
            </a:solidFill>
          </p:grpSpPr>
          <p:sp>
            <p:nvSpPr>
              <p:cNvPr id="45" name="Rectangle 44">
                <a:extLst>
                  <a:ext uri="{FF2B5EF4-FFF2-40B4-BE49-F238E27FC236}">
                    <a16:creationId xmlns:a16="http://schemas.microsoft.com/office/drawing/2014/main" id="{6BC34D4E-8341-3B47-8E4B-360926637F47}"/>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6" name="Rectangle 45">
                <a:extLst>
                  <a:ext uri="{FF2B5EF4-FFF2-40B4-BE49-F238E27FC236}">
                    <a16:creationId xmlns:a16="http://schemas.microsoft.com/office/drawing/2014/main" id="{24E807B1-AC3E-644C-86A8-5428525AD244}"/>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7" name="Rectangle 46">
                <a:extLst>
                  <a:ext uri="{FF2B5EF4-FFF2-40B4-BE49-F238E27FC236}">
                    <a16:creationId xmlns:a16="http://schemas.microsoft.com/office/drawing/2014/main" id="{2EABF927-91C5-7E46-BDF7-11B2BA6C7842}"/>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8" name="Rectangle 47">
                <a:extLst>
                  <a:ext uri="{FF2B5EF4-FFF2-40B4-BE49-F238E27FC236}">
                    <a16:creationId xmlns:a16="http://schemas.microsoft.com/office/drawing/2014/main" id="{4D798B51-D8BC-384E-B57D-7B3F5568C954}"/>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49" name="Rectangle 48">
                <a:extLst>
                  <a:ext uri="{FF2B5EF4-FFF2-40B4-BE49-F238E27FC236}">
                    <a16:creationId xmlns:a16="http://schemas.microsoft.com/office/drawing/2014/main" id="{99F30518-427A-284D-9A78-348103D1CE45}"/>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0" name="Rectangle 49">
                <a:extLst>
                  <a:ext uri="{FF2B5EF4-FFF2-40B4-BE49-F238E27FC236}">
                    <a16:creationId xmlns:a16="http://schemas.microsoft.com/office/drawing/2014/main" id="{CD31A947-629A-EA46-A154-392162E84D22}"/>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1" name="Rectangle 50">
                <a:extLst>
                  <a:ext uri="{FF2B5EF4-FFF2-40B4-BE49-F238E27FC236}">
                    <a16:creationId xmlns:a16="http://schemas.microsoft.com/office/drawing/2014/main" id="{FC889A6B-82F4-334A-9BB7-32A617EC3199}"/>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2" name="Rectangle 51">
                <a:extLst>
                  <a:ext uri="{FF2B5EF4-FFF2-40B4-BE49-F238E27FC236}">
                    <a16:creationId xmlns:a16="http://schemas.microsoft.com/office/drawing/2014/main" id="{915BAF78-8BEA-DB43-A0EA-D45F2824CDA6}"/>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3" name="Rectangle 52">
                <a:extLst>
                  <a:ext uri="{FF2B5EF4-FFF2-40B4-BE49-F238E27FC236}">
                    <a16:creationId xmlns:a16="http://schemas.microsoft.com/office/drawing/2014/main" id="{CD77DBB2-1BA1-3548-AD39-98353468DCF4}"/>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4" name="Rectangle 53">
                <a:extLst>
                  <a:ext uri="{FF2B5EF4-FFF2-40B4-BE49-F238E27FC236}">
                    <a16:creationId xmlns:a16="http://schemas.microsoft.com/office/drawing/2014/main" id="{B5042685-1DCC-A748-81AD-6DDD0D4C1EE6}"/>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5" name="Rectangle 54">
                <a:extLst>
                  <a:ext uri="{FF2B5EF4-FFF2-40B4-BE49-F238E27FC236}">
                    <a16:creationId xmlns:a16="http://schemas.microsoft.com/office/drawing/2014/main" id="{9739DBA7-5D5A-5B42-B1E3-7C17BD2595F2}"/>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6" name="Rectangle 55">
                <a:extLst>
                  <a:ext uri="{FF2B5EF4-FFF2-40B4-BE49-F238E27FC236}">
                    <a16:creationId xmlns:a16="http://schemas.microsoft.com/office/drawing/2014/main" id="{6443846F-1148-9B46-B031-33BCD8A05647}"/>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7" name="Rectangle 56">
                <a:extLst>
                  <a:ext uri="{FF2B5EF4-FFF2-40B4-BE49-F238E27FC236}">
                    <a16:creationId xmlns:a16="http://schemas.microsoft.com/office/drawing/2014/main" id="{660247EA-32CC-3C44-9C5E-F55CE3EF6549}"/>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8" name="Rectangle 57">
                <a:extLst>
                  <a:ext uri="{FF2B5EF4-FFF2-40B4-BE49-F238E27FC236}">
                    <a16:creationId xmlns:a16="http://schemas.microsoft.com/office/drawing/2014/main" id="{7E4CD290-0EC6-B241-816C-F5CCB88312F7}"/>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59" name="Rectangle 58">
                <a:extLst>
                  <a:ext uri="{FF2B5EF4-FFF2-40B4-BE49-F238E27FC236}">
                    <a16:creationId xmlns:a16="http://schemas.microsoft.com/office/drawing/2014/main" id="{E703FF39-752A-2349-AB2A-A6CD69A69C52}"/>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0" name="Rectangle 59">
                <a:extLst>
                  <a:ext uri="{FF2B5EF4-FFF2-40B4-BE49-F238E27FC236}">
                    <a16:creationId xmlns:a16="http://schemas.microsoft.com/office/drawing/2014/main" id="{DDC1D8F6-B970-8448-A512-1A430D1712BD}"/>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61" name="Rectangle 60">
              <a:extLst>
                <a:ext uri="{FF2B5EF4-FFF2-40B4-BE49-F238E27FC236}">
                  <a16:creationId xmlns:a16="http://schemas.microsoft.com/office/drawing/2014/main" id="{412AF4D6-8426-7249-97DF-5D16B4AB81BE}"/>
                </a:ext>
              </a:extLst>
            </p:cNvPr>
            <p:cNvSpPr/>
            <p:nvPr/>
          </p:nvSpPr>
          <p:spPr>
            <a:xfrm>
              <a:off x="7922256" y="2647559"/>
              <a:ext cx="1671637" cy="2637086"/>
            </a:xfrm>
            <a:prstGeom prst="rect">
              <a:avLst/>
            </a:prstGeom>
            <a:solidFill>
              <a:srgbClr val="6D37B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anchor="t" anchorCtr="0"/>
            <a:lstStyle/>
            <a:p>
              <a:pPr algn="ctr">
                <a:defRPr/>
              </a:pPr>
              <a:r>
                <a:rPr lang="en-US" sz="2400" b="1" dirty="0">
                  <a:solidFill>
                    <a:srgbClr val="FFFFFF"/>
                  </a:solidFill>
                </a:rPr>
                <a:t>Node</a:t>
              </a:r>
            </a:p>
          </p:txBody>
        </p:sp>
        <p:grpSp>
          <p:nvGrpSpPr>
            <p:cNvPr id="62" name="Group 61">
              <a:extLst>
                <a:ext uri="{FF2B5EF4-FFF2-40B4-BE49-F238E27FC236}">
                  <a16:creationId xmlns:a16="http://schemas.microsoft.com/office/drawing/2014/main" id="{176B7D45-B540-A14B-9CE6-72CD5212A6EC}"/>
                </a:ext>
              </a:extLst>
            </p:cNvPr>
            <p:cNvGrpSpPr/>
            <p:nvPr/>
          </p:nvGrpSpPr>
          <p:grpSpPr>
            <a:xfrm>
              <a:off x="7966705" y="3669990"/>
              <a:ext cx="1583869" cy="1577190"/>
              <a:chOff x="1347787" y="3017670"/>
              <a:chExt cx="1583869" cy="1577190"/>
            </a:xfrm>
            <a:solidFill>
              <a:srgbClr val="5D9734"/>
            </a:solidFill>
          </p:grpSpPr>
          <p:sp>
            <p:nvSpPr>
              <p:cNvPr id="63" name="Rectangle 62">
                <a:extLst>
                  <a:ext uri="{FF2B5EF4-FFF2-40B4-BE49-F238E27FC236}">
                    <a16:creationId xmlns:a16="http://schemas.microsoft.com/office/drawing/2014/main" id="{F2E40B29-3529-7D4B-A248-6D0DBB94C352}"/>
                  </a:ext>
                </a:extLst>
              </p:cNvPr>
              <p:cNvSpPr/>
              <p:nvPr/>
            </p:nvSpPr>
            <p:spPr>
              <a:xfrm>
                <a:off x="1347787"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4" name="Rectangle 63">
                <a:extLst>
                  <a:ext uri="{FF2B5EF4-FFF2-40B4-BE49-F238E27FC236}">
                    <a16:creationId xmlns:a16="http://schemas.microsoft.com/office/drawing/2014/main" id="{97558DEC-AAFB-D249-A35B-C6D886ACEC7A}"/>
                  </a:ext>
                </a:extLst>
              </p:cNvPr>
              <p:cNvSpPr/>
              <p:nvPr/>
            </p:nvSpPr>
            <p:spPr>
              <a:xfrm>
                <a:off x="1347787"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5" name="Rectangle 64">
                <a:extLst>
                  <a:ext uri="{FF2B5EF4-FFF2-40B4-BE49-F238E27FC236}">
                    <a16:creationId xmlns:a16="http://schemas.microsoft.com/office/drawing/2014/main" id="{4B6CC645-5714-E246-BA50-DCB9E3F9DEDC}"/>
                  </a:ext>
                </a:extLst>
              </p:cNvPr>
              <p:cNvSpPr/>
              <p:nvPr/>
            </p:nvSpPr>
            <p:spPr>
              <a:xfrm>
                <a:off x="1347787"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6" name="Rectangle 65">
                <a:extLst>
                  <a:ext uri="{FF2B5EF4-FFF2-40B4-BE49-F238E27FC236}">
                    <a16:creationId xmlns:a16="http://schemas.microsoft.com/office/drawing/2014/main" id="{AA7FB970-2CAA-CC4A-B7F4-71F87C84A287}"/>
                  </a:ext>
                </a:extLst>
              </p:cNvPr>
              <p:cNvSpPr/>
              <p:nvPr/>
            </p:nvSpPr>
            <p:spPr>
              <a:xfrm>
                <a:off x="1347787"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7" name="Rectangle 66">
                <a:extLst>
                  <a:ext uri="{FF2B5EF4-FFF2-40B4-BE49-F238E27FC236}">
                    <a16:creationId xmlns:a16="http://schemas.microsoft.com/office/drawing/2014/main" id="{8E2D5098-6776-E047-B788-2D441E9776FB}"/>
                  </a:ext>
                </a:extLst>
              </p:cNvPr>
              <p:cNvSpPr/>
              <p:nvPr/>
            </p:nvSpPr>
            <p:spPr>
              <a:xfrm>
                <a:off x="1753823"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8" name="Rectangle 67">
                <a:extLst>
                  <a:ext uri="{FF2B5EF4-FFF2-40B4-BE49-F238E27FC236}">
                    <a16:creationId xmlns:a16="http://schemas.microsoft.com/office/drawing/2014/main" id="{63786943-1FEC-AC48-B82E-00A5C91D4EFB}"/>
                  </a:ext>
                </a:extLst>
              </p:cNvPr>
              <p:cNvSpPr/>
              <p:nvPr/>
            </p:nvSpPr>
            <p:spPr>
              <a:xfrm>
                <a:off x="1753823"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69" name="Rectangle 68">
                <a:extLst>
                  <a:ext uri="{FF2B5EF4-FFF2-40B4-BE49-F238E27FC236}">
                    <a16:creationId xmlns:a16="http://schemas.microsoft.com/office/drawing/2014/main" id="{46FF1362-C19F-C54A-B980-48A4AF5C5F35}"/>
                  </a:ext>
                </a:extLst>
              </p:cNvPr>
              <p:cNvSpPr/>
              <p:nvPr/>
            </p:nvSpPr>
            <p:spPr>
              <a:xfrm>
                <a:off x="1753823"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0" name="Rectangle 69">
                <a:extLst>
                  <a:ext uri="{FF2B5EF4-FFF2-40B4-BE49-F238E27FC236}">
                    <a16:creationId xmlns:a16="http://schemas.microsoft.com/office/drawing/2014/main" id="{046BA93A-4B9C-CA4F-AF51-8A3890D0ACC2}"/>
                  </a:ext>
                </a:extLst>
              </p:cNvPr>
              <p:cNvSpPr/>
              <p:nvPr/>
            </p:nvSpPr>
            <p:spPr>
              <a:xfrm>
                <a:off x="1753823"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1" name="Rectangle 70">
                <a:extLst>
                  <a:ext uri="{FF2B5EF4-FFF2-40B4-BE49-F238E27FC236}">
                    <a16:creationId xmlns:a16="http://schemas.microsoft.com/office/drawing/2014/main" id="{B7D539DE-7F08-B144-87C5-4F59FBA203DC}"/>
                  </a:ext>
                </a:extLst>
              </p:cNvPr>
              <p:cNvSpPr/>
              <p:nvPr/>
            </p:nvSpPr>
            <p:spPr>
              <a:xfrm>
                <a:off x="2159859"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2" name="Rectangle 71">
                <a:extLst>
                  <a:ext uri="{FF2B5EF4-FFF2-40B4-BE49-F238E27FC236}">
                    <a16:creationId xmlns:a16="http://schemas.microsoft.com/office/drawing/2014/main" id="{70113064-0783-434D-B7AC-E91DB7156C7F}"/>
                  </a:ext>
                </a:extLst>
              </p:cNvPr>
              <p:cNvSpPr/>
              <p:nvPr/>
            </p:nvSpPr>
            <p:spPr>
              <a:xfrm>
                <a:off x="2159859"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3" name="Rectangle 72">
                <a:extLst>
                  <a:ext uri="{FF2B5EF4-FFF2-40B4-BE49-F238E27FC236}">
                    <a16:creationId xmlns:a16="http://schemas.microsoft.com/office/drawing/2014/main" id="{F63E0969-492E-104D-A8E5-B2F025B11323}"/>
                  </a:ext>
                </a:extLst>
              </p:cNvPr>
              <p:cNvSpPr/>
              <p:nvPr/>
            </p:nvSpPr>
            <p:spPr>
              <a:xfrm>
                <a:off x="2159859"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4" name="Rectangle 73">
                <a:extLst>
                  <a:ext uri="{FF2B5EF4-FFF2-40B4-BE49-F238E27FC236}">
                    <a16:creationId xmlns:a16="http://schemas.microsoft.com/office/drawing/2014/main" id="{719D16CB-92D4-7147-86E4-BE85807B0288}"/>
                  </a:ext>
                </a:extLst>
              </p:cNvPr>
              <p:cNvSpPr/>
              <p:nvPr/>
            </p:nvSpPr>
            <p:spPr>
              <a:xfrm>
                <a:off x="2159859"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5" name="Rectangle 74">
                <a:extLst>
                  <a:ext uri="{FF2B5EF4-FFF2-40B4-BE49-F238E27FC236}">
                    <a16:creationId xmlns:a16="http://schemas.microsoft.com/office/drawing/2014/main" id="{CC79A23A-9872-EF4E-B08B-67731234D2FA}"/>
                  </a:ext>
                </a:extLst>
              </p:cNvPr>
              <p:cNvSpPr/>
              <p:nvPr/>
            </p:nvSpPr>
            <p:spPr>
              <a:xfrm>
                <a:off x="2565896" y="301767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6" name="Rectangle 75">
                <a:extLst>
                  <a:ext uri="{FF2B5EF4-FFF2-40B4-BE49-F238E27FC236}">
                    <a16:creationId xmlns:a16="http://schemas.microsoft.com/office/drawing/2014/main" id="{EE14285E-4118-994F-9D09-1A050AA8EEB4}"/>
                  </a:ext>
                </a:extLst>
              </p:cNvPr>
              <p:cNvSpPr/>
              <p:nvPr/>
            </p:nvSpPr>
            <p:spPr>
              <a:xfrm>
                <a:off x="2565896" y="3420422"/>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7" name="Rectangle 76">
                <a:extLst>
                  <a:ext uri="{FF2B5EF4-FFF2-40B4-BE49-F238E27FC236}">
                    <a16:creationId xmlns:a16="http://schemas.microsoft.com/office/drawing/2014/main" id="{39D11268-8D58-CE4E-B245-F6E7BEAD6857}"/>
                  </a:ext>
                </a:extLst>
              </p:cNvPr>
              <p:cNvSpPr/>
              <p:nvPr/>
            </p:nvSpPr>
            <p:spPr>
              <a:xfrm>
                <a:off x="2565896" y="3823174"/>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sp>
            <p:nvSpPr>
              <p:cNvPr id="78" name="Rectangle 77">
                <a:extLst>
                  <a:ext uri="{FF2B5EF4-FFF2-40B4-BE49-F238E27FC236}">
                    <a16:creationId xmlns:a16="http://schemas.microsoft.com/office/drawing/2014/main" id="{1B356E20-4D51-0244-99C5-665E7BE81857}"/>
                  </a:ext>
                </a:extLst>
              </p:cNvPr>
              <p:cNvSpPr/>
              <p:nvPr/>
            </p:nvSpPr>
            <p:spPr>
              <a:xfrm>
                <a:off x="2565896" y="4229100"/>
                <a:ext cx="365760" cy="365760"/>
              </a:xfrm>
              <a:prstGeom prst="rect">
                <a:avLst/>
              </a:prstGeom>
              <a:grpFill/>
              <a:ln w="254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600" b="1" dirty="0">
                    <a:solidFill>
                      <a:schemeClr val="bg1"/>
                    </a:solidFill>
                  </a:rPr>
                  <a:t>C</a:t>
                </a:r>
              </a:p>
            </p:txBody>
          </p:sp>
        </p:grpSp>
        <p:sp>
          <p:nvSpPr>
            <p:cNvPr id="79" name="Rounded Rectangle 78">
              <a:extLst>
                <a:ext uri="{FF2B5EF4-FFF2-40B4-BE49-F238E27FC236}">
                  <a16:creationId xmlns:a16="http://schemas.microsoft.com/office/drawing/2014/main" id="{49B117BA-920D-0844-AED5-9EB613821CD9}"/>
                </a:ext>
              </a:extLst>
            </p:cNvPr>
            <p:cNvSpPr/>
            <p:nvPr/>
          </p:nvSpPr>
          <p:spPr>
            <a:xfrm>
              <a:off x="4832817" y="1880041"/>
              <a:ext cx="2276316"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FFFF"/>
                  </a:solidFill>
                </a:rPr>
                <a:t>Flux Instance</a:t>
              </a:r>
            </a:p>
          </p:txBody>
        </p:sp>
        <p:sp>
          <p:nvSpPr>
            <p:cNvPr id="80" name="Rounded Rectangle 79">
              <a:extLst>
                <a:ext uri="{FF2B5EF4-FFF2-40B4-BE49-F238E27FC236}">
                  <a16:creationId xmlns:a16="http://schemas.microsoft.com/office/drawing/2014/main" id="{DECBA8C1-ECBE-5A47-82BA-768C1B98DE88}"/>
                </a:ext>
              </a:extLst>
            </p:cNvPr>
            <p:cNvSpPr/>
            <p:nvPr/>
          </p:nvSpPr>
          <p:spPr>
            <a:xfrm>
              <a:off x="2448957"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sp>
          <p:nvSpPr>
            <p:cNvPr id="81" name="Rounded Rectangle 80">
              <a:extLst>
                <a:ext uri="{FF2B5EF4-FFF2-40B4-BE49-F238E27FC236}">
                  <a16:creationId xmlns:a16="http://schemas.microsoft.com/office/drawing/2014/main" id="{4A927CBA-F844-1D45-9563-0C52AB8110EF}"/>
                </a:ext>
              </a:extLst>
            </p:cNvPr>
            <p:cNvSpPr/>
            <p:nvPr/>
          </p:nvSpPr>
          <p:spPr>
            <a:xfrm>
              <a:off x="4301934"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sp>
          <p:nvSpPr>
            <p:cNvPr id="82" name="Rounded Rectangle 81">
              <a:extLst>
                <a:ext uri="{FF2B5EF4-FFF2-40B4-BE49-F238E27FC236}">
                  <a16:creationId xmlns:a16="http://schemas.microsoft.com/office/drawing/2014/main" id="{B1F702AB-4AB5-9B4D-A832-2FAD7AD41107}"/>
                </a:ext>
              </a:extLst>
            </p:cNvPr>
            <p:cNvSpPr/>
            <p:nvPr/>
          </p:nvSpPr>
          <p:spPr>
            <a:xfrm>
              <a:off x="6154911"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sp>
          <p:nvSpPr>
            <p:cNvPr id="83" name="Rounded Rectangle 82">
              <a:extLst>
                <a:ext uri="{FF2B5EF4-FFF2-40B4-BE49-F238E27FC236}">
                  <a16:creationId xmlns:a16="http://schemas.microsoft.com/office/drawing/2014/main" id="{C91CD510-447E-104C-B3B8-43CDB0089D17}"/>
                </a:ext>
              </a:extLst>
            </p:cNvPr>
            <p:cNvSpPr/>
            <p:nvPr/>
          </p:nvSpPr>
          <p:spPr>
            <a:xfrm>
              <a:off x="8007889" y="2998204"/>
              <a:ext cx="1461222" cy="556591"/>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Flux Instance</a:t>
              </a:r>
            </a:p>
          </p:txBody>
        </p:sp>
        <p:cxnSp>
          <p:nvCxnSpPr>
            <p:cNvPr id="84" name="Straight Connector 83">
              <a:extLst>
                <a:ext uri="{FF2B5EF4-FFF2-40B4-BE49-F238E27FC236}">
                  <a16:creationId xmlns:a16="http://schemas.microsoft.com/office/drawing/2014/main" id="{CF51036D-2318-D042-A7C4-46F00273D890}"/>
                </a:ext>
              </a:extLst>
            </p:cNvPr>
            <p:cNvCxnSpPr>
              <a:cxnSpLocks/>
              <a:stCxn id="79" idx="2"/>
            </p:cNvCxnSpPr>
            <p:nvPr/>
          </p:nvCxnSpPr>
          <p:spPr>
            <a:xfrm flipH="1">
              <a:off x="3554705" y="2436631"/>
              <a:ext cx="2416270"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71FA9693-05A3-9248-96FC-373D90C80A73}"/>
                </a:ext>
              </a:extLst>
            </p:cNvPr>
            <p:cNvCxnSpPr>
              <a:cxnSpLocks/>
              <a:stCxn id="79" idx="2"/>
            </p:cNvCxnSpPr>
            <p:nvPr/>
          </p:nvCxnSpPr>
          <p:spPr>
            <a:xfrm flipH="1">
              <a:off x="5458151" y="2436631"/>
              <a:ext cx="512825"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C6C36BE-A025-334A-82AB-D3CF1276C8E6}"/>
                </a:ext>
              </a:extLst>
            </p:cNvPr>
            <p:cNvCxnSpPr>
              <a:cxnSpLocks/>
              <a:stCxn id="79" idx="2"/>
            </p:cNvCxnSpPr>
            <p:nvPr/>
          </p:nvCxnSpPr>
          <p:spPr>
            <a:xfrm>
              <a:off x="5970976" y="2436631"/>
              <a:ext cx="479447"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85551E1-FEEB-9947-BE91-6FEC0DB3118D}"/>
                </a:ext>
              </a:extLst>
            </p:cNvPr>
            <p:cNvCxnSpPr>
              <a:cxnSpLocks/>
              <a:stCxn id="79" idx="2"/>
            </p:cNvCxnSpPr>
            <p:nvPr/>
          </p:nvCxnSpPr>
          <p:spPr>
            <a:xfrm>
              <a:off x="5970976" y="2436631"/>
              <a:ext cx="2382603" cy="56157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9904C0EA-9B6E-F540-A40D-93F5C8B446E4}"/>
                </a:ext>
              </a:extLst>
            </p:cNvPr>
            <p:cNvGrpSpPr/>
            <p:nvPr/>
          </p:nvGrpSpPr>
          <p:grpSpPr>
            <a:xfrm>
              <a:off x="6158493" y="3714553"/>
              <a:ext cx="1491383" cy="1474258"/>
              <a:chOff x="1063333" y="4433046"/>
              <a:chExt cx="1491383" cy="1474258"/>
            </a:xfrm>
          </p:grpSpPr>
          <p:sp>
            <p:nvSpPr>
              <p:cNvPr id="89" name="Rounded Rectangle 88">
                <a:extLst>
                  <a:ext uri="{FF2B5EF4-FFF2-40B4-BE49-F238E27FC236}">
                    <a16:creationId xmlns:a16="http://schemas.microsoft.com/office/drawing/2014/main" id="{24FC8BC1-A13E-1B43-9274-B544BF9E4045}"/>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826C0FCA-02D9-1044-8BC0-8AC16E7B07ED}"/>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7B80F80E-C314-434B-A028-FE2B7E6A988F}"/>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a16="http://schemas.microsoft.com/office/drawing/2014/main" id="{1A9D5884-AA9B-224F-BFF1-64C8952451B7}"/>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ounded Rectangle 92">
                <a:extLst>
                  <a:ext uri="{FF2B5EF4-FFF2-40B4-BE49-F238E27FC236}">
                    <a16:creationId xmlns:a16="http://schemas.microsoft.com/office/drawing/2014/main" id="{01901253-D89D-4D4E-B29E-C86E6B8FED48}"/>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ounded Rectangle 93">
                <a:extLst>
                  <a:ext uri="{FF2B5EF4-FFF2-40B4-BE49-F238E27FC236}">
                    <a16:creationId xmlns:a16="http://schemas.microsoft.com/office/drawing/2014/main" id="{42D0BD1C-72C3-974F-9FC2-59B1FCC5D4DB}"/>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D9FE8958-3E42-1B46-8308-9F3287C723B9}"/>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ounded Rectangle 95">
                <a:extLst>
                  <a:ext uri="{FF2B5EF4-FFF2-40B4-BE49-F238E27FC236}">
                    <a16:creationId xmlns:a16="http://schemas.microsoft.com/office/drawing/2014/main" id="{2726D82E-DB5F-804C-A335-28C08325947D}"/>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0865B362-C25F-EF42-9BD6-F257757CC248}"/>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Rounded Rectangle 97">
                <a:extLst>
                  <a:ext uri="{FF2B5EF4-FFF2-40B4-BE49-F238E27FC236}">
                    <a16:creationId xmlns:a16="http://schemas.microsoft.com/office/drawing/2014/main" id="{BEC18A1D-BB9C-3E47-A6A0-B36C517C34D0}"/>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ounded Rectangle 98">
                <a:extLst>
                  <a:ext uri="{FF2B5EF4-FFF2-40B4-BE49-F238E27FC236}">
                    <a16:creationId xmlns:a16="http://schemas.microsoft.com/office/drawing/2014/main" id="{7E380A34-D106-2040-90DE-EB8021C88ACA}"/>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0" name="Rounded Rectangle 99">
                <a:extLst>
                  <a:ext uri="{FF2B5EF4-FFF2-40B4-BE49-F238E27FC236}">
                    <a16:creationId xmlns:a16="http://schemas.microsoft.com/office/drawing/2014/main" id="{98A45411-4F97-6049-B77E-925260C8FA72}"/>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ounded Rectangle 100">
                <a:extLst>
                  <a:ext uri="{FF2B5EF4-FFF2-40B4-BE49-F238E27FC236}">
                    <a16:creationId xmlns:a16="http://schemas.microsoft.com/office/drawing/2014/main" id="{5F9F9D55-4739-CC49-A300-6974B48717D2}"/>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ounded Rectangle 101">
                <a:extLst>
                  <a:ext uri="{FF2B5EF4-FFF2-40B4-BE49-F238E27FC236}">
                    <a16:creationId xmlns:a16="http://schemas.microsoft.com/office/drawing/2014/main" id="{0D054AB9-CF64-1F4C-BA5A-2D5A8B2A1BF9}"/>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ounded Rectangle 102">
                <a:extLst>
                  <a:ext uri="{FF2B5EF4-FFF2-40B4-BE49-F238E27FC236}">
                    <a16:creationId xmlns:a16="http://schemas.microsoft.com/office/drawing/2014/main" id="{CFB73DC4-7FCD-454D-B014-0BA38957AAD5}"/>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8DAABF11-60B3-E641-B425-5363B7C74C17}"/>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4E73F99D-95CF-FA43-A7F4-7511EE3DCA29}"/>
                </a:ext>
              </a:extLst>
            </p:cNvPr>
            <p:cNvGrpSpPr/>
            <p:nvPr/>
          </p:nvGrpSpPr>
          <p:grpSpPr>
            <a:xfrm>
              <a:off x="8012382" y="3708827"/>
              <a:ext cx="1491383" cy="1474258"/>
              <a:chOff x="1063333" y="4433046"/>
              <a:chExt cx="1491383" cy="1474258"/>
            </a:xfrm>
          </p:grpSpPr>
          <p:sp>
            <p:nvSpPr>
              <p:cNvPr id="106" name="Rounded Rectangle 105">
                <a:extLst>
                  <a:ext uri="{FF2B5EF4-FFF2-40B4-BE49-F238E27FC236}">
                    <a16:creationId xmlns:a16="http://schemas.microsoft.com/office/drawing/2014/main" id="{BD5F249B-D02B-4C44-9B11-6440296233A3}"/>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Rounded Rectangle 106">
                <a:extLst>
                  <a:ext uri="{FF2B5EF4-FFF2-40B4-BE49-F238E27FC236}">
                    <a16:creationId xmlns:a16="http://schemas.microsoft.com/office/drawing/2014/main" id="{15AA8934-7FAD-0441-8CF1-4A3213D3522B}"/>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Rounded Rectangle 107">
                <a:extLst>
                  <a:ext uri="{FF2B5EF4-FFF2-40B4-BE49-F238E27FC236}">
                    <a16:creationId xmlns:a16="http://schemas.microsoft.com/office/drawing/2014/main" id="{F31DC692-C746-7244-86E7-45AB62C02D7A}"/>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Rounded Rectangle 108">
                <a:extLst>
                  <a:ext uri="{FF2B5EF4-FFF2-40B4-BE49-F238E27FC236}">
                    <a16:creationId xmlns:a16="http://schemas.microsoft.com/office/drawing/2014/main" id="{A58B05A4-2BA6-394B-AA36-FCA833CA0158}"/>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D403D3B6-831F-8C41-A0D9-C73176F6C97F}"/>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7B20835E-0F55-3E42-B531-64A1AEBE2837}"/>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D511D2B0-39C1-F840-AC0E-3281BE2647FE}"/>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3" name="Rounded Rectangle 112">
                <a:extLst>
                  <a:ext uri="{FF2B5EF4-FFF2-40B4-BE49-F238E27FC236}">
                    <a16:creationId xmlns:a16="http://schemas.microsoft.com/office/drawing/2014/main" id="{57DF6265-C6D6-C542-9356-2226246DD841}"/>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Rounded Rectangle 113">
                <a:extLst>
                  <a:ext uri="{FF2B5EF4-FFF2-40B4-BE49-F238E27FC236}">
                    <a16:creationId xmlns:a16="http://schemas.microsoft.com/office/drawing/2014/main" id="{DD9C5457-6B90-2949-BE6F-D5AF8FE2632D}"/>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Rounded Rectangle 114">
                <a:extLst>
                  <a:ext uri="{FF2B5EF4-FFF2-40B4-BE49-F238E27FC236}">
                    <a16:creationId xmlns:a16="http://schemas.microsoft.com/office/drawing/2014/main" id="{190BB040-A081-814D-A84D-D16FCDB77B42}"/>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Rounded Rectangle 115">
                <a:extLst>
                  <a:ext uri="{FF2B5EF4-FFF2-40B4-BE49-F238E27FC236}">
                    <a16:creationId xmlns:a16="http://schemas.microsoft.com/office/drawing/2014/main" id="{1AC5268B-94B8-E041-BFE2-300B94FC9790}"/>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Rounded Rectangle 116">
                <a:extLst>
                  <a:ext uri="{FF2B5EF4-FFF2-40B4-BE49-F238E27FC236}">
                    <a16:creationId xmlns:a16="http://schemas.microsoft.com/office/drawing/2014/main" id="{AB1EACF7-A1E5-974A-A19A-FE0BE06943F6}"/>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Rounded Rectangle 117">
                <a:extLst>
                  <a:ext uri="{FF2B5EF4-FFF2-40B4-BE49-F238E27FC236}">
                    <a16:creationId xmlns:a16="http://schemas.microsoft.com/office/drawing/2014/main" id="{CB4D548C-EE01-2945-9DA5-C4561CEC7E32}"/>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Rounded Rectangle 118">
                <a:extLst>
                  <a:ext uri="{FF2B5EF4-FFF2-40B4-BE49-F238E27FC236}">
                    <a16:creationId xmlns:a16="http://schemas.microsoft.com/office/drawing/2014/main" id="{1EFA67CE-D34E-F443-8A01-B17550FE1477}"/>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Rounded Rectangle 119">
                <a:extLst>
                  <a:ext uri="{FF2B5EF4-FFF2-40B4-BE49-F238E27FC236}">
                    <a16:creationId xmlns:a16="http://schemas.microsoft.com/office/drawing/2014/main" id="{99FB2CA7-8CE4-D54A-B989-ACC31D565478}"/>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Rounded Rectangle 120">
                <a:extLst>
                  <a:ext uri="{FF2B5EF4-FFF2-40B4-BE49-F238E27FC236}">
                    <a16:creationId xmlns:a16="http://schemas.microsoft.com/office/drawing/2014/main" id="{568AAA2D-0B4B-DC45-BB57-35DA40AC78FD}"/>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2" name="Group 121">
              <a:extLst>
                <a:ext uri="{FF2B5EF4-FFF2-40B4-BE49-F238E27FC236}">
                  <a16:creationId xmlns:a16="http://schemas.microsoft.com/office/drawing/2014/main" id="{21B9FE8E-D606-0940-86F4-B6649BD50A0A}"/>
                </a:ext>
              </a:extLst>
            </p:cNvPr>
            <p:cNvGrpSpPr/>
            <p:nvPr/>
          </p:nvGrpSpPr>
          <p:grpSpPr>
            <a:xfrm>
              <a:off x="2453337" y="3714553"/>
              <a:ext cx="1491383" cy="1474258"/>
              <a:chOff x="1063333" y="4433046"/>
              <a:chExt cx="1491383" cy="1474258"/>
            </a:xfrm>
          </p:grpSpPr>
          <p:sp>
            <p:nvSpPr>
              <p:cNvPr id="123" name="Rounded Rectangle 122">
                <a:extLst>
                  <a:ext uri="{FF2B5EF4-FFF2-40B4-BE49-F238E27FC236}">
                    <a16:creationId xmlns:a16="http://schemas.microsoft.com/office/drawing/2014/main" id="{CE159AA3-63FC-A240-9C5B-E905896C2557}"/>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Rounded Rectangle 123">
                <a:extLst>
                  <a:ext uri="{FF2B5EF4-FFF2-40B4-BE49-F238E27FC236}">
                    <a16:creationId xmlns:a16="http://schemas.microsoft.com/office/drawing/2014/main" id="{1A1AC12B-C5A2-F742-8DFB-A0258BBCA1BB}"/>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Rounded Rectangle 124">
                <a:extLst>
                  <a:ext uri="{FF2B5EF4-FFF2-40B4-BE49-F238E27FC236}">
                    <a16:creationId xmlns:a16="http://schemas.microsoft.com/office/drawing/2014/main" id="{78A665B7-DCF9-6841-B2B2-73F936AC4AE4}"/>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Rounded Rectangle 125">
                <a:extLst>
                  <a:ext uri="{FF2B5EF4-FFF2-40B4-BE49-F238E27FC236}">
                    <a16:creationId xmlns:a16="http://schemas.microsoft.com/office/drawing/2014/main" id="{3E87578C-3999-D54D-AEC5-1351F5255B18}"/>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Rounded Rectangle 126">
                <a:extLst>
                  <a:ext uri="{FF2B5EF4-FFF2-40B4-BE49-F238E27FC236}">
                    <a16:creationId xmlns:a16="http://schemas.microsoft.com/office/drawing/2014/main" id="{A2FE887B-530F-114C-B292-C6E40C8571C9}"/>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Rounded Rectangle 127">
                <a:extLst>
                  <a:ext uri="{FF2B5EF4-FFF2-40B4-BE49-F238E27FC236}">
                    <a16:creationId xmlns:a16="http://schemas.microsoft.com/office/drawing/2014/main" id="{EC92B992-D73F-ED4E-910F-E52AA4ECC79D}"/>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Rounded Rectangle 128">
                <a:extLst>
                  <a:ext uri="{FF2B5EF4-FFF2-40B4-BE49-F238E27FC236}">
                    <a16:creationId xmlns:a16="http://schemas.microsoft.com/office/drawing/2014/main" id="{102BE3C4-C96A-DC4E-B410-BFDA78C25761}"/>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Rounded Rectangle 129">
                <a:extLst>
                  <a:ext uri="{FF2B5EF4-FFF2-40B4-BE49-F238E27FC236}">
                    <a16:creationId xmlns:a16="http://schemas.microsoft.com/office/drawing/2014/main" id="{2F793D6E-0CEF-E24F-A4F7-B78D2F3127BB}"/>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Rounded Rectangle 130">
                <a:extLst>
                  <a:ext uri="{FF2B5EF4-FFF2-40B4-BE49-F238E27FC236}">
                    <a16:creationId xmlns:a16="http://schemas.microsoft.com/office/drawing/2014/main" id="{6E876DBF-3A11-E143-9459-773B331332D9}"/>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2" name="Rounded Rectangle 131">
                <a:extLst>
                  <a:ext uri="{FF2B5EF4-FFF2-40B4-BE49-F238E27FC236}">
                    <a16:creationId xmlns:a16="http://schemas.microsoft.com/office/drawing/2014/main" id="{4413AFC7-E942-1E47-905D-76B9497B6570}"/>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Rounded Rectangle 132">
                <a:extLst>
                  <a:ext uri="{FF2B5EF4-FFF2-40B4-BE49-F238E27FC236}">
                    <a16:creationId xmlns:a16="http://schemas.microsoft.com/office/drawing/2014/main" id="{D9B1840A-6E25-C84D-994A-A5ED2F025C21}"/>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Rounded Rectangle 133">
                <a:extLst>
                  <a:ext uri="{FF2B5EF4-FFF2-40B4-BE49-F238E27FC236}">
                    <a16:creationId xmlns:a16="http://schemas.microsoft.com/office/drawing/2014/main" id="{48FCED03-1BE9-624C-88C2-588F4A245C81}"/>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Rounded Rectangle 134">
                <a:extLst>
                  <a:ext uri="{FF2B5EF4-FFF2-40B4-BE49-F238E27FC236}">
                    <a16:creationId xmlns:a16="http://schemas.microsoft.com/office/drawing/2014/main" id="{4F9BD94E-090B-C54E-BE11-97CE96CC74C8}"/>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Rounded Rectangle 135">
                <a:extLst>
                  <a:ext uri="{FF2B5EF4-FFF2-40B4-BE49-F238E27FC236}">
                    <a16:creationId xmlns:a16="http://schemas.microsoft.com/office/drawing/2014/main" id="{6E792D9D-0605-6C4A-B376-6337BBE82DF9}"/>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Rounded Rectangle 136">
                <a:extLst>
                  <a:ext uri="{FF2B5EF4-FFF2-40B4-BE49-F238E27FC236}">
                    <a16:creationId xmlns:a16="http://schemas.microsoft.com/office/drawing/2014/main" id="{EBF9A110-61E1-2C4D-9F60-40678253E5F3}"/>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Rounded Rectangle 137">
                <a:extLst>
                  <a:ext uri="{FF2B5EF4-FFF2-40B4-BE49-F238E27FC236}">
                    <a16:creationId xmlns:a16="http://schemas.microsoft.com/office/drawing/2014/main" id="{F72174F0-9CCE-1342-8FAD-157F7E40DDFB}"/>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D65621DB-80FB-D644-837C-77793ADCC7E3}"/>
                </a:ext>
              </a:extLst>
            </p:cNvPr>
            <p:cNvGrpSpPr/>
            <p:nvPr/>
          </p:nvGrpSpPr>
          <p:grpSpPr>
            <a:xfrm>
              <a:off x="6295556" y="3567419"/>
              <a:ext cx="1219989" cy="1359697"/>
              <a:chOff x="1199030" y="4273287"/>
              <a:chExt cx="1219989" cy="1359697"/>
            </a:xfrm>
          </p:grpSpPr>
          <p:cxnSp>
            <p:nvCxnSpPr>
              <p:cNvPr id="140" name="Straight Connector 139">
                <a:extLst>
                  <a:ext uri="{FF2B5EF4-FFF2-40B4-BE49-F238E27FC236}">
                    <a16:creationId xmlns:a16="http://schemas.microsoft.com/office/drawing/2014/main" id="{1E4B4A3F-4F0B-7D4B-A2CA-DAF7D01EB7EC}"/>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2D3B20BC-1C7B-9744-BEEC-52462702D2D5}"/>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9338038E-EE2B-2D4C-AFF8-BA4F49241F60}"/>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7ACF2941-C9F8-B340-90BD-59A8287CC090}"/>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E02C5BDC-4129-8C4C-B023-DDE407FA6490}"/>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1DC17CF0-021A-E545-B15C-95678259FC60}"/>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46AA73D-D447-A24A-BFCF-7A5A4D2240E9}"/>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2235ECEF-ED69-D74F-ADC4-CAFDB9D0D14C}"/>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DD03220C-9374-0445-BC7C-95A10CA96D73}"/>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F0116CB4-1725-7B4E-9B81-996658F311C9}"/>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DBC1E5DA-2131-BF48-A051-2F5BCCFD1C2F}"/>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C054F43-E489-2948-81A0-A93FD2B0E587}"/>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0B5B0BC7-3BBA-FF46-AB6C-6E22126CD325}"/>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03787F66-C8D3-1D48-A31D-1ABCDB20C903}"/>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7D05690D-42AB-7646-8A7C-F9945719F79F}"/>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3098EB04-5231-874A-879A-5819C01616B1}"/>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a:extLst>
                <a:ext uri="{FF2B5EF4-FFF2-40B4-BE49-F238E27FC236}">
                  <a16:creationId xmlns:a16="http://schemas.microsoft.com/office/drawing/2014/main" id="{4388274B-DA7F-9747-9792-10D9FF815692}"/>
                </a:ext>
              </a:extLst>
            </p:cNvPr>
            <p:cNvGrpSpPr/>
            <p:nvPr/>
          </p:nvGrpSpPr>
          <p:grpSpPr>
            <a:xfrm>
              <a:off x="8148079" y="3567419"/>
              <a:ext cx="1219989" cy="1359697"/>
              <a:chOff x="1199030" y="4273287"/>
              <a:chExt cx="1219989" cy="1359697"/>
            </a:xfrm>
          </p:grpSpPr>
          <p:cxnSp>
            <p:nvCxnSpPr>
              <p:cNvPr id="157" name="Straight Connector 156">
                <a:extLst>
                  <a:ext uri="{FF2B5EF4-FFF2-40B4-BE49-F238E27FC236}">
                    <a16:creationId xmlns:a16="http://schemas.microsoft.com/office/drawing/2014/main" id="{C9F9F454-115E-7247-B3CB-96E37C13CF78}"/>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1E73C316-F9CD-B44E-8098-549A1CAB9567}"/>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51DB9DD4-1189-ED4C-9C81-69345EF56CE5}"/>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ED0CADFB-8B68-1649-B9C9-89E5F610002E}"/>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FA14FE30-5A1D-1C41-B23B-11CC652E10D5}"/>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328DA742-26AC-B941-9732-E9239C7A1D6D}"/>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330CC3D8-FF2F-8841-BCBE-9B767521C757}"/>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FA766153-3B39-1B46-85FD-4B970C1C0C7E}"/>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47A738F6-EA27-EF46-BD6A-925F9400659B}"/>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72E6116E-9E01-8F40-8AD3-319E94E8C8BB}"/>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589389FA-5D28-D945-8F00-026F80CDB1A2}"/>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6E9AEF0D-2D21-C64D-9130-6C8F2F0874AB}"/>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5862F34-8CE3-574A-91CC-0D6540F9BA05}"/>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5371F484-9B01-B24C-B3F5-BB5B13E1BC6D}"/>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9551129-18FF-2146-B0AC-18094C1C5E1F}"/>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FA152D48-0151-A147-B6A0-AB9A190F8186}"/>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173" name="Group 172">
              <a:extLst>
                <a:ext uri="{FF2B5EF4-FFF2-40B4-BE49-F238E27FC236}">
                  <a16:creationId xmlns:a16="http://schemas.microsoft.com/office/drawing/2014/main" id="{25707936-9F38-CC45-9549-046C6A2EBE6C}"/>
                </a:ext>
              </a:extLst>
            </p:cNvPr>
            <p:cNvGrpSpPr/>
            <p:nvPr/>
          </p:nvGrpSpPr>
          <p:grpSpPr>
            <a:xfrm>
              <a:off x="4301935" y="3722573"/>
              <a:ext cx="1491383" cy="1474258"/>
              <a:chOff x="1063333" y="4433046"/>
              <a:chExt cx="1491383" cy="1474258"/>
            </a:xfrm>
          </p:grpSpPr>
          <p:sp>
            <p:nvSpPr>
              <p:cNvPr id="174" name="Rounded Rectangle 173">
                <a:extLst>
                  <a:ext uri="{FF2B5EF4-FFF2-40B4-BE49-F238E27FC236}">
                    <a16:creationId xmlns:a16="http://schemas.microsoft.com/office/drawing/2014/main" id="{ECD08356-D76B-9D49-9C07-CF021F750636}"/>
                  </a:ext>
                </a:extLst>
              </p:cNvPr>
              <p:cNvSpPr/>
              <p:nvPr/>
            </p:nvSpPr>
            <p:spPr>
              <a:xfrm>
                <a:off x="1063333"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5" name="Rounded Rectangle 174">
                <a:extLst>
                  <a:ext uri="{FF2B5EF4-FFF2-40B4-BE49-F238E27FC236}">
                    <a16:creationId xmlns:a16="http://schemas.microsoft.com/office/drawing/2014/main" id="{92ABA9E1-0266-C64D-888F-9637C2205735}"/>
                  </a:ext>
                </a:extLst>
              </p:cNvPr>
              <p:cNvSpPr/>
              <p:nvPr/>
            </p:nvSpPr>
            <p:spPr>
              <a:xfrm>
                <a:off x="1469996"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6" name="Rounded Rectangle 175">
                <a:extLst>
                  <a:ext uri="{FF2B5EF4-FFF2-40B4-BE49-F238E27FC236}">
                    <a16:creationId xmlns:a16="http://schemas.microsoft.com/office/drawing/2014/main" id="{A88AF44A-F2CB-764A-AFCB-FEF10AE1A067}"/>
                  </a:ext>
                </a:extLst>
              </p:cNvPr>
              <p:cNvSpPr/>
              <p:nvPr/>
            </p:nvSpPr>
            <p:spPr>
              <a:xfrm>
                <a:off x="1876659"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 name="Rounded Rectangle 176">
                <a:extLst>
                  <a:ext uri="{FF2B5EF4-FFF2-40B4-BE49-F238E27FC236}">
                    <a16:creationId xmlns:a16="http://schemas.microsoft.com/office/drawing/2014/main" id="{2BE693FC-EBBD-B64B-93CE-F2C73E94D25A}"/>
                  </a:ext>
                </a:extLst>
              </p:cNvPr>
              <p:cNvSpPr/>
              <p:nvPr/>
            </p:nvSpPr>
            <p:spPr>
              <a:xfrm>
                <a:off x="2283322" y="4433046"/>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8" name="Rounded Rectangle 177">
                <a:extLst>
                  <a:ext uri="{FF2B5EF4-FFF2-40B4-BE49-F238E27FC236}">
                    <a16:creationId xmlns:a16="http://schemas.microsoft.com/office/drawing/2014/main" id="{48C603F2-873A-1A45-AF20-3544E1AE3992}"/>
                  </a:ext>
                </a:extLst>
              </p:cNvPr>
              <p:cNvSpPr/>
              <p:nvPr/>
            </p:nvSpPr>
            <p:spPr>
              <a:xfrm>
                <a:off x="1063333"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9" name="Rounded Rectangle 178">
                <a:extLst>
                  <a:ext uri="{FF2B5EF4-FFF2-40B4-BE49-F238E27FC236}">
                    <a16:creationId xmlns:a16="http://schemas.microsoft.com/office/drawing/2014/main" id="{3BB6B2FC-70AA-324C-962D-D120AA7881D4}"/>
                  </a:ext>
                </a:extLst>
              </p:cNvPr>
              <p:cNvSpPr/>
              <p:nvPr/>
            </p:nvSpPr>
            <p:spPr>
              <a:xfrm>
                <a:off x="1469996"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0" name="Rounded Rectangle 179">
                <a:extLst>
                  <a:ext uri="{FF2B5EF4-FFF2-40B4-BE49-F238E27FC236}">
                    <a16:creationId xmlns:a16="http://schemas.microsoft.com/office/drawing/2014/main" id="{C0F13FAD-58C2-B04F-92BA-B03B02C424B1}"/>
                  </a:ext>
                </a:extLst>
              </p:cNvPr>
              <p:cNvSpPr/>
              <p:nvPr/>
            </p:nvSpPr>
            <p:spPr>
              <a:xfrm>
                <a:off x="1876659"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1" name="Rounded Rectangle 180">
                <a:extLst>
                  <a:ext uri="{FF2B5EF4-FFF2-40B4-BE49-F238E27FC236}">
                    <a16:creationId xmlns:a16="http://schemas.microsoft.com/office/drawing/2014/main" id="{4A45A6AD-DC49-B34A-98F9-96026771C1D2}"/>
                  </a:ext>
                </a:extLst>
              </p:cNvPr>
              <p:cNvSpPr/>
              <p:nvPr/>
            </p:nvSpPr>
            <p:spPr>
              <a:xfrm>
                <a:off x="2283322" y="4834945"/>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2" name="Rounded Rectangle 181">
                <a:extLst>
                  <a:ext uri="{FF2B5EF4-FFF2-40B4-BE49-F238E27FC236}">
                    <a16:creationId xmlns:a16="http://schemas.microsoft.com/office/drawing/2014/main" id="{04895223-EDED-3D4F-B147-78543F3713FD}"/>
                  </a:ext>
                </a:extLst>
              </p:cNvPr>
              <p:cNvSpPr/>
              <p:nvPr/>
            </p:nvSpPr>
            <p:spPr>
              <a:xfrm>
                <a:off x="1063333"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3" name="Rounded Rectangle 182">
                <a:extLst>
                  <a:ext uri="{FF2B5EF4-FFF2-40B4-BE49-F238E27FC236}">
                    <a16:creationId xmlns:a16="http://schemas.microsoft.com/office/drawing/2014/main" id="{4BD966EA-26B4-9341-918D-C449E9ECC6F5}"/>
                  </a:ext>
                </a:extLst>
              </p:cNvPr>
              <p:cNvSpPr/>
              <p:nvPr/>
            </p:nvSpPr>
            <p:spPr>
              <a:xfrm>
                <a:off x="1469996"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4" name="Rounded Rectangle 183">
                <a:extLst>
                  <a:ext uri="{FF2B5EF4-FFF2-40B4-BE49-F238E27FC236}">
                    <a16:creationId xmlns:a16="http://schemas.microsoft.com/office/drawing/2014/main" id="{202DA8A6-CB81-4D49-A52D-DFD61073B2FB}"/>
                  </a:ext>
                </a:extLst>
              </p:cNvPr>
              <p:cNvSpPr/>
              <p:nvPr/>
            </p:nvSpPr>
            <p:spPr>
              <a:xfrm>
                <a:off x="1876659"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5" name="Rounded Rectangle 184">
                <a:extLst>
                  <a:ext uri="{FF2B5EF4-FFF2-40B4-BE49-F238E27FC236}">
                    <a16:creationId xmlns:a16="http://schemas.microsoft.com/office/drawing/2014/main" id="{F115C9D4-4136-8845-A390-60C86D62B794}"/>
                  </a:ext>
                </a:extLst>
              </p:cNvPr>
              <p:cNvSpPr/>
              <p:nvPr/>
            </p:nvSpPr>
            <p:spPr>
              <a:xfrm>
                <a:off x="2283322" y="5233689"/>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6" name="Rounded Rectangle 185">
                <a:extLst>
                  <a:ext uri="{FF2B5EF4-FFF2-40B4-BE49-F238E27FC236}">
                    <a16:creationId xmlns:a16="http://schemas.microsoft.com/office/drawing/2014/main" id="{8ACFB103-BA11-A546-A685-16C79A61D394}"/>
                  </a:ext>
                </a:extLst>
              </p:cNvPr>
              <p:cNvSpPr/>
              <p:nvPr/>
            </p:nvSpPr>
            <p:spPr>
              <a:xfrm>
                <a:off x="1063333"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Rounded Rectangle 186">
                <a:extLst>
                  <a:ext uri="{FF2B5EF4-FFF2-40B4-BE49-F238E27FC236}">
                    <a16:creationId xmlns:a16="http://schemas.microsoft.com/office/drawing/2014/main" id="{336FE2C9-92D4-454E-A4E6-0CD10AC5449D}"/>
                  </a:ext>
                </a:extLst>
              </p:cNvPr>
              <p:cNvSpPr/>
              <p:nvPr/>
            </p:nvSpPr>
            <p:spPr>
              <a:xfrm>
                <a:off x="1469996"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8" name="Rounded Rectangle 187">
                <a:extLst>
                  <a:ext uri="{FF2B5EF4-FFF2-40B4-BE49-F238E27FC236}">
                    <a16:creationId xmlns:a16="http://schemas.microsoft.com/office/drawing/2014/main" id="{3E186683-F477-2B4C-AE49-649CD363EBB8}"/>
                  </a:ext>
                </a:extLst>
              </p:cNvPr>
              <p:cNvSpPr/>
              <p:nvPr/>
            </p:nvSpPr>
            <p:spPr>
              <a:xfrm>
                <a:off x="1876659"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9" name="Rounded Rectangle 188">
                <a:extLst>
                  <a:ext uri="{FF2B5EF4-FFF2-40B4-BE49-F238E27FC236}">
                    <a16:creationId xmlns:a16="http://schemas.microsoft.com/office/drawing/2014/main" id="{86579D0D-295F-5F42-A931-DF4FCB3554FA}"/>
                  </a:ext>
                </a:extLst>
              </p:cNvPr>
              <p:cNvSpPr/>
              <p:nvPr/>
            </p:nvSpPr>
            <p:spPr>
              <a:xfrm>
                <a:off x="2283322" y="5632984"/>
                <a:ext cx="271394" cy="274320"/>
              </a:xfrm>
              <a:prstGeom prst="roundRect">
                <a:avLst/>
              </a:prstGeom>
              <a:solidFill>
                <a:srgbClr val="11A6D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0" name="Group 189">
              <a:extLst>
                <a:ext uri="{FF2B5EF4-FFF2-40B4-BE49-F238E27FC236}">
                  <a16:creationId xmlns:a16="http://schemas.microsoft.com/office/drawing/2014/main" id="{4146C287-EE10-0740-85C2-42D707D3BCA8}"/>
                </a:ext>
              </a:extLst>
            </p:cNvPr>
            <p:cNvGrpSpPr/>
            <p:nvPr/>
          </p:nvGrpSpPr>
          <p:grpSpPr>
            <a:xfrm>
              <a:off x="2589034" y="3554795"/>
              <a:ext cx="1219989" cy="1359696"/>
              <a:chOff x="1065033" y="3554794"/>
              <a:chExt cx="1219989" cy="1359696"/>
            </a:xfrm>
          </p:grpSpPr>
          <p:cxnSp>
            <p:nvCxnSpPr>
              <p:cNvPr id="191" name="Straight Connector 190">
                <a:extLst>
                  <a:ext uri="{FF2B5EF4-FFF2-40B4-BE49-F238E27FC236}">
                    <a16:creationId xmlns:a16="http://schemas.microsoft.com/office/drawing/2014/main" id="{D26E808E-2F7B-4B49-81E9-95428A5F3C4A}"/>
                  </a:ext>
                </a:extLst>
              </p:cNvPr>
              <p:cNvCxnSpPr>
                <a:cxnSpLocks/>
                <a:stCxn id="123" idx="0"/>
                <a:endCxn id="80" idx="2"/>
              </p:cNvCxnSpPr>
              <p:nvPr/>
            </p:nvCxnSpPr>
            <p:spPr>
              <a:xfrm flipV="1">
                <a:off x="1065033" y="3554794"/>
                <a:ext cx="590534"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B1039AFF-12A4-3F4E-8F5C-3AD59F752FEE}"/>
                  </a:ext>
                </a:extLst>
              </p:cNvPr>
              <p:cNvCxnSpPr>
                <a:cxnSpLocks/>
                <a:stCxn id="127" idx="0"/>
                <a:endCxn id="80" idx="2"/>
              </p:cNvCxnSpPr>
              <p:nvPr/>
            </p:nvCxnSpPr>
            <p:spPr>
              <a:xfrm flipV="1">
                <a:off x="1065033" y="3554794"/>
                <a:ext cx="590534"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214D30CB-6164-F447-B806-6FCAE945EBDA}"/>
                  </a:ext>
                </a:extLst>
              </p:cNvPr>
              <p:cNvCxnSpPr>
                <a:cxnSpLocks/>
                <a:stCxn id="131" idx="0"/>
                <a:endCxn id="80" idx="2"/>
              </p:cNvCxnSpPr>
              <p:nvPr/>
            </p:nvCxnSpPr>
            <p:spPr>
              <a:xfrm flipV="1">
                <a:off x="1065033" y="3554794"/>
                <a:ext cx="590534"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414FF33C-994E-5A40-9C8A-7F10BF7C6BB9}"/>
                  </a:ext>
                </a:extLst>
              </p:cNvPr>
              <p:cNvCxnSpPr>
                <a:cxnSpLocks/>
                <a:stCxn id="135" idx="0"/>
                <a:endCxn id="80" idx="2"/>
              </p:cNvCxnSpPr>
              <p:nvPr/>
            </p:nvCxnSpPr>
            <p:spPr>
              <a:xfrm flipV="1">
                <a:off x="1065033" y="3554794"/>
                <a:ext cx="590534"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8E0975BA-C923-F74D-B68B-CDA69238AC17}"/>
                  </a:ext>
                </a:extLst>
              </p:cNvPr>
              <p:cNvCxnSpPr>
                <a:cxnSpLocks/>
                <a:stCxn id="126" idx="0"/>
                <a:endCxn id="80" idx="2"/>
              </p:cNvCxnSpPr>
              <p:nvPr/>
            </p:nvCxnSpPr>
            <p:spPr>
              <a:xfrm flipH="1" flipV="1">
                <a:off x="1655567" y="3554794"/>
                <a:ext cx="629455"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8BC984E1-B13A-1E40-8B75-316C919E0109}"/>
                  </a:ext>
                </a:extLst>
              </p:cNvPr>
              <p:cNvCxnSpPr>
                <a:cxnSpLocks/>
                <a:stCxn id="130" idx="0"/>
                <a:endCxn id="80" idx="2"/>
              </p:cNvCxnSpPr>
              <p:nvPr/>
            </p:nvCxnSpPr>
            <p:spPr>
              <a:xfrm flipH="1" flipV="1">
                <a:off x="1655567" y="3554794"/>
                <a:ext cx="629455"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E4BB6430-4064-B64B-99FF-2AA00A541D2F}"/>
                  </a:ext>
                </a:extLst>
              </p:cNvPr>
              <p:cNvCxnSpPr>
                <a:cxnSpLocks/>
                <a:stCxn id="134" idx="0"/>
                <a:endCxn id="80" idx="2"/>
              </p:cNvCxnSpPr>
              <p:nvPr/>
            </p:nvCxnSpPr>
            <p:spPr>
              <a:xfrm flipH="1" flipV="1">
                <a:off x="1655567" y="3554794"/>
                <a:ext cx="629455"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D1A92018-8D63-254A-B5CB-D5D09697052C}"/>
                  </a:ext>
                </a:extLst>
              </p:cNvPr>
              <p:cNvCxnSpPr>
                <a:cxnSpLocks/>
                <a:stCxn id="138" idx="0"/>
                <a:endCxn id="80" idx="2"/>
              </p:cNvCxnSpPr>
              <p:nvPr/>
            </p:nvCxnSpPr>
            <p:spPr>
              <a:xfrm flipH="1" flipV="1">
                <a:off x="1655567" y="3554794"/>
                <a:ext cx="629455"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E311CF97-3B3E-B34E-83A3-CFFF2F1DCB45}"/>
                  </a:ext>
                </a:extLst>
              </p:cNvPr>
              <p:cNvCxnSpPr>
                <a:cxnSpLocks/>
                <a:stCxn id="125" idx="0"/>
                <a:endCxn id="80" idx="2"/>
              </p:cNvCxnSpPr>
              <p:nvPr/>
            </p:nvCxnSpPr>
            <p:spPr>
              <a:xfrm flipH="1" flipV="1">
                <a:off x="1655567" y="3554794"/>
                <a:ext cx="222792"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3C1FF0C2-2E21-AE45-A324-449CBCF601E0}"/>
                  </a:ext>
                </a:extLst>
              </p:cNvPr>
              <p:cNvCxnSpPr>
                <a:cxnSpLocks/>
                <a:stCxn id="129" idx="0"/>
                <a:endCxn id="80" idx="2"/>
              </p:cNvCxnSpPr>
              <p:nvPr/>
            </p:nvCxnSpPr>
            <p:spPr>
              <a:xfrm flipH="1" flipV="1">
                <a:off x="1655567" y="3554794"/>
                <a:ext cx="222792"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5691676-5976-C046-BB47-A71D072946CF}"/>
                  </a:ext>
                </a:extLst>
              </p:cNvPr>
              <p:cNvCxnSpPr>
                <a:cxnSpLocks/>
                <a:stCxn id="133" idx="0"/>
                <a:endCxn id="80" idx="2"/>
              </p:cNvCxnSpPr>
              <p:nvPr/>
            </p:nvCxnSpPr>
            <p:spPr>
              <a:xfrm flipH="1" flipV="1">
                <a:off x="1655567" y="3554794"/>
                <a:ext cx="222792"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67B7CE1D-B9D2-B64E-9132-6D4655FF3BCD}"/>
                  </a:ext>
                </a:extLst>
              </p:cNvPr>
              <p:cNvCxnSpPr>
                <a:cxnSpLocks/>
                <a:stCxn id="137" idx="0"/>
                <a:endCxn id="80" idx="2"/>
              </p:cNvCxnSpPr>
              <p:nvPr/>
            </p:nvCxnSpPr>
            <p:spPr>
              <a:xfrm flipH="1" flipV="1">
                <a:off x="1655567" y="3554794"/>
                <a:ext cx="222792"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D267D6D8-4D04-7E4A-B809-C80212A6E75D}"/>
                  </a:ext>
                </a:extLst>
              </p:cNvPr>
              <p:cNvCxnSpPr>
                <a:cxnSpLocks/>
                <a:stCxn id="124" idx="0"/>
                <a:endCxn id="80" idx="2"/>
              </p:cNvCxnSpPr>
              <p:nvPr/>
            </p:nvCxnSpPr>
            <p:spPr>
              <a:xfrm flipV="1">
                <a:off x="1471696" y="3554794"/>
                <a:ext cx="183871" cy="1597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EEB665BC-2BC7-FB40-B762-5D512DD68BED}"/>
                  </a:ext>
                </a:extLst>
              </p:cNvPr>
              <p:cNvCxnSpPr>
                <a:cxnSpLocks/>
                <a:stCxn id="128" idx="0"/>
                <a:endCxn id="80" idx="2"/>
              </p:cNvCxnSpPr>
              <p:nvPr/>
            </p:nvCxnSpPr>
            <p:spPr>
              <a:xfrm flipV="1">
                <a:off x="1471696" y="3554794"/>
                <a:ext cx="183871" cy="56165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FD75AB04-B959-234D-93E9-6B30372B09AC}"/>
                  </a:ext>
                </a:extLst>
              </p:cNvPr>
              <p:cNvCxnSpPr>
                <a:cxnSpLocks/>
                <a:stCxn id="132" idx="0"/>
                <a:endCxn id="80" idx="2"/>
              </p:cNvCxnSpPr>
              <p:nvPr/>
            </p:nvCxnSpPr>
            <p:spPr>
              <a:xfrm flipV="1">
                <a:off x="1471696" y="3554794"/>
                <a:ext cx="183871" cy="960401"/>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110E3C7C-F0A0-E346-B5FA-BF7825D035B1}"/>
                  </a:ext>
                </a:extLst>
              </p:cNvPr>
              <p:cNvCxnSpPr>
                <a:cxnSpLocks/>
                <a:stCxn id="136" idx="0"/>
                <a:endCxn id="80" idx="2"/>
              </p:cNvCxnSpPr>
              <p:nvPr/>
            </p:nvCxnSpPr>
            <p:spPr>
              <a:xfrm flipV="1">
                <a:off x="1471696" y="3554794"/>
                <a:ext cx="183871" cy="1359696"/>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grpSp>
          <p:nvGrpSpPr>
            <p:cNvPr id="207" name="Group 206">
              <a:extLst>
                <a:ext uri="{FF2B5EF4-FFF2-40B4-BE49-F238E27FC236}">
                  <a16:creationId xmlns:a16="http://schemas.microsoft.com/office/drawing/2014/main" id="{2709A801-88C5-3448-B2D3-8426DC93B79A}"/>
                </a:ext>
              </a:extLst>
            </p:cNvPr>
            <p:cNvGrpSpPr/>
            <p:nvPr/>
          </p:nvGrpSpPr>
          <p:grpSpPr>
            <a:xfrm>
              <a:off x="4435803" y="3563434"/>
              <a:ext cx="1219989" cy="1359697"/>
              <a:chOff x="1199030" y="4273287"/>
              <a:chExt cx="1219989" cy="1359697"/>
            </a:xfrm>
          </p:grpSpPr>
          <p:cxnSp>
            <p:nvCxnSpPr>
              <p:cNvPr id="208" name="Straight Connector 207">
                <a:extLst>
                  <a:ext uri="{FF2B5EF4-FFF2-40B4-BE49-F238E27FC236}">
                    <a16:creationId xmlns:a16="http://schemas.microsoft.com/office/drawing/2014/main" id="{9A7FB469-3A75-114B-AEC6-67EA721049CB}"/>
                  </a:ext>
                </a:extLst>
              </p:cNvPr>
              <p:cNvCxnSpPr>
                <a:cxnSpLocks/>
              </p:cNvCxnSpPr>
              <p:nvPr/>
            </p:nvCxnSpPr>
            <p:spPr>
              <a:xfrm flipV="1">
                <a:off x="1199030" y="4273287"/>
                <a:ext cx="590535"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781EFE94-30B5-E34B-817B-8C040C1E6805}"/>
                  </a:ext>
                </a:extLst>
              </p:cNvPr>
              <p:cNvCxnSpPr>
                <a:cxnSpLocks/>
              </p:cNvCxnSpPr>
              <p:nvPr/>
            </p:nvCxnSpPr>
            <p:spPr>
              <a:xfrm flipV="1">
                <a:off x="1199030" y="4273287"/>
                <a:ext cx="590535"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F983AA76-C35A-EC40-9699-AEE7D0455E17}"/>
                  </a:ext>
                </a:extLst>
              </p:cNvPr>
              <p:cNvCxnSpPr>
                <a:cxnSpLocks/>
              </p:cNvCxnSpPr>
              <p:nvPr/>
            </p:nvCxnSpPr>
            <p:spPr>
              <a:xfrm flipV="1">
                <a:off x="1199030" y="4273287"/>
                <a:ext cx="590535"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FA023CAC-A853-EB49-A5E1-E9BF899FD41F}"/>
                  </a:ext>
                </a:extLst>
              </p:cNvPr>
              <p:cNvCxnSpPr>
                <a:cxnSpLocks/>
              </p:cNvCxnSpPr>
              <p:nvPr/>
            </p:nvCxnSpPr>
            <p:spPr>
              <a:xfrm flipV="1">
                <a:off x="1199030" y="4273287"/>
                <a:ext cx="590535"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B86945E7-8033-0E4E-9AAA-9370F5275DAA}"/>
                  </a:ext>
                </a:extLst>
              </p:cNvPr>
              <p:cNvCxnSpPr>
                <a:cxnSpLocks/>
              </p:cNvCxnSpPr>
              <p:nvPr/>
            </p:nvCxnSpPr>
            <p:spPr>
              <a:xfrm flipH="1" flipV="1">
                <a:off x="1789565" y="4273287"/>
                <a:ext cx="629454"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DC100BE9-1CF1-4643-957C-ABB6A44483DE}"/>
                  </a:ext>
                </a:extLst>
              </p:cNvPr>
              <p:cNvCxnSpPr>
                <a:cxnSpLocks/>
              </p:cNvCxnSpPr>
              <p:nvPr/>
            </p:nvCxnSpPr>
            <p:spPr>
              <a:xfrm flipH="1" flipV="1">
                <a:off x="1789565" y="4273287"/>
                <a:ext cx="629454"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972B30D3-DD18-0B48-AA64-BDC20FAE8B43}"/>
                  </a:ext>
                </a:extLst>
              </p:cNvPr>
              <p:cNvCxnSpPr>
                <a:cxnSpLocks/>
              </p:cNvCxnSpPr>
              <p:nvPr/>
            </p:nvCxnSpPr>
            <p:spPr>
              <a:xfrm flipH="1" flipV="1">
                <a:off x="1789565" y="4273287"/>
                <a:ext cx="629454"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004F433A-7403-044D-85A8-816E3219ED33}"/>
                  </a:ext>
                </a:extLst>
              </p:cNvPr>
              <p:cNvCxnSpPr>
                <a:cxnSpLocks/>
              </p:cNvCxnSpPr>
              <p:nvPr/>
            </p:nvCxnSpPr>
            <p:spPr>
              <a:xfrm flipH="1" flipV="1">
                <a:off x="1789565" y="4273287"/>
                <a:ext cx="629454"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B2BCAFF1-9FDD-C14D-B0C5-06453A9913A9}"/>
                  </a:ext>
                </a:extLst>
              </p:cNvPr>
              <p:cNvCxnSpPr>
                <a:cxnSpLocks/>
              </p:cNvCxnSpPr>
              <p:nvPr/>
            </p:nvCxnSpPr>
            <p:spPr>
              <a:xfrm flipH="1" flipV="1">
                <a:off x="1789565" y="4273287"/>
                <a:ext cx="222791"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D5452C16-363C-F442-A765-6C54C63B7310}"/>
                  </a:ext>
                </a:extLst>
              </p:cNvPr>
              <p:cNvCxnSpPr>
                <a:cxnSpLocks/>
              </p:cNvCxnSpPr>
              <p:nvPr/>
            </p:nvCxnSpPr>
            <p:spPr>
              <a:xfrm flipH="1" flipV="1">
                <a:off x="1789565" y="4273287"/>
                <a:ext cx="222791"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B73CC634-3D57-C945-9D35-52E4CB9BF534}"/>
                  </a:ext>
                </a:extLst>
              </p:cNvPr>
              <p:cNvCxnSpPr>
                <a:cxnSpLocks/>
              </p:cNvCxnSpPr>
              <p:nvPr/>
            </p:nvCxnSpPr>
            <p:spPr>
              <a:xfrm flipH="1" flipV="1">
                <a:off x="1789565" y="4273287"/>
                <a:ext cx="222791"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A3F910E6-1469-8843-92BD-D280A1B101F9}"/>
                  </a:ext>
                </a:extLst>
              </p:cNvPr>
              <p:cNvCxnSpPr>
                <a:cxnSpLocks/>
              </p:cNvCxnSpPr>
              <p:nvPr/>
            </p:nvCxnSpPr>
            <p:spPr>
              <a:xfrm flipH="1" flipV="1">
                <a:off x="1789565" y="4273287"/>
                <a:ext cx="222791"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F8B6C431-FDF0-1440-A9C3-48B27C2D8FFF}"/>
                  </a:ext>
                </a:extLst>
              </p:cNvPr>
              <p:cNvCxnSpPr>
                <a:cxnSpLocks/>
              </p:cNvCxnSpPr>
              <p:nvPr/>
            </p:nvCxnSpPr>
            <p:spPr>
              <a:xfrm flipV="1">
                <a:off x="1605693" y="4273287"/>
                <a:ext cx="183872" cy="159759"/>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CC92CECB-87E0-8B44-9CF6-5B1582ED1285}"/>
                  </a:ext>
                </a:extLst>
              </p:cNvPr>
              <p:cNvCxnSpPr>
                <a:cxnSpLocks/>
              </p:cNvCxnSpPr>
              <p:nvPr/>
            </p:nvCxnSpPr>
            <p:spPr>
              <a:xfrm flipV="1">
                <a:off x="1605693" y="4273287"/>
                <a:ext cx="183872" cy="561658"/>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090A914-B417-A448-9CF8-CFB5DEEAD07F}"/>
                  </a:ext>
                </a:extLst>
              </p:cNvPr>
              <p:cNvCxnSpPr>
                <a:cxnSpLocks/>
              </p:cNvCxnSpPr>
              <p:nvPr/>
            </p:nvCxnSpPr>
            <p:spPr>
              <a:xfrm flipV="1">
                <a:off x="1605693" y="4273287"/>
                <a:ext cx="183872" cy="960402"/>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C5627920-6860-2B46-A167-2DAEF7FBAA21}"/>
                  </a:ext>
                </a:extLst>
              </p:cNvPr>
              <p:cNvCxnSpPr>
                <a:cxnSpLocks/>
              </p:cNvCxnSpPr>
              <p:nvPr/>
            </p:nvCxnSpPr>
            <p:spPr>
              <a:xfrm flipV="1">
                <a:off x="1605693" y="4273287"/>
                <a:ext cx="183872" cy="1359697"/>
              </a:xfrm>
              <a:prstGeom prst="line">
                <a:avLst/>
              </a:prstGeom>
              <a:ln>
                <a:solidFill>
                  <a:srgbClr val="D0D0D2"/>
                </a:solidFill>
              </a:ln>
              <a:effectLst/>
            </p:spPr>
            <p:style>
              <a:lnRef idx="2">
                <a:schemeClr val="accent1"/>
              </a:lnRef>
              <a:fillRef idx="0">
                <a:schemeClr val="accent1"/>
              </a:fillRef>
              <a:effectRef idx="1">
                <a:schemeClr val="accent1"/>
              </a:effectRef>
              <a:fontRef idx="minor">
                <a:schemeClr val="tx1"/>
              </a:fontRef>
            </p:style>
          </p:cxnSp>
        </p:grpSp>
        <p:sp>
          <p:nvSpPr>
            <p:cNvPr id="224" name="Oval 223">
              <a:extLst>
                <a:ext uri="{FF2B5EF4-FFF2-40B4-BE49-F238E27FC236}">
                  <a16:creationId xmlns:a16="http://schemas.microsoft.com/office/drawing/2014/main" id="{1FB6A114-6543-5B44-A69F-AAF064A43B04}"/>
                </a:ext>
              </a:extLst>
            </p:cNvPr>
            <p:cNvSpPr/>
            <p:nvPr/>
          </p:nvSpPr>
          <p:spPr>
            <a:xfrm>
              <a:off x="9303617" y="1838146"/>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t>Depth-1</a:t>
              </a:r>
            </a:p>
          </p:txBody>
        </p:sp>
        <p:sp>
          <p:nvSpPr>
            <p:cNvPr id="225" name="Oval 224">
              <a:extLst>
                <a:ext uri="{FF2B5EF4-FFF2-40B4-BE49-F238E27FC236}">
                  <a16:creationId xmlns:a16="http://schemas.microsoft.com/office/drawing/2014/main" id="{BDFCC2F6-3A76-AC44-8BE4-4EC40DE9139A}"/>
                </a:ext>
              </a:extLst>
            </p:cNvPr>
            <p:cNvSpPr/>
            <p:nvPr/>
          </p:nvSpPr>
          <p:spPr>
            <a:xfrm>
              <a:off x="9301552" y="2998203"/>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t>Depth-2</a:t>
              </a:r>
            </a:p>
          </p:txBody>
        </p:sp>
        <p:sp>
          <p:nvSpPr>
            <p:cNvPr id="226" name="Oval 225">
              <a:extLst>
                <a:ext uri="{FF2B5EF4-FFF2-40B4-BE49-F238E27FC236}">
                  <a16:creationId xmlns:a16="http://schemas.microsoft.com/office/drawing/2014/main" id="{DEEB21AD-CEFA-FA4E-A995-8D16EB02DFCD}"/>
                </a:ext>
              </a:extLst>
            </p:cNvPr>
            <p:cNvSpPr/>
            <p:nvPr/>
          </p:nvSpPr>
          <p:spPr>
            <a:xfrm>
              <a:off x="9301552" y="4158260"/>
              <a:ext cx="1099975" cy="578498"/>
            </a:xfrm>
            <a:prstGeom prst="ellipse">
              <a:avLst/>
            </a:prstGeom>
            <a:solidFill>
              <a:srgbClr val="D5232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t>Depth-3</a:t>
              </a:r>
            </a:p>
          </p:txBody>
        </p:sp>
      </p:grpSp>
    </p:spTree>
    <p:extLst>
      <p:ext uri="{BB962C8B-B14F-4D97-AF65-F5344CB8AC3E}">
        <p14:creationId xmlns:p14="http://schemas.microsoft.com/office/powerpoint/2010/main" val="869073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7EE42C-CFE6-354A-A427-6D56441A48FF}"/>
              </a:ext>
            </a:extLst>
          </p:cNvPr>
          <p:cNvSpPr>
            <a:spLocks noGrp="1"/>
          </p:cNvSpPr>
          <p:nvPr>
            <p:ph type="title"/>
          </p:nvPr>
        </p:nvSpPr>
        <p:spPr/>
        <p:txBody>
          <a:bodyPr/>
          <a:lstStyle/>
          <a:p>
            <a:r>
              <a:rPr lang="en-US" dirty="0"/>
              <a:t>Flux allows nodes to be sub-divided to handle a diverse range of tasks</a:t>
            </a:r>
          </a:p>
        </p:txBody>
      </p:sp>
      <p:sp>
        <p:nvSpPr>
          <p:cNvPr id="122" name="Content Placeholder 121">
            <a:extLst>
              <a:ext uri="{FF2B5EF4-FFF2-40B4-BE49-F238E27FC236}">
                <a16:creationId xmlns:a16="http://schemas.microsoft.com/office/drawing/2014/main" id="{06FA8591-F3C1-FC41-A853-1EFD73DBEEE2}"/>
              </a:ext>
            </a:extLst>
          </p:cNvPr>
          <p:cNvSpPr>
            <a:spLocks noGrp="1"/>
          </p:cNvSpPr>
          <p:nvPr>
            <p:ph idx="1"/>
          </p:nvPr>
        </p:nvSpPr>
        <p:spPr/>
        <p:txBody>
          <a:bodyPr/>
          <a:lstStyle/>
          <a:p>
            <a:r>
              <a:rPr lang="en-US" dirty="0"/>
              <a:t>Each </a:t>
            </a:r>
            <a:r>
              <a:rPr lang="en-US" dirty="0" err="1"/>
              <a:t>subbroker</a:t>
            </a:r>
            <a:r>
              <a:rPr lang="en-US" dirty="0"/>
              <a:t> manages a single node</a:t>
            </a:r>
          </a:p>
          <a:p>
            <a:r>
              <a:rPr lang="en-US" dirty="0"/>
              <a:t> </a:t>
            </a:r>
            <a:r>
              <a:rPr lang="en-US" dirty="0" err="1"/>
              <a:t>MuMMI</a:t>
            </a:r>
            <a:r>
              <a:rPr lang="en-US" dirty="0"/>
              <a:t> utilizes binding scripts to pin processes</a:t>
            </a:r>
          </a:p>
          <a:p>
            <a:pPr lvl="1"/>
            <a:r>
              <a:rPr lang="en-US" dirty="0"/>
              <a:t>CG Simulations are pinned closer to the GPUs</a:t>
            </a:r>
          </a:p>
          <a:p>
            <a:pPr lvl="1"/>
            <a:r>
              <a:rPr lang="en-US" dirty="0"/>
              <a:t>CG Setup are swapped out as the task finishes</a:t>
            </a:r>
          </a:p>
          <a:p>
            <a:pPr lvl="1"/>
            <a:r>
              <a:rPr lang="en-US" dirty="0"/>
              <a:t>Macro simulations stay pinned to their nodes</a:t>
            </a:r>
          </a:p>
          <a:p>
            <a:r>
              <a:rPr lang="en-US" dirty="0"/>
              <a:t>Flux allows for </a:t>
            </a:r>
            <a:r>
              <a:rPr lang="en-US" dirty="0" err="1"/>
              <a:t>MuMMI</a:t>
            </a:r>
            <a:r>
              <a:rPr lang="en-US" dirty="0"/>
              <a:t> to pin tasks because the user owns the nodes in an allocation</a:t>
            </a:r>
          </a:p>
        </p:txBody>
      </p:sp>
      <p:grpSp>
        <p:nvGrpSpPr>
          <p:cNvPr id="4" name="Group 3">
            <a:extLst>
              <a:ext uri="{FF2B5EF4-FFF2-40B4-BE49-F238E27FC236}">
                <a16:creationId xmlns:a16="http://schemas.microsoft.com/office/drawing/2014/main" id="{6E221C2F-F09C-7A45-9AF4-C83BC0EBC8FC}"/>
              </a:ext>
            </a:extLst>
          </p:cNvPr>
          <p:cNvGrpSpPr/>
          <p:nvPr/>
        </p:nvGrpSpPr>
        <p:grpSpPr>
          <a:xfrm>
            <a:off x="6279573" y="1871222"/>
            <a:ext cx="5242736" cy="3686615"/>
            <a:chOff x="7503030" y="2970749"/>
            <a:chExt cx="4541238" cy="3193332"/>
          </a:xfrm>
        </p:grpSpPr>
        <p:grpSp>
          <p:nvGrpSpPr>
            <p:cNvPr id="5" name="Group 4">
              <a:extLst>
                <a:ext uri="{FF2B5EF4-FFF2-40B4-BE49-F238E27FC236}">
                  <a16:creationId xmlns:a16="http://schemas.microsoft.com/office/drawing/2014/main" id="{0E427BCF-427A-3E4E-BAEB-5EBE1CC7FF1B}"/>
                </a:ext>
              </a:extLst>
            </p:cNvPr>
            <p:cNvGrpSpPr/>
            <p:nvPr/>
          </p:nvGrpSpPr>
          <p:grpSpPr>
            <a:xfrm>
              <a:off x="8557067" y="2970749"/>
              <a:ext cx="3366042" cy="3129230"/>
              <a:chOff x="8557067" y="2970749"/>
              <a:chExt cx="3366042" cy="3129230"/>
            </a:xfrm>
          </p:grpSpPr>
          <p:cxnSp>
            <p:nvCxnSpPr>
              <p:cNvPr id="18" name="Straight Connector 17">
                <a:extLst>
                  <a:ext uri="{FF2B5EF4-FFF2-40B4-BE49-F238E27FC236}">
                    <a16:creationId xmlns:a16="http://schemas.microsoft.com/office/drawing/2014/main" id="{11C8DE20-67E0-874F-822B-758B9EF7CAAC}"/>
                  </a:ext>
                </a:extLst>
              </p:cNvPr>
              <p:cNvCxnSpPr>
                <a:cxnSpLocks/>
              </p:cNvCxnSpPr>
              <p:nvPr/>
            </p:nvCxnSpPr>
            <p:spPr>
              <a:xfrm flipH="1" flipV="1">
                <a:off x="9910782" y="5207426"/>
                <a:ext cx="704351" cy="0"/>
              </a:xfrm>
              <a:prstGeom prst="line">
                <a:avLst/>
              </a:prstGeom>
              <a:ln w="1524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F41F8CF-9343-4143-BD65-FFE642C4F331}"/>
                  </a:ext>
                </a:extLst>
              </p:cNvPr>
              <p:cNvGrpSpPr/>
              <p:nvPr/>
            </p:nvGrpSpPr>
            <p:grpSpPr>
              <a:xfrm flipV="1">
                <a:off x="8599821" y="3585113"/>
                <a:ext cx="1494663" cy="2514866"/>
                <a:chOff x="8432106" y="1511878"/>
                <a:chExt cx="1558929" cy="3059186"/>
              </a:xfrm>
            </p:grpSpPr>
            <p:sp>
              <p:nvSpPr>
                <p:cNvPr id="72" name="Rounded Rectangle 71">
                  <a:extLst>
                    <a:ext uri="{FF2B5EF4-FFF2-40B4-BE49-F238E27FC236}">
                      <a16:creationId xmlns:a16="http://schemas.microsoft.com/office/drawing/2014/main" id="{51165FD7-0B94-E844-BB57-E32AF0E5CB20}"/>
                    </a:ext>
                  </a:extLst>
                </p:cNvPr>
                <p:cNvSpPr/>
                <p:nvPr/>
              </p:nvSpPr>
              <p:spPr bwMode="auto">
                <a:xfrm flipV="1">
                  <a:off x="8626820" y="2433704"/>
                  <a:ext cx="1172615" cy="2137360"/>
                </a:xfrm>
                <a:prstGeom prst="roundRect">
                  <a:avLst>
                    <a:gd name="adj" fmla="val 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200" dirty="0">
                      <a:solidFill>
                        <a:srgbClr val="000000"/>
                      </a:solidFill>
                      <a:latin typeface="Calibri" panose="020F0502020204030204" pitchFamily="34" charset="0"/>
                      <a:cs typeface="Calibri" panose="020F0502020204030204" pitchFamily="34" charset="0"/>
                    </a:rPr>
                    <a:t>IBM Power9</a:t>
                  </a:r>
                </a:p>
              </p:txBody>
            </p:sp>
            <p:cxnSp>
              <p:nvCxnSpPr>
                <p:cNvPr id="73" name="Straight Connector 72">
                  <a:extLst>
                    <a:ext uri="{FF2B5EF4-FFF2-40B4-BE49-F238E27FC236}">
                      <a16:creationId xmlns:a16="http://schemas.microsoft.com/office/drawing/2014/main" id="{8F9DF00F-01E8-8D42-A3B7-765D9B80AC1E}"/>
                    </a:ext>
                  </a:extLst>
                </p:cNvPr>
                <p:cNvCxnSpPr/>
                <p:nvPr/>
              </p:nvCxnSpPr>
              <p:spPr>
                <a:xfrm>
                  <a:off x="8794667" y="2094148"/>
                  <a:ext cx="0" cy="312205"/>
                </a:xfrm>
                <a:prstGeom prst="line">
                  <a:avLst/>
                </a:prstGeom>
                <a:ln w="1524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8A8F392-8A5D-0C41-88BF-D84BB793090C}"/>
                    </a:ext>
                  </a:extLst>
                </p:cNvPr>
                <p:cNvCxnSpPr/>
                <p:nvPr/>
              </p:nvCxnSpPr>
              <p:spPr>
                <a:xfrm flipH="1">
                  <a:off x="9628473" y="2096080"/>
                  <a:ext cx="1" cy="312205"/>
                </a:xfrm>
                <a:prstGeom prst="line">
                  <a:avLst/>
                </a:prstGeom>
                <a:ln w="1524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E0E9D02F-27B6-0849-B1E7-82BBAD5CD699}"/>
                    </a:ext>
                  </a:extLst>
                </p:cNvPr>
                <p:cNvCxnSpPr>
                  <a:cxnSpLocks/>
                </p:cNvCxnSpPr>
                <p:nvPr/>
              </p:nvCxnSpPr>
              <p:spPr>
                <a:xfrm rot="5400000">
                  <a:off x="9211570" y="1714114"/>
                  <a:ext cx="0" cy="177799"/>
                </a:xfrm>
                <a:prstGeom prst="line">
                  <a:avLst/>
                </a:prstGeom>
                <a:ln w="1524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Rounded Rectangle 75">
                  <a:extLst>
                    <a:ext uri="{FF2B5EF4-FFF2-40B4-BE49-F238E27FC236}">
                      <a16:creationId xmlns:a16="http://schemas.microsoft.com/office/drawing/2014/main" id="{062A8682-13AF-D64A-AC30-C363CFCB7DFE}"/>
                    </a:ext>
                  </a:extLst>
                </p:cNvPr>
                <p:cNvSpPr/>
                <p:nvPr/>
              </p:nvSpPr>
              <p:spPr bwMode="auto">
                <a:xfrm flipV="1">
                  <a:off x="8432106" y="1511878"/>
                  <a:ext cx="725123" cy="582270"/>
                </a:xfrm>
                <a:prstGeom prst="roundRect">
                  <a:avLst/>
                </a:prstGeom>
                <a:solidFill>
                  <a:schemeClr val="accent3"/>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200" dirty="0">
                      <a:solidFill>
                        <a:srgbClr val="000000"/>
                      </a:solidFill>
                      <a:latin typeface="Calibri" panose="020F0502020204030204" pitchFamily="34" charset="0"/>
                      <a:cs typeface="Calibri" panose="020F0502020204030204" pitchFamily="34" charset="0"/>
                    </a:rPr>
                    <a:t>Nvidia V100</a:t>
                  </a:r>
                </a:p>
              </p:txBody>
            </p:sp>
            <p:sp>
              <p:nvSpPr>
                <p:cNvPr id="77" name="Rounded Rectangle 76">
                  <a:extLst>
                    <a:ext uri="{FF2B5EF4-FFF2-40B4-BE49-F238E27FC236}">
                      <a16:creationId xmlns:a16="http://schemas.microsoft.com/office/drawing/2014/main" id="{D2060B53-C314-CB40-A5BB-1ECF3BF8BD9D}"/>
                    </a:ext>
                  </a:extLst>
                </p:cNvPr>
                <p:cNvSpPr/>
                <p:nvPr/>
              </p:nvSpPr>
              <p:spPr bwMode="auto">
                <a:xfrm flipV="1">
                  <a:off x="9265912" y="1511878"/>
                  <a:ext cx="725123" cy="582270"/>
                </a:xfrm>
                <a:prstGeom prst="roundRect">
                  <a:avLst/>
                </a:prstGeom>
                <a:solidFill>
                  <a:schemeClr val="accent3"/>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200" dirty="0">
                      <a:solidFill>
                        <a:srgbClr val="000000"/>
                      </a:solidFill>
                      <a:latin typeface="Calibri" panose="020F0502020204030204" pitchFamily="34" charset="0"/>
                      <a:cs typeface="Calibri" panose="020F0502020204030204" pitchFamily="34" charset="0"/>
                    </a:rPr>
                    <a:t>Nvidia V100</a:t>
                  </a:r>
                </a:p>
              </p:txBody>
            </p:sp>
            <p:grpSp>
              <p:nvGrpSpPr>
                <p:cNvPr id="78" name="Group 77">
                  <a:extLst>
                    <a:ext uri="{FF2B5EF4-FFF2-40B4-BE49-F238E27FC236}">
                      <a16:creationId xmlns:a16="http://schemas.microsoft.com/office/drawing/2014/main" id="{424312B7-7A54-7242-8B03-81C702A5F294}"/>
                    </a:ext>
                  </a:extLst>
                </p:cNvPr>
                <p:cNvGrpSpPr/>
                <p:nvPr/>
              </p:nvGrpSpPr>
              <p:grpSpPr>
                <a:xfrm>
                  <a:off x="9559893" y="3897803"/>
                  <a:ext cx="137160" cy="367324"/>
                  <a:chOff x="8485072" y="2714655"/>
                  <a:chExt cx="137160" cy="367324"/>
                </a:xfrm>
              </p:grpSpPr>
              <p:sp>
                <p:nvSpPr>
                  <p:cNvPr id="119" name="Rounded Rectangle 118">
                    <a:extLst>
                      <a:ext uri="{FF2B5EF4-FFF2-40B4-BE49-F238E27FC236}">
                        <a16:creationId xmlns:a16="http://schemas.microsoft.com/office/drawing/2014/main" id="{BEF90BCD-E361-6E49-8533-4D4F519A24AA}"/>
                      </a:ext>
                    </a:extLst>
                  </p:cNvPr>
                  <p:cNvSpPr/>
                  <p:nvPr/>
                </p:nvSpPr>
                <p:spPr bwMode="auto">
                  <a:xfrm rot="5400000">
                    <a:off x="8485072"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0" name="Rounded Rectangle 119">
                    <a:extLst>
                      <a:ext uri="{FF2B5EF4-FFF2-40B4-BE49-F238E27FC236}">
                        <a16:creationId xmlns:a16="http://schemas.microsoft.com/office/drawing/2014/main" id="{77A7D967-82B3-6948-96FB-39FF1347932F}"/>
                      </a:ext>
                    </a:extLst>
                  </p:cNvPr>
                  <p:cNvSpPr/>
                  <p:nvPr/>
                </p:nvSpPr>
                <p:spPr bwMode="auto">
                  <a:xfrm rot="5400000">
                    <a:off x="8485072"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21" name="Straight Connector 120">
                    <a:extLst>
                      <a:ext uri="{FF2B5EF4-FFF2-40B4-BE49-F238E27FC236}">
                        <a16:creationId xmlns:a16="http://schemas.microsoft.com/office/drawing/2014/main" id="{E88F3B64-A072-894E-8536-F891B1F553CD}"/>
                      </a:ext>
                    </a:extLst>
                  </p:cNvPr>
                  <p:cNvCxnSpPr>
                    <a:cxnSpLocks/>
                  </p:cNvCxnSpPr>
                  <p:nvPr/>
                </p:nvCxnSpPr>
                <p:spPr>
                  <a:xfrm rot="5400000">
                    <a:off x="8507932" y="2898005"/>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79" name="Group 78">
                  <a:extLst>
                    <a:ext uri="{FF2B5EF4-FFF2-40B4-BE49-F238E27FC236}">
                      <a16:creationId xmlns:a16="http://schemas.microsoft.com/office/drawing/2014/main" id="{95F78678-6662-5D46-BB75-4A1FE2691062}"/>
                    </a:ext>
                  </a:extLst>
                </p:cNvPr>
                <p:cNvGrpSpPr/>
                <p:nvPr/>
              </p:nvGrpSpPr>
              <p:grpSpPr>
                <a:xfrm>
                  <a:off x="8726087" y="3467049"/>
                  <a:ext cx="137160" cy="367324"/>
                  <a:chOff x="7651266" y="2714655"/>
                  <a:chExt cx="137160" cy="367324"/>
                </a:xfrm>
              </p:grpSpPr>
              <p:sp>
                <p:nvSpPr>
                  <p:cNvPr id="116" name="Rounded Rectangle 115">
                    <a:extLst>
                      <a:ext uri="{FF2B5EF4-FFF2-40B4-BE49-F238E27FC236}">
                        <a16:creationId xmlns:a16="http://schemas.microsoft.com/office/drawing/2014/main" id="{5A5A9C07-BE2B-5F4C-B1D4-449E485A285A}"/>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7" name="Rounded Rectangle 116">
                    <a:extLst>
                      <a:ext uri="{FF2B5EF4-FFF2-40B4-BE49-F238E27FC236}">
                        <a16:creationId xmlns:a16="http://schemas.microsoft.com/office/drawing/2014/main" id="{D01FD35E-AB78-B549-9112-47A0CD51D789}"/>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18" name="Straight Connector 117">
                    <a:extLst>
                      <a:ext uri="{FF2B5EF4-FFF2-40B4-BE49-F238E27FC236}">
                        <a16:creationId xmlns:a16="http://schemas.microsoft.com/office/drawing/2014/main" id="{A7547AC2-65BA-C84A-8D89-7AE583DB8F7A}"/>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80" name="Group 79">
                  <a:extLst>
                    <a:ext uri="{FF2B5EF4-FFF2-40B4-BE49-F238E27FC236}">
                      <a16:creationId xmlns:a16="http://schemas.microsoft.com/office/drawing/2014/main" id="{531DDD30-5E17-304D-B365-C664556895C2}"/>
                    </a:ext>
                  </a:extLst>
                </p:cNvPr>
                <p:cNvGrpSpPr/>
                <p:nvPr/>
              </p:nvGrpSpPr>
              <p:grpSpPr>
                <a:xfrm>
                  <a:off x="9559893" y="3467049"/>
                  <a:ext cx="137160" cy="367324"/>
                  <a:chOff x="7651266" y="2714655"/>
                  <a:chExt cx="137160" cy="367324"/>
                </a:xfrm>
              </p:grpSpPr>
              <p:sp>
                <p:nvSpPr>
                  <p:cNvPr id="113" name="Rounded Rectangle 112">
                    <a:extLst>
                      <a:ext uri="{FF2B5EF4-FFF2-40B4-BE49-F238E27FC236}">
                        <a16:creationId xmlns:a16="http://schemas.microsoft.com/office/drawing/2014/main" id="{1F5E22EA-695B-3742-B1FF-3D30E02282C6}"/>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4" name="Rounded Rectangle 113">
                    <a:extLst>
                      <a:ext uri="{FF2B5EF4-FFF2-40B4-BE49-F238E27FC236}">
                        <a16:creationId xmlns:a16="http://schemas.microsoft.com/office/drawing/2014/main" id="{74EDE3AB-9D91-0C46-8A5A-6880CF110BD1}"/>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15" name="Straight Connector 114">
                    <a:extLst>
                      <a:ext uri="{FF2B5EF4-FFF2-40B4-BE49-F238E27FC236}">
                        <a16:creationId xmlns:a16="http://schemas.microsoft.com/office/drawing/2014/main" id="{DF3D93FD-8C25-1B46-A13C-F42FB30A50BE}"/>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81" name="Group 80">
                  <a:extLst>
                    <a:ext uri="{FF2B5EF4-FFF2-40B4-BE49-F238E27FC236}">
                      <a16:creationId xmlns:a16="http://schemas.microsoft.com/office/drawing/2014/main" id="{1EBB8C98-FB60-2343-BF08-2EF14ACBF4B7}"/>
                    </a:ext>
                  </a:extLst>
                </p:cNvPr>
                <p:cNvGrpSpPr/>
                <p:nvPr/>
              </p:nvGrpSpPr>
              <p:grpSpPr>
                <a:xfrm>
                  <a:off x="9142990" y="3480697"/>
                  <a:ext cx="137160" cy="367324"/>
                  <a:chOff x="7651266" y="2714655"/>
                  <a:chExt cx="137160" cy="367324"/>
                </a:xfrm>
              </p:grpSpPr>
              <p:sp>
                <p:nvSpPr>
                  <p:cNvPr id="110" name="Rounded Rectangle 109">
                    <a:extLst>
                      <a:ext uri="{FF2B5EF4-FFF2-40B4-BE49-F238E27FC236}">
                        <a16:creationId xmlns:a16="http://schemas.microsoft.com/office/drawing/2014/main" id="{F3EFB220-9E84-2346-8B25-CBF5FE198D55}"/>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Rounded Rectangle 110">
                    <a:extLst>
                      <a:ext uri="{FF2B5EF4-FFF2-40B4-BE49-F238E27FC236}">
                        <a16:creationId xmlns:a16="http://schemas.microsoft.com/office/drawing/2014/main" id="{FA12E02F-F21C-E54C-87D4-3B181537CC91}"/>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12" name="Straight Connector 111">
                    <a:extLst>
                      <a:ext uri="{FF2B5EF4-FFF2-40B4-BE49-F238E27FC236}">
                        <a16:creationId xmlns:a16="http://schemas.microsoft.com/office/drawing/2014/main" id="{2D701721-B64B-4B41-9B6D-84119927A82F}"/>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191B2AE7-F21D-CE47-9432-240055868FC9}"/>
                    </a:ext>
                  </a:extLst>
                </p:cNvPr>
                <p:cNvGrpSpPr/>
                <p:nvPr/>
              </p:nvGrpSpPr>
              <p:grpSpPr>
                <a:xfrm>
                  <a:off x="9559893" y="2492024"/>
                  <a:ext cx="137160" cy="367324"/>
                  <a:chOff x="8485072" y="2714655"/>
                  <a:chExt cx="137160" cy="367324"/>
                </a:xfrm>
              </p:grpSpPr>
              <p:sp>
                <p:nvSpPr>
                  <p:cNvPr id="107" name="Rounded Rectangle 106">
                    <a:extLst>
                      <a:ext uri="{FF2B5EF4-FFF2-40B4-BE49-F238E27FC236}">
                        <a16:creationId xmlns:a16="http://schemas.microsoft.com/office/drawing/2014/main" id="{6E0FACB9-8547-5248-BE2B-82E9DCDA2DE1}"/>
                      </a:ext>
                    </a:extLst>
                  </p:cNvPr>
                  <p:cNvSpPr/>
                  <p:nvPr/>
                </p:nvSpPr>
                <p:spPr bwMode="auto">
                  <a:xfrm rot="5400000">
                    <a:off x="8485072"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8" name="Rounded Rectangle 107">
                    <a:extLst>
                      <a:ext uri="{FF2B5EF4-FFF2-40B4-BE49-F238E27FC236}">
                        <a16:creationId xmlns:a16="http://schemas.microsoft.com/office/drawing/2014/main" id="{145AE3AF-96B1-CC4A-8DF5-C2A02F2DCB82}"/>
                      </a:ext>
                    </a:extLst>
                  </p:cNvPr>
                  <p:cNvSpPr/>
                  <p:nvPr/>
                </p:nvSpPr>
                <p:spPr bwMode="auto">
                  <a:xfrm rot="5400000">
                    <a:off x="8485072"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09" name="Straight Connector 108">
                    <a:extLst>
                      <a:ext uri="{FF2B5EF4-FFF2-40B4-BE49-F238E27FC236}">
                        <a16:creationId xmlns:a16="http://schemas.microsoft.com/office/drawing/2014/main" id="{2439F349-CAE1-3A46-B898-8EF2ECDD7C48}"/>
                      </a:ext>
                    </a:extLst>
                  </p:cNvPr>
                  <p:cNvCxnSpPr>
                    <a:cxnSpLocks/>
                  </p:cNvCxnSpPr>
                  <p:nvPr/>
                </p:nvCxnSpPr>
                <p:spPr>
                  <a:xfrm rot="5400000">
                    <a:off x="8507932" y="2898005"/>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83" name="Group 82">
                  <a:extLst>
                    <a:ext uri="{FF2B5EF4-FFF2-40B4-BE49-F238E27FC236}">
                      <a16:creationId xmlns:a16="http://schemas.microsoft.com/office/drawing/2014/main" id="{452FE546-D33D-AA48-B358-BA6B9D7ED6BC}"/>
                    </a:ext>
                  </a:extLst>
                </p:cNvPr>
                <p:cNvGrpSpPr/>
                <p:nvPr/>
              </p:nvGrpSpPr>
              <p:grpSpPr>
                <a:xfrm>
                  <a:off x="8726087" y="3911183"/>
                  <a:ext cx="137160" cy="367324"/>
                  <a:chOff x="7651266" y="2714655"/>
                  <a:chExt cx="137160" cy="367324"/>
                </a:xfrm>
              </p:grpSpPr>
              <p:sp>
                <p:nvSpPr>
                  <p:cNvPr id="104" name="Rounded Rectangle 103">
                    <a:extLst>
                      <a:ext uri="{FF2B5EF4-FFF2-40B4-BE49-F238E27FC236}">
                        <a16:creationId xmlns:a16="http://schemas.microsoft.com/office/drawing/2014/main" id="{870D9768-E2A6-9842-A815-4F13F79A189F}"/>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5" name="Rounded Rectangle 104">
                    <a:extLst>
                      <a:ext uri="{FF2B5EF4-FFF2-40B4-BE49-F238E27FC236}">
                        <a16:creationId xmlns:a16="http://schemas.microsoft.com/office/drawing/2014/main" id="{AB70CF16-A75F-ED4D-9D95-64B06AD8D4B7}"/>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06" name="Straight Connector 105">
                    <a:extLst>
                      <a:ext uri="{FF2B5EF4-FFF2-40B4-BE49-F238E27FC236}">
                        <a16:creationId xmlns:a16="http://schemas.microsoft.com/office/drawing/2014/main" id="{49A56323-BBE2-764D-AE50-997EFE9D2E78}"/>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84" name="Group 83">
                  <a:extLst>
                    <a:ext uri="{FF2B5EF4-FFF2-40B4-BE49-F238E27FC236}">
                      <a16:creationId xmlns:a16="http://schemas.microsoft.com/office/drawing/2014/main" id="{A3BA238F-F174-304A-B2EC-AA1E1BA042AC}"/>
                    </a:ext>
                  </a:extLst>
                </p:cNvPr>
                <p:cNvGrpSpPr/>
                <p:nvPr/>
              </p:nvGrpSpPr>
              <p:grpSpPr>
                <a:xfrm>
                  <a:off x="8726087" y="2488517"/>
                  <a:ext cx="137160" cy="367324"/>
                  <a:chOff x="7651266" y="2714655"/>
                  <a:chExt cx="137160" cy="367324"/>
                </a:xfrm>
              </p:grpSpPr>
              <p:sp>
                <p:nvSpPr>
                  <p:cNvPr id="101" name="Rounded Rectangle 100">
                    <a:extLst>
                      <a:ext uri="{FF2B5EF4-FFF2-40B4-BE49-F238E27FC236}">
                        <a16:creationId xmlns:a16="http://schemas.microsoft.com/office/drawing/2014/main" id="{EDEE05E4-3955-FB4D-8DEC-5B088DAA81CD}"/>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2" name="Rounded Rectangle 101">
                    <a:extLst>
                      <a:ext uri="{FF2B5EF4-FFF2-40B4-BE49-F238E27FC236}">
                        <a16:creationId xmlns:a16="http://schemas.microsoft.com/office/drawing/2014/main" id="{84ED5C69-55E7-F34F-B781-FBB4AE14C593}"/>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03" name="Straight Connector 102">
                    <a:extLst>
                      <a:ext uri="{FF2B5EF4-FFF2-40B4-BE49-F238E27FC236}">
                        <a16:creationId xmlns:a16="http://schemas.microsoft.com/office/drawing/2014/main" id="{0278B3D4-34D1-EC42-95C2-BCF5B6C4232A}"/>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85" name="Group 84">
                  <a:extLst>
                    <a:ext uri="{FF2B5EF4-FFF2-40B4-BE49-F238E27FC236}">
                      <a16:creationId xmlns:a16="http://schemas.microsoft.com/office/drawing/2014/main" id="{79C4C806-F94A-2141-9EDA-30E6D5D85D92}"/>
                    </a:ext>
                  </a:extLst>
                </p:cNvPr>
                <p:cNvGrpSpPr/>
                <p:nvPr/>
              </p:nvGrpSpPr>
              <p:grpSpPr>
                <a:xfrm>
                  <a:off x="9142990" y="3897803"/>
                  <a:ext cx="137160" cy="367324"/>
                  <a:chOff x="8485072" y="2714655"/>
                  <a:chExt cx="137160" cy="367324"/>
                </a:xfrm>
              </p:grpSpPr>
              <p:sp>
                <p:nvSpPr>
                  <p:cNvPr id="98" name="Rounded Rectangle 97">
                    <a:extLst>
                      <a:ext uri="{FF2B5EF4-FFF2-40B4-BE49-F238E27FC236}">
                        <a16:creationId xmlns:a16="http://schemas.microsoft.com/office/drawing/2014/main" id="{B7F85A1E-2C7D-F140-BE3E-0A3924B4570E}"/>
                      </a:ext>
                    </a:extLst>
                  </p:cNvPr>
                  <p:cNvSpPr/>
                  <p:nvPr/>
                </p:nvSpPr>
                <p:spPr bwMode="auto">
                  <a:xfrm rot="5400000">
                    <a:off x="8485072"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9" name="Rounded Rectangle 98">
                    <a:extLst>
                      <a:ext uri="{FF2B5EF4-FFF2-40B4-BE49-F238E27FC236}">
                        <a16:creationId xmlns:a16="http://schemas.microsoft.com/office/drawing/2014/main" id="{1E5367B5-5AFA-294A-A399-0CFB3F346D6F}"/>
                      </a:ext>
                    </a:extLst>
                  </p:cNvPr>
                  <p:cNvSpPr/>
                  <p:nvPr/>
                </p:nvSpPr>
                <p:spPr bwMode="auto">
                  <a:xfrm rot="5400000">
                    <a:off x="8485072"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00" name="Straight Connector 99">
                    <a:extLst>
                      <a:ext uri="{FF2B5EF4-FFF2-40B4-BE49-F238E27FC236}">
                        <a16:creationId xmlns:a16="http://schemas.microsoft.com/office/drawing/2014/main" id="{315D0EAE-EB9C-CD46-9E42-68D42B0505B9}"/>
                      </a:ext>
                    </a:extLst>
                  </p:cNvPr>
                  <p:cNvCxnSpPr>
                    <a:cxnSpLocks/>
                  </p:cNvCxnSpPr>
                  <p:nvPr/>
                </p:nvCxnSpPr>
                <p:spPr>
                  <a:xfrm rot="5400000">
                    <a:off x="8507932" y="2898005"/>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18FF144E-FB95-7E44-AEBF-84FF90479589}"/>
                    </a:ext>
                  </a:extLst>
                </p:cNvPr>
                <p:cNvGrpSpPr/>
                <p:nvPr/>
              </p:nvGrpSpPr>
              <p:grpSpPr>
                <a:xfrm>
                  <a:off x="8726087" y="2990838"/>
                  <a:ext cx="137160" cy="367324"/>
                  <a:chOff x="7651266" y="2714655"/>
                  <a:chExt cx="137160" cy="367324"/>
                </a:xfrm>
              </p:grpSpPr>
              <p:sp>
                <p:nvSpPr>
                  <p:cNvPr id="95" name="Rounded Rectangle 94">
                    <a:extLst>
                      <a:ext uri="{FF2B5EF4-FFF2-40B4-BE49-F238E27FC236}">
                        <a16:creationId xmlns:a16="http://schemas.microsoft.com/office/drawing/2014/main" id="{53D33041-E35C-4745-8CE7-F001BA30110A}"/>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Rounded Rectangle 95">
                    <a:extLst>
                      <a:ext uri="{FF2B5EF4-FFF2-40B4-BE49-F238E27FC236}">
                        <a16:creationId xmlns:a16="http://schemas.microsoft.com/office/drawing/2014/main" id="{DCC20D3F-1663-3C41-9E54-2449FA896C63}"/>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97" name="Straight Connector 96">
                    <a:extLst>
                      <a:ext uri="{FF2B5EF4-FFF2-40B4-BE49-F238E27FC236}">
                        <a16:creationId xmlns:a16="http://schemas.microsoft.com/office/drawing/2014/main" id="{B6CAC240-E799-8749-8406-81A0CC0CCA84}"/>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A1E67B8A-922F-0F42-A94B-13134BD1E3B9}"/>
                    </a:ext>
                  </a:extLst>
                </p:cNvPr>
                <p:cNvGrpSpPr/>
                <p:nvPr/>
              </p:nvGrpSpPr>
              <p:grpSpPr>
                <a:xfrm>
                  <a:off x="9559893" y="2990838"/>
                  <a:ext cx="137160" cy="367324"/>
                  <a:chOff x="7651266" y="2714655"/>
                  <a:chExt cx="137160" cy="367324"/>
                </a:xfrm>
              </p:grpSpPr>
              <p:sp>
                <p:nvSpPr>
                  <p:cNvPr id="92" name="Rounded Rectangle 91">
                    <a:extLst>
                      <a:ext uri="{FF2B5EF4-FFF2-40B4-BE49-F238E27FC236}">
                        <a16:creationId xmlns:a16="http://schemas.microsoft.com/office/drawing/2014/main" id="{BC17A217-94AC-4A4D-8E1F-58C27EE63D0D}"/>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Rounded Rectangle 92">
                    <a:extLst>
                      <a:ext uri="{FF2B5EF4-FFF2-40B4-BE49-F238E27FC236}">
                        <a16:creationId xmlns:a16="http://schemas.microsoft.com/office/drawing/2014/main" id="{5E4F961E-FA06-6C44-B807-17D8D1123935}"/>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94" name="Straight Connector 93">
                    <a:extLst>
                      <a:ext uri="{FF2B5EF4-FFF2-40B4-BE49-F238E27FC236}">
                        <a16:creationId xmlns:a16="http://schemas.microsoft.com/office/drawing/2014/main" id="{6CE2A0DC-FBB7-CB4C-B8C2-3F80F920CFE9}"/>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107FFD7D-2313-F541-AD4A-CA8741018D3B}"/>
                    </a:ext>
                  </a:extLst>
                </p:cNvPr>
                <p:cNvGrpSpPr/>
                <p:nvPr/>
              </p:nvGrpSpPr>
              <p:grpSpPr>
                <a:xfrm>
                  <a:off x="9142990" y="3004486"/>
                  <a:ext cx="137160" cy="367324"/>
                  <a:chOff x="7651266" y="2714655"/>
                  <a:chExt cx="137160" cy="367324"/>
                </a:xfrm>
              </p:grpSpPr>
              <p:sp>
                <p:nvSpPr>
                  <p:cNvPr id="89" name="Rounded Rectangle 88">
                    <a:extLst>
                      <a:ext uri="{FF2B5EF4-FFF2-40B4-BE49-F238E27FC236}">
                        <a16:creationId xmlns:a16="http://schemas.microsoft.com/office/drawing/2014/main" id="{D132E69C-BF86-A145-A812-63FDE065B538}"/>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0" name="Rounded Rectangle 89">
                    <a:extLst>
                      <a:ext uri="{FF2B5EF4-FFF2-40B4-BE49-F238E27FC236}">
                        <a16:creationId xmlns:a16="http://schemas.microsoft.com/office/drawing/2014/main" id="{5D25779D-708F-9348-B55D-0EA2F98759C3}"/>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91" name="Straight Connector 90">
                    <a:extLst>
                      <a:ext uri="{FF2B5EF4-FFF2-40B4-BE49-F238E27FC236}">
                        <a16:creationId xmlns:a16="http://schemas.microsoft.com/office/drawing/2014/main" id="{EB510320-FA97-624F-A27B-32FEBBC75F4D}"/>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grpSp>
            <p:nvGrpSpPr>
              <p:cNvPr id="20" name="Group 19">
                <a:extLst>
                  <a:ext uri="{FF2B5EF4-FFF2-40B4-BE49-F238E27FC236}">
                    <a16:creationId xmlns:a16="http://schemas.microsoft.com/office/drawing/2014/main" id="{29DCBC12-EAF7-B646-AFA9-EA334CFD9504}"/>
                  </a:ext>
                </a:extLst>
              </p:cNvPr>
              <p:cNvGrpSpPr/>
              <p:nvPr/>
            </p:nvGrpSpPr>
            <p:grpSpPr>
              <a:xfrm flipV="1">
                <a:off x="10428446" y="3585113"/>
                <a:ext cx="1494663" cy="2514866"/>
                <a:chOff x="8432106" y="1511878"/>
                <a:chExt cx="1558929" cy="3059186"/>
              </a:xfrm>
            </p:grpSpPr>
            <p:sp>
              <p:nvSpPr>
                <p:cNvPr id="22" name="Rounded Rectangle 21">
                  <a:extLst>
                    <a:ext uri="{FF2B5EF4-FFF2-40B4-BE49-F238E27FC236}">
                      <a16:creationId xmlns:a16="http://schemas.microsoft.com/office/drawing/2014/main" id="{39F7CAF9-3980-D34A-A2F8-FC0635EB9BAD}"/>
                    </a:ext>
                  </a:extLst>
                </p:cNvPr>
                <p:cNvSpPr/>
                <p:nvPr/>
              </p:nvSpPr>
              <p:spPr bwMode="auto">
                <a:xfrm flipV="1">
                  <a:off x="8626820" y="2433704"/>
                  <a:ext cx="1172615" cy="2137360"/>
                </a:xfrm>
                <a:prstGeom prst="roundRect">
                  <a:avLst>
                    <a:gd name="adj" fmla="val 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200" dirty="0">
                      <a:solidFill>
                        <a:srgbClr val="000000"/>
                      </a:solidFill>
                      <a:latin typeface="Calibri" panose="020F0502020204030204" pitchFamily="34" charset="0"/>
                      <a:cs typeface="Calibri" panose="020F0502020204030204" pitchFamily="34" charset="0"/>
                    </a:rPr>
                    <a:t>IBM Power9</a:t>
                  </a:r>
                </a:p>
              </p:txBody>
            </p:sp>
            <p:cxnSp>
              <p:nvCxnSpPr>
                <p:cNvPr id="23" name="Straight Connector 22">
                  <a:extLst>
                    <a:ext uri="{FF2B5EF4-FFF2-40B4-BE49-F238E27FC236}">
                      <a16:creationId xmlns:a16="http://schemas.microsoft.com/office/drawing/2014/main" id="{8BF16E37-5CB1-3844-9F15-FA87034178C7}"/>
                    </a:ext>
                  </a:extLst>
                </p:cNvPr>
                <p:cNvCxnSpPr/>
                <p:nvPr/>
              </p:nvCxnSpPr>
              <p:spPr>
                <a:xfrm>
                  <a:off x="8794667" y="2094148"/>
                  <a:ext cx="0" cy="312205"/>
                </a:xfrm>
                <a:prstGeom prst="line">
                  <a:avLst/>
                </a:prstGeom>
                <a:ln w="1524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B19D933-CE82-3E4B-8BDD-6F62AF7AA626}"/>
                    </a:ext>
                  </a:extLst>
                </p:cNvPr>
                <p:cNvCxnSpPr/>
                <p:nvPr/>
              </p:nvCxnSpPr>
              <p:spPr>
                <a:xfrm flipH="1">
                  <a:off x="9628473" y="2096080"/>
                  <a:ext cx="1" cy="312205"/>
                </a:xfrm>
                <a:prstGeom prst="line">
                  <a:avLst/>
                </a:prstGeom>
                <a:ln w="1524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EC92DE0-98C0-DC49-A41A-961AEC39A2E4}"/>
                    </a:ext>
                  </a:extLst>
                </p:cNvPr>
                <p:cNvCxnSpPr>
                  <a:cxnSpLocks/>
                </p:cNvCxnSpPr>
                <p:nvPr/>
              </p:nvCxnSpPr>
              <p:spPr>
                <a:xfrm rot="5400000">
                  <a:off x="9211570" y="1714114"/>
                  <a:ext cx="0" cy="177799"/>
                </a:xfrm>
                <a:prstGeom prst="line">
                  <a:avLst/>
                </a:prstGeom>
                <a:ln w="1524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7F38AFFB-BD34-E14E-B7D4-9CF1FDABF427}"/>
                    </a:ext>
                  </a:extLst>
                </p:cNvPr>
                <p:cNvSpPr/>
                <p:nvPr/>
              </p:nvSpPr>
              <p:spPr bwMode="auto">
                <a:xfrm flipV="1">
                  <a:off x="8432106" y="1511878"/>
                  <a:ext cx="725123" cy="582270"/>
                </a:xfrm>
                <a:prstGeom prst="roundRect">
                  <a:avLst/>
                </a:prstGeom>
                <a:solidFill>
                  <a:schemeClr val="accent3"/>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200" dirty="0">
                      <a:solidFill>
                        <a:srgbClr val="000000"/>
                      </a:solidFill>
                      <a:latin typeface="Calibri" panose="020F0502020204030204" pitchFamily="34" charset="0"/>
                      <a:cs typeface="Calibri" panose="020F0502020204030204" pitchFamily="34" charset="0"/>
                    </a:rPr>
                    <a:t>Nvidia V100</a:t>
                  </a:r>
                </a:p>
              </p:txBody>
            </p:sp>
            <p:sp>
              <p:nvSpPr>
                <p:cNvPr id="27" name="Rounded Rectangle 26">
                  <a:extLst>
                    <a:ext uri="{FF2B5EF4-FFF2-40B4-BE49-F238E27FC236}">
                      <a16:creationId xmlns:a16="http://schemas.microsoft.com/office/drawing/2014/main" id="{3D2CD81D-6A84-2642-86F2-8B0173437666}"/>
                    </a:ext>
                  </a:extLst>
                </p:cNvPr>
                <p:cNvSpPr/>
                <p:nvPr/>
              </p:nvSpPr>
              <p:spPr bwMode="auto">
                <a:xfrm flipV="1">
                  <a:off x="9265912" y="1511878"/>
                  <a:ext cx="725123" cy="582270"/>
                </a:xfrm>
                <a:prstGeom prst="roundRect">
                  <a:avLst/>
                </a:prstGeom>
                <a:solidFill>
                  <a:schemeClr val="accent3"/>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200" dirty="0">
                      <a:solidFill>
                        <a:srgbClr val="000000"/>
                      </a:solidFill>
                      <a:latin typeface="Calibri" panose="020F0502020204030204" pitchFamily="34" charset="0"/>
                      <a:cs typeface="Calibri" panose="020F0502020204030204" pitchFamily="34" charset="0"/>
                    </a:rPr>
                    <a:t>Nvidia V100</a:t>
                  </a:r>
                </a:p>
              </p:txBody>
            </p:sp>
            <p:grpSp>
              <p:nvGrpSpPr>
                <p:cNvPr id="28" name="Group 27">
                  <a:extLst>
                    <a:ext uri="{FF2B5EF4-FFF2-40B4-BE49-F238E27FC236}">
                      <a16:creationId xmlns:a16="http://schemas.microsoft.com/office/drawing/2014/main" id="{7294EAC2-0220-D14B-B45C-7E65201E9578}"/>
                    </a:ext>
                  </a:extLst>
                </p:cNvPr>
                <p:cNvGrpSpPr/>
                <p:nvPr/>
              </p:nvGrpSpPr>
              <p:grpSpPr>
                <a:xfrm>
                  <a:off x="9559893" y="3897803"/>
                  <a:ext cx="137160" cy="367324"/>
                  <a:chOff x="8485072" y="2714655"/>
                  <a:chExt cx="137160" cy="367324"/>
                </a:xfrm>
              </p:grpSpPr>
              <p:sp>
                <p:nvSpPr>
                  <p:cNvPr id="69" name="Rounded Rectangle 68">
                    <a:extLst>
                      <a:ext uri="{FF2B5EF4-FFF2-40B4-BE49-F238E27FC236}">
                        <a16:creationId xmlns:a16="http://schemas.microsoft.com/office/drawing/2014/main" id="{A7153928-6203-704E-8FDB-E463A7E1FF81}"/>
                      </a:ext>
                    </a:extLst>
                  </p:cNvPr>
                  <p:cNvSpPr/>
                  <p:nvPr/>
                </p:nvSpPr>
                <p:spPr bwMode="auto">
                  <a:xfrm rot="5400000">
                    <a:off x="8485072"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Rounded Rectangle 69">
                    <a:extLst>
                      <a:ext uri="{FF2B5EF4-FFF2-40B4-BE49-F238E27FC236}">
                        <a16:creationId xmlns:a16="http://schemas.microsoft.com/office/drawing/2014/main" id="{D6FE578A-6141-664C-B0DF-44D5011C7946}"/>
                      </a:ext>
                    </a:extLst>
                  </p:cNvPr>
                  <p:cNvSpPr/>
                  <p:nvPr/>
                </p:nvSpPr>
                <p:spPr bwMode="auto">
                  <a:xfrm rot="5400000">
                    <a:off x="8485072"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71" name="Straight Connector 70">
                    <a:extLst>
                      <a:ext uri="{FF2B5EF4-FFF2-40B4-BE49-F238E27FC236}">
                        <a16:creationId xmlns:a16="http://schemas.microsoft.com/office/drawing/2014/main" id="{33CA5446-6234-E042-B051-44804422C6D1}"/>
                      </a:ext>
                    </a:extLst>
                  </p:cNvPr>
                  <p:cNvCxnSpPr>
                    <a:cxnSpLocks/>
                  </p:cNvCxnSpPr>
                  <p:nvPr/>
                </p:nvCxnSpPr>
                <p:spPr>
                  <a:xfrm rot="5400000">
                    <a:off x="8507932" y="2898005"/>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1CEE3D0F-24A8-D841-A04F-2FE6A75FC116}"/>
                    </a:ext>
                  </a:extLst>
                </p:cNvPr>
                <p:cNvGrpSpPr/>
                <p:nvPr/>
              </p:nvGrpSpPr>
              <p:grpSpPr>
                <a:xfrm>
                  <a:off x="8726087" y="3467049"/>
                  <a:ext cx="137160" cy="367324"/>
                  <a:chOff x="7651266" y="2714655"/>
                  <a:chExt cx="137160" cy="367324"/>
                </a:xfrm>
              </p:grpSpPr>
              <p:sp>
                <p:nvSpPr>
                  <p:cNvPr id="66" name="Rounded Rectangle 65">
                    <a:extLst>
                      <a:ext uri="{FF2B5EF4-FFF2-40B4-BE49-F238E27FC236}">
                        <a16:creationId xmlns:a16="http://schemas.microsoft.com/office/drawing/2014/main" id="{8802787D-BE8C-7F44-8F48-7FA07A6046F4}"/>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ounded Rectangle 66">
                    <a:extLst>
                      <a:ext uri="{FF2B5EF4-FFF2-40B4-BE49-F238E27FC236}">
                        <a16:creationId xmlns:a16="http://schemas.microsoft.com/office/drawing/2014/main" id="{C8F27525-8A96-424C-A3DC-338A70A276AF}"/>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68" name="Straight Connector 67">
                    <a:extLst>
                      <a:ext uri="{FF2B5EF4-FFF2-40B4-BE49-F238E27FC236}">
                        <a16:creationId xmlns:a16="http://schemas.microsoft.com/office/drawing/2014/main" id="{3855538B-3251-A54A-A2D0-D6ED1524F97F}"/>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9F1523CF-AB83-AC4D-811B-F14FE858BDA1}"/>
                    </a:ext>
                  </a:extLst>
                </p:cNvPr>
                <p:cNvGrpSpPr/>
                <p:nvPr/>
              </p:nvGrpSpPr>
              <p:grpSpPr>
                <a:xfrm>
                  <a:off x="9559893" y="3467049"/>
                  <a:ext cx="137160" cy="367324"/>
                  <a:chOff x="7651266" y="2714655"/>
                  <a:chExt cx="137160" cy="367324"/>
                </a:xfrm>
              </p:grpSpPr>
              <p:sp>
                <p:nvSpPr>
                  <p:cNvPr id="63" name="Rounded Rectangle 62">
                    <a:extLst>
                      <a:ext uri="{FF2B5EF4-FFF2-40B4-BE49-F238E27FC236}">
                        <a16:creationId xmlns:a16="http://schemas.microsoft.com/office/drawing/2014/main" id="{C805FC7C-C8F9-2848-91DA-014A05EE0884}"/>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Rounded Rectangle 63">
                    <a:extLst>
                      <a:ext uri="{FF2B5EF4-FFF2-40B4-BE49-F238E27FC236}">
                        <a16:creationId xmlns:a16="http://schemas.microsoft.com/office/drawing/2014/main" id="{C4071B4E-9E15-634C-AD9D-032AE6D0858B}"/>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65" name="Straight Connector 64">
                    <a:extLst>
                      <a:ext uri="{FF2B5EF4-FFF2-40B4-BE49-F238E27FC236}">
                        <a16:creationId xmlns:a16="http://schemas.microsoft.com/office/drawing/2014/main" id="{3C8AB700-06E1-3C4E-85C0-2586D3DBA349}"/>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2E70BD7C-C569-174A-B1F3-93D825A90C07}"/>
                    </a:ext>
                  </a:extLst>
                </p:cNvPr>
                <p:cNvGrpSpPr/>
                <p:nvPr/>
              </p:nvGrpSpPr>
              <p:grpSpPr>
                <a:xfrm>
                  <a:off x="9142990" y="3480697"/>
                  <a:ext cx="137160" cy="367324"/>
                  <a:chOff x="7651266" y="2714655"/>
                  <a:chExt cx="137160" cy="367324"/>
                </a:xfrm>
              </p:grpSpPr>
              <p:sp>
                <p:nvSpPr>
                  <p:cNvPr id="60" name="Rounded Rectangle 59">
                    <a:extLst>
                      <a:ext uri="{FF2B5EF4-FFF2-40B4-BE49-F238E27FC236}">
                        <a16:creationId xmlns:a16="http://schemas.microsoft.com/office/drawing/2014/main" id="{49659D3C-75F0-6540-8859-4C1A178DCD76}"/>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1" name="Rounded Rectangle 60">
                    <a:extLst>
                      <a:ext uri="{FF2B5EF4-FFF2-40B4-BE49-F238E27FC236}">
                        <a16:creationId xmlns:a16="http://schemas.microsoft.com/office/drawing/2014/main" id="{21F75BE6-3BC3-E34C-8A9B-1080B8A76771}"/>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62" name="Straight Connector 61">
                    <a:extLst>
                      <a:ext uri="{FF2B5EF4-FFF2-40B4-BE49-F238E27FC236}">
                        <a16:creationId xmlns:a16="http://schemas.microsoft.com/office/drawing/2014/main" id="{B1B9C3EC-EB80-A541-95E6-5F7D9CDDF341}"/>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17EB1342-86A6-8545-BF7C-03660D5F1C55}"/>
                    </a:ext>
                  </a:extLst>
                </p:cNvPr>
                <p:cNvGrpSpPr/>
                <p:nvPr/>
              </p:nvGrpSpPr>
              <p:grpSpPr>
                <a:xfrm>
                  <a:off x="9559893" y="2492024"/>
                  <a:ext cx="137160" cy="367324"/>
                  <a:chOff x="8485072" y="2714655"/>
                  <a:chExt cx="137160" cy="367324"/>
                </a:xfrm>
              </p:grpSpPr>
              <p:sp>
                <p:nvSpPr>
                  <p:cNvPr id="57" name="Rounded Rectangle 56">
                    <a:extLst>
                      <a:ext uri="{FF2B5EF4-FFF2-40B4-BE49-F238E27FC236}">
                        <a16:creationId xmlns:a16="http://schemas.microsoft.com/office/drawing/2014/main" id="{41CA229E-791C-7042-B5EA-5908ED6627BE}"/>
                      </a:ext>
                    </a:extLst>
                  </p:cNvPr>
                  <p:cNvSpPr/>
                  <p:nvPr/>
                </p:nvSpPr>
                <p:spPr bwMode="auto">
                  <a:xfrm rot="5400000">
                    <a:off x="8485072"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8" name="Rounded Rectangle 57">
                    <a:extLst>
                      <a:ext uri="{FF2B5EF4-FFF2-40B4-BE49-F238E27FC236}">
                        <a16:creationId xmlns:a16="http://schemas.microsoft.com/office/drawing/2014/main" id="{8795FABB-3478-FA4D-8B4D-90E77E74BF1F}"/>
                      </a:ext>
                    </a:extLst>
                  </p:cNvPr>
                  <p:cNvSpPr/>
                  <p:nvPr/>
                </p:nvSpPr>
                <p:spPr bwMode="auto">
                  <a:xfrm rot="5400000">
                    <a:off x="8485072"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59" name="Straight Connector 58">
                    <a:extLst>
                      <a:ext uri="{FF2B5EF4-FFF2-40B4-BE49-F238E27FC236}">
                        <a16:creationId xmlns:a16="http://schemas.microsoft.com/office/drawing/2014/main" id="{9D53873E-85B2-354D-8BA7-7C48EC922811}"/>
                      </a:ext>
                    </a:extLst>
                  </p:cNvPr>
                  <p:cNvCxnSpPr>
                    <a:cxnSpLocks/>
                  </p:cNvCxnSpPr>
                  <p:nvPr/>
                </p:nvCxnSpPr>
                <p:spPr>
                  <a:xfrm rot="5400000">
                    <a:off x="8507932" y="2898005"/>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35E040D6-8375-7640-838E-F63372F9BC8B}"/>
                    </a:ext>
                  </a:extLst>
                </p:cNvPr>
                <p:cNvGrpSpPr/>
                <p:nvPr/>
              </p:nvGrpSpPr>
              <p:grpSpPr>
                <a:xfrm>
                  <a:off x="8726087" y="3911183"/>
                  <a:ext cx="137160" cy="367324"/>
                  <a:chOff x="7651266" y="2714655"/>
                  <a:chExt cx="137160" cy="367324"/>
                </a:xfrm>
              </p:grpSpPr>
              <p:sp>
                <p:nvSpPr>
                  <p:cNvPr id="54" name="Rounded Rectangle 53">
                    <a:extLst>
                      <a:ext uri="{FF2B5EF4-FFF2-40B4-BE49-F238E27FC236}">
                        <a16:creationId xmlns:a16="http://schemas.microsoft.com/office/drawing/2014/main" id="{BEF227CE-E321-9A47-80C7-180784CC1E29}"/>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5" name="Rounded Rectangle 54">
                    <a:extLst>
                      <a:ext uri="{FF2B5EF4-FFF2-40B4-BE49-F238E27FC236}">
                        <a16:creationId xmlns:a16="http://schemas.microsoft.com/office/drawing/2014/main" id="{2D368E6E-8020-0F46-B90C-AE422E3C01E4}"/>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56" name="Straight Connector 55">
                    <a:extLst>
                      <a:ext uri="{FF2B5EF4-FFF2-40B4-BE49-F238E27FC236}">
                        <a16:creationId xmlns:a16="http://schemas.microsoft.com/office/drawing/2014/main" id="{53134835-A02D-5140-9DA0-2C35095B7B52}"/>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4A2974DC-092C-334D-9748-A5D681F7361F}"/>
                    </a:ext>
                  </a:extLst>
                </p:cNvPr>
                <p:cNvGrpSpPr/>
                <p:nvPr/>
              </p:nvGrpSpPr>
              <p:grpSpPr>
                <a:xfrm>
                  <a:off x="8726087" y="2488517"/>
                  <a:ext cx="137160" cy="367324"/>
                  <a:chOff x="7651266" y="2714655"/>
                  <a:chExt cx="137160" cy="367324"/>
                </a:xfrm>
              </p:grpSpPr>
              <p:sp>
                <p:nvSpPr>
                  <p:cNvPr id="51" name="Rounded Rectangle 50">
                    <a:extLst>
                      <a:ext uri="{FF2B5EF4-FFF2-40B4-BE49-F238E27FC236}">
                        <a16:creationId xmlns:a16="http://schemas.microsoft.com/office/drawing/2014/main" id="{2DBBE69B-BA43-4D4E-800F-7C01296F82E9}"/>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ounded Rectangle 51">
                    <a:extLst>
                      <a:ext uri="{FF2B5EF4-FFF2-40B4-BE49-F238E27FC236}">
                        <a16:creationId xmlns:a16="http://schemas.microsoft.com/office/drawing/2014/main" id="{8B269CB1-35D4-BE42-BEC1-02497874C018}"/>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53" name="Straight Connector 52">
                    <a:extLst>
                      <a:ext uri="{FF2B5EF4-FFF2-40B4-BE49-F238E27FC236}">
                        <a16:creationId xmlns:a16="http://schemas.microsoft.com/office/drawing/2014/main" id="{4DB3CA19-18F7-BD42-B97B-C6AEE4283D90}"/>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8AE9BB0B-18EC-E145-AA62-B5D9AE3452FE}"/>
                    </a:ext>
                  </a:extLst>
                </p:cNvPr>
                <p:cNvGrpSpPr/>
                <p:nvPr/>
              </p:nvGrpSpPr>
              <p:grpSpPr>
                <a:xfrm>
                  <a:off x="9142990" y="3897803"/>
                  <a:ext cx="137160" cy="367324"/>
                  <a:chOff x="8485072" y="2714655"/>
                  <a:chExt cx="137160" cy="367324"/>
                </a:xfrm>
              </p:grpSpPr>
              <p:sp>
                <p:nvSpPr>
                  <p:cNvPr id="48" name="Rounded Rectangle 47">
                    <a:extLst>
                      <a:ext uri="{FF2B5EF4-FFF2-40B4-BE49-F238E27FC236}">
                        <a16:creationId xmlns:a16="http://schemas.microsoft.com/office/drawing/2014/main" id="{5FBD0A64-C817-1A4E-AA90-AD554C7D28AC}"/>
                      </a:ext>
                    </a:extLst>
                  </p:cNvPr>
                  <p:cNvSpPr/>
                  <p:nvPr/>
                </p:nvSpPr>
                <p:spPr bwMode="auto">
                  <a:xfrm rot="5400000">
                    <a:off x="8485072"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ounded Rectangle 48">
                    <a:extLst>
                      <a:ext uri="{FF2B5EF4-FFF2-40B4-BE49-F238E27FC236}">
                        <a16:creationId xmlns:a16="http://schemas.microsoft.com/office/drawing/2014/main" id="{020A1348-A8E6-CC45-AAEB-17F3C718C1CA}"/>
                      </a:ext>
                    </a:extLst>
                  </p:cNvPr>
                  <p:cNvSpPr/>
                  <p:nvPr/>
                </p:nvSpPr>
                <p:spPr bwMode="auto">
                  <a:xfrm rot="5400000">
                    <a:off x="8485072"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50" name="Straight Connector 49">
                    <a:extLst>
                      <a:ext uri="{FF2B5EF4-FFF2-40B4-BE49-F238E27FC236}">
                        <a16:creationId xmlns:a16="http://schemas.microsoft.com/office/drawing/2014/main" id="{38E20530-0F86-A446-9685-974A0EACCA00}"/>
                      </a:ext>
                    </a:extLst>
                  </p:cNvPr>
                  <p:cNvCxnSpPr>
                    <a:cxnSpLocks/>
                  </p:cNvCxnSpPr>
                  <p:nvPr/>
                </p:nvCxnSpPr>
                <p:spPr>
                  <a:xfrm rot="5400000">
                    <a:off x="8507932" y="2898005"/>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958B15A7-A739-414B-882F-6DA25D3C02CF}"/>
                    </a:ext>
                  </a:extLst>
                </p:cNvPr>
                <p:cNvGrpSpPr/>
                <p:nvPr/>
              </p:nvGrpSpPr>
              <p:grpSpPr>
                <a:xfrm>
                  <a:off x="8726087" y="2990838"/>
                  <a:ext cx="137160" cy="367324"/>
                  <a:chOff x="7651266" y="2714655"/>
                  <a:chExt cx="137160" cy="367324"/>
                </a:xfrm>
              </p:grpSpPr>
              <p:sp>
                <p:nvSpPr>
                  <p:cNvPr id="45" name="Rounded Rectangle 44">
                    <a:extLst>
                      <a:ext uri="{FF2B5EF4-FFF2-40B4-BE49-F238E27FC236}">
                        <a16:creationId xmlns:a16="http://schemas.microsoft.com/office/drawing/2014/main" id="{159AAE54-435B-8047-85B9-26B58ACFEF56}"/>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ounded Rectangle 45">
                    <a:extLst>
                      <a:ext uri="{FF2B5EF4-FFF2-40B4-BE49-F238E27FC236}">
                        <a16:creationId xmlns:a16="http://schemas.microsoft.com/office/drawing/2014/main" id="{81796C36-73F7-8740-91B6-9788C0F9A1E9}"/>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47" name="Straight Connector 46">
                    <a:extLst>
                      <a:ext uri="{FF2B5EF4-FFF2-40B4-BE49-F238E27FC236}">
                        <a16:creationId xmlns:a16="http://schemas.microsoft.com/office/drawing/2014/main" id="{F76DDFD0-AA5B-F540-B4F4-28843F639546}"/>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9D092DCB-3BDC-A34A-8592-B7E2A146ACAF}"/>
                    </a:ext>
                  </a:extLst>
                </p:cNvPr>
                <p:cNvGrpSpPr/>
                <p:nvPr/>
              </p:nvGrpSpPr>
              <p:grpSpPr>
                <a:xfrm>
                  <a:off x="9559893" y="2990838"/>
                  <a:ext cx="137160" cy="367324"/>
                  <a:chOff x="7651266" y="2714655"/>
                  <a:chExt cx="137160" cy="367324"/>
                </a:xfrm>
              </p:grpSpPr>
              <p:sp>
                <p:nvSpPr>
                  <p:cNvPr id="42" name="Rounded Rectangle 41">
                    <a:extLst>
                      <a:ext uri="{FF2B5EF4-FFF2-40B4-BE49-F238E27FC236}">
                        <a16:creationId xmlns:a16="http://schemas.microsoft.com/office/drawing/2014/main" id="{A2B18806-6549-B74D-A46C-2FF03832A7C9}"/>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ounded Rectangle 42">
                    <a:extLst>
                      <a:ext uri="{FF2B5EF4-FFF2-40B4-BE49-F238E27FC236}">
                        <a16:creationId xmlns:a16="http://schemas.microsoft.com/office/drawing/2014/main" id="{9FBC89FA-F43A-4641-A3B5-3745B5FAC406}"/>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44" name="Straight Connector 43">
                    <a:extLst>
                      <a:ext uri="{FF2B5EF4-FFF2-40B4-BE49-F238E27FC236}">
                        <a16:creationId xmlns:a16="http://schemas.microsoft.com/office/drawing/2014/main" id="{89BB1991-84D8-304C-8DDC-9CDB307291BB}"/>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343FAFF2-8371-8940-A870-B89097A89823}"/>
                    </a:ext>
                  </a:extLst>
                </p:cNvPr>
                <p:cNvGrpSpPr/>
                <p:nvPr/>
              </p:nvGrpSpPr>
              <p:grpSpPr>
                <a:xfrm>
                  <a:off x="9142990" y="3004486"/>
                  <a:ext cx="137160" cy="367324"/>
                  <a:chOff x="7651266" y="2714655"/>
                  <a:chExt cx="137160" cy="367324"/>
                </a:xfrm>
              </p:grpSpPr>
              <p:sp>
                <p:nvSpPr>
                  <p:cNvPr id="39" name="Rounded Rectangle 38">
                    <a:extLst>
                      <a:ext uri="{FF2B5EF4-FFF2-40B4-BE49-F238E27FC236}">
                        <a16:creationId xmlns:a16="http://schemas.microsoft.com/office/drawing/2014/main" id="{A7240D88-3892-3D4C-8A19-5AA00F2E532E}"/>
                      </a:ext>
                    </a:extLst>
                  </p:cNvPr>
                  <p:cNvSpPr/>
                  <p:nvPr/>
                </p:nvSpPr>
                <p:spPr bwMode="auto">
                  <a:xfrm rot="5400000">
                    <a:off x="7651266" y="2714655"/>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ounded Rectangle 39">
                    <a:extLst>
                      <a:ext uri="{FF2B5EF4-FFF2-40B4-BE49-F238E27FC236}">
                        <a16:creationId xmlns:a16="http://schemas.microsoft.com/office/drawing/2014/main" id="{47BC2D44-5E85-8A4E-9A87-B6D01278249D}"/>
                      </a:ext>
                    </a:extLst>
                  </p:cNvPr>
                  <p:cNvSpPr/>
                  <p:nvPr/>
                </p:nvSpPr>
                <p:spPr bwMode="auto">
                  <a:xfrm rot="5400000">
                    <a:off x="7651266" y="2944819"/>
                    <a:ext cx="137160" cy="137160"/>
                  </a:xfrm>
                  <a:prstGeom prst="roundRect">
                    <a:avLst/>
                  </a:prstGeom>
                  <a:solidFill>
                    <a:schemeClr val="bg2">
                      <a:lumMod val="90000"/>
                    </a:schemeClr>
                  </a:solidFill>
                  <a:ln>
                    <a:solidFill>
                      <a:schemeClr val="accent1">
                        <a:lumMod val="7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41" name="Straight Connector 40">
                    <a:extLst>
                      <a:ext uri="{FF2B5EF4-FFF2-40B4-BE49-F238E27FC236}">
                        <a16:creationId xmlns:a16="http://schemas.microsoft.com/office/drawing/2014/main" id="{2668B05D-58D5-5248-83B8-4CBAE316AF74}"/>
                      </a:ext>
                    </a:extLst>
                  </p:cNvPr>
                  <p:cNvCxnSpPr>
                    <a:cxnSpLocks/>
                  </p:cNvCxnSpPr>
                  <p:nvPr/>
                </p:nvCxnSpPr>
                <p:spPr>
                  <a:xfrm rot="5400000">
                    <a:off x="7674126" y="2897066"/>
                    <a:ext cx="91440" cy="0"/>
                  </a:xfrm>
                  <a:prstGeom prst="line">
                    <a:avLst/>
                  </a:prstGeom>
                  <a:ln w="635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sp>
            <p:nvSpPr>
              <p:cNvPr id="21" name="TextBox 20">
                <a:extLst>
                  <a:ext uri="{FF2B5EF4-FFF2-40B4-BE49-F238E27FC236}">
                    <a16:creationId xmlns:a16="http://schemas.microsoft.com/office/drawing/2014/main" id="{D55B45CB-16EC-044D-B2B5-4A3995649400}"/>
                  </a:ext>
                </a:extLst>
              </p:cNvPr>
              <p:cNvSpPr txBox="1"/>
              <p:nvPr/>
            </p:nvSpPr>
            <p:spPr>
              <a:xfrm>
                <a:off x="8557067" y="2970749"/>
                <a:ext cx="3330903" cy="523220"/>
              </a:xfrm>
              <a:prstGeom prst="rect">
                <a:avLst/>
              </a:prstGeom>
              <a:noFill/>
            </p:spPr>
            <p:txBody>
              <a:bodyPr wrap="square" rtlCol="0">
                <a:spAutoFit/>
              </a:bodyPr>
              <a:lstStyle/>
              <a:p>
                <a:pPr algn="ctr"/>
                <a:r>
                  <a:rPr lang="en-US" sz="2800" b="1" dirty="0">
                    <a:solidFill>
                      <a:schemeClr val="tx2"/>
                    </a:solidFill>
                  </a:rPr>
                  <a:t>Sierra Node</a:t>
                </a:r>
              </a:p>
            </p:txBody>
          </p:sp>
        </p:grpSp>
        <p:grpSp>
          <p:nvGrpSpPr>
            <p:cNvPr id="6" name="Group 5">
              <a:extLst>
                <a:ext uri="{FF2B5EF4-FFF2-40B4-BE49-F238E27FC236}">
                  <a16:creationId xmlns:a16="http://schemas.microsoft.com/office/drawing/2014/main" id="{EFC1490F-51AE-904F-83B9-58656E3BE5C2}"/>
                </a:ext>
              </a:extLst>
            </p:cNvPr>
            <p:cNvGrpSpPr/>
            <p:nvPr/>
          </p:nvGrpSpPr>
          <p:grpSpPr>
            <a:xfrm>
              <a:off x="7503030" y="5145696"/>
              <a:ext cx="4531533" cy="1018385"/>
              <a:chOff x="6024336" y="2939330"/>
              <a:chExt cx="4531533" cy="1018385"/>
            </a:xfrm>
          </p:grpSpPr>
          <p:sp>
            <p:nvSpPr>
              <p:cNvPr id="16" name="Round Diagonal Corner Rectangle 15">
                <a:extLst>
                  <a:ext uri="{FF2B5EF4-FFF2-40B4-BE49-F238E27FC236}">
                    <a16:creationId xmlns:a16="http://schemas.microsoft.com/office/drawing/2014/main" id="{6B2CF43D-4B9E-4B45-87B1-8E46DEA3E6AF}"/>
                  </a:ext>
                </a:extLst>
              </p:cNvPr>
              <p:cNvSpPr/>
              <p:nvPr/>
            </p:nvSpPr>
            <p:spPr bwMode="auto">
              <a:xfrm>
                <a:off x="6024336" y="2939330"/>
                <a:ext cx="1006081" cy="1018073"/>
              </a:xfrm>
              <a:prstGeom prst="round2DiagRect">
                <a:avLst>
                  <a:gd name="adj1" fmla="val 0"/>
                  <a:gd name="adj2" fmla="val 0"/>
                </a:avLst>
              </a:prstGeom>
              <a:solidFill>
                <a:srgbClr val="D2E9C9"/>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700" dirty="0">
                    <a:solidFill>
                      <a:srgbClr val="000000"/>
                    </a:solidFill>
                    <a:latin typeface="Arial" panose="020B0604020202020204" pitchFamily="34" charset="0"/>
                    <a:cs typeface="Arial" panose="020B0604020202020204" pitchFamily="34" charset="0"/>
                  </a:rPr>
                  <a:t>CG Sim.</a:t>
                </a:r>
              </a:p>
            </p:txBody>
          </p:sp>
          <p:sp>
            <p:nvSpPr>
              <p:cNvPr id="17" name="Round Diagonal Corner Rectangle 16">
                <a:extLst>
                  <a:ext uri="{FF2B5EF4-FFF2-40B4-BE49-F238E27FC236}">
                    <a16:creationId xmlns:a16="http://schemas.microsoft.com/office/drawing/2014/main" id="{4FC487BF-2FB9-F442-9A16-9905EB1E4EDD}"/>
                  </a:ext>
                </a:extLst>
              </p:cNvPr>
              <p:cNvSpPr/>
              <p:nvPr/>
            </p:nvSpPr>
            <p:spPr bwMode="auto">
              <a:xfrm>
                <a:off x="7022025" y="2939642"/>
                <a:ext cx="3533844" cy="1018073"/>
              </a:xfrm>
              <a:prstGeom prst="round2DiagRect">
                <a:avLst>
                  <a:gd name="adj1" fmla="val 0"/>
                  <a:gd name="adj2" fmla="val 0"/>
                </a:avLst>
              </a:prstGeom>
              <a:solidFill>
                <a:srgbClr val="D2E9C9">
                  <a:alpha val="50000"/>
                </a:srgb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spcBef>
                    <a:spcPct val="0"/>
                  </a:spcBef>
                </a:pPr>
                <a:endParaRPr lang="en-US" dirty="0">
                  <a:solidFill>
                    <a:srgbClr val="000000"/>
                  </a:solidFill>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F68C3CE7-D3C1-DA4B-9663-2CE09E2633BC}"/>
                </a:ext>
              </a:extLst>
            </p:cNvPr>
            <p:cNvGrpSpPr/>
            <p:nvPr/>
          </p:nvGrpSpPr>
          <p:grpSpPr>
            <a:xfrm>
              <a:off x="7508362" y="4517934"/>
              <a:ext cx="4531807" cy="627762"/>
              <a:chOff x="7247993" y="1391368"/>
              <a:chExt cx="4726661" cy="660452"/>
            </a:xfrm>
          </p:grpSpPr>
          <p:sp>
            <p:nvSpPr>
              <p:cNvPr id="14" name="Round Diagonal Corner Rectangle 13">
                <a:extLst>
                  <a:ext uri="{FF2B5EF4-FFF2-40B4-BE49-F238E27FC236}">
                    <a16:creationId xmlns:a16="http://schemas.microsoft.com/office/drawing/2014/main" id="{616A4AEA-49B0-2041-AAF0-8BDBC7D180CE}"/>
                  </a:ext>
                </a:extLst>
              </p:cNvPr>
              <p:cNvSpPr/>
              <p:nvPr/>
            </p:nvSpPr>
            <p:spPr bwMode="auto">
              <a:xfrm>
                <a:off x="8288865" y="1391368"/>
                <a:ext cx="3685789" cy="660452"/>
              </a:xfrm>
              <a:prstGeom prst="round2DiagRect">
                <a:avLst>
                  <a:gd name="adj1" fmla="val 0"/>
                  <a:gd name="adj2" fmla="val 0"/>
                </a:avLst>
              </a:prstGeom>
              <a:solidFill>
                <a:srgbClr val="F9DAAD">
                  <a:alpha val="50000"/>
                </a:srgb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spcBef>
                    <a:spcPct val="0"/>
                  </a:spcBef>
                </a:pPr>
                <a:endParaRPr lang="en-US" dirty="0">
                  <a:solidFill>
                    <a:srgbClr val="000000"/>
                  </a:solidFill>
                  <a:latin typeface="Arial" panose="020B0604020202020204" pitchFamily="34" charset="0"/>
                  <a:cs typeface="Arial" panose="020B0604020202020204" pitchFamily="34" charset="0"/>
                </a:endParaRPr>
              </a:p>
            </p:txBody>
          </p:sp>
          <p:sp>
            <p:nvSpPr>
              <p:cNvPr id="15" name="Round Diagonal Corner Rectangle 14">
                <a:extLst>
                  <a:ext uri="{FF2B5EF4-FFF2-40B4-BE49-F238E27FC236}">
                    <a16:creationId xmlns:a16="http://schemas.microsoft.com/office/drawing/2014/main" id="{6CF47493-BDD7-0F4F-8FA2-39C4CE2AEDE9}"/>
                  </a:ext>
                </a:extLst>
              </p:cNvPr>
              <p:cNvSpPr/>
              <p:nvPr/>
            </p:nvSpPr>
            <p:spPr bwMode="auto">
              <a:xfrm>
                <a:off x="7247993" y="1391369"/>
                <a:ext cx="1049339" cy="657851"/>
              </a:xfrm>
              <a:prstGeom prst="round2DiagRect">
                <a:avLst>
                  <a:gd name="adj1" fmla="val 0"/>
                  <a:gd name="adj2" fmla="val 0"/>
                </a:avLst>
              </a:prstGeom>
              <a:solidFill>
                <a:srgbClr val="F9DAAD"/>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700" dirty="0">
                    <a:solidFill>
                      <a:srgbClr val="000000"/>
                    </a:solidFill>
                    <a:latin typeface="Arial" panose="020B0604020202020204" pitchFamily="34" charset="0"/>
                    <a:cs typeface="Arial" panose="020B0604020202020204" pitchFamily="34" charset="0"/>
                  </a:rPr>
                  <a:t>CG An.</a:t>
                </a:r>
              </a:p>
            </p:txBody>
          </p:sp>
        </p:grpSp>
        <p:grpSp>
          <p:nvGrpSpPr>
            <p:cNvPr id="8" name="Group 7">
              <a:extLst>
                <a:ext uri="{FF2B5EF4-FFF2-40B4-BE49-F238E27FC236}">
                  <a16:creationId xmlns:a16="http://schemas.microsoft.com/office/drawing/2014/main" id="{936AE9BB-7A15-5B4B-80F3-9A01F86AC6F1}"/>
                </a:ext>
              </a:extLst>
            </p:cNvPr>
            <p:cNvGrpSpPr/>
            <p:nvPr/>
          </p:nvGrpSpPr>
          <p:grpSpPr>
            <a:xfrm>
              <a:off x="7508362" y="3800388"/>
              <a:ext cx="4535906" cy="724250"/>
              <a:chOff x="6024336" y="1596834"/>
              <a:chExt cx="4535906" cy="724250"/>
            </a:xfrm>
          </p:grpSpPr>
          <p:sp>
            <p:nvSpPr>
              <p:cNvPr id="9" name="Right Triangle 8">
                <a:extLst>
                  <a:ext uri="{FF2B5EF4-FFF2-40B4-BE49-F238E27FC236}">
                    <a16:creationId xmlns:a16="http://schemas.microsoft.com/office/drawing/2014/main" id="{B3FC0928-8150-6E4A-8E8B-A3A787CC448B}"/>
                  </a:ext>
                </a:extLst>
              </p:cNvPr>
              <p:cNvSpPr/>
              <p:nvPr/>
            </p:nvSpPr>
            <p:spPr bwMode="auto">
              <a:xfrm rot="16200000">
                <a:off x="6169484" y="1463533"/>
                <a:ext cx="716753" cy="988328"/>
              </a:xfrm>
              <a:prstGeom prst="rtTriangle">
                <a:avLst/>
              </a:prstGeom>
              <a:solidFill>
                <a:schemeClr val="accent4">
                  <a:lumMod val="40000"/>
                  <a:lumOff val="60000"/>
                </a:schemeClr>
              </a:solidFill>
              <a:ln>
                <a:noFill/>
                <a:headEnd/>
                <a:tailEnd/>
              </a:ln>
            </p:spPr>
            <p:style>
              <a:lnRef idx="2">
                <a:schemeClr val="accent5"/>
              </a:lnRef>
              <a:fillRef idx="1">
                <a:schemeClr val="lt1"/>
              </a:fillRef>
              <a:effectRef idx="0">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latin typeface="Arial" panose="020B0604020202020204" pitchFamily="34" charset="0"/>
                  <a:cs typeface="Arial" panose="020B0604020202020204" pitchFamily="34" charset="0"/>
                </a:endParaRPr>
              </a:p>
            </p:txBody>
          </p:sp>
          <p:sp>
            <p:nvSpPr>
              <p:cNvPr id="10" name="Right Triangle 9">
                <a:extLst>
                  <a:ext uri="{FF2B5EF4-FFF2-40B4-BE49-F238E27FC236}">
                    <a16:creationId xmlns:a16="http://schemas.microsoft.com/office/drawing/2014/main" id="{7F3AE3E3-847D-7841-BFCE-2CE2DEA34C6C}"/>
                  </a:ext>
                </a:extLst>
              </p:cNvPr>
              <p:cNvSpPr/>
              <p:nvPr/>
            </p:nvSpPr>
            <p:spPr bwMode="auto">
              <a:xfrm rot="5400000">
                <a:off x="6160123" y="1468544"/>
                <a:ext cx="716753" cy="988328"/>
              </a:xfrm>
              <a:prstGeom prst="rtTriangle">
                <a:avLst/>
              </a:prstGeom>
              <a:solidFill>
                <a:schemeClr val="accent1">
                  <a:lumMod val="40000"/>
                  <a:lumOff val="60000"/>
                </a:schemeClr>
              </a:solidFill>
              <a:ln>
                <a:noFill/>
                <a:headEnd/>
                <a:tailEnd/>
              </a:ln>
            </p:spPr>
            <p:style>
              <a:lnRef idx="2">
                <a:schemeClr val="accent5"/>
              </a:lnRef>
              <a:fillRef idx="1">
                <a:schemeClr val="lt1"/>
              </a:fillRef>
              <a:effectRef idx="0">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8A5FF49D-6E05-2845-BE0E-220F714D6CD3}"/>
                  </a:ext>
                </a:extLst>
              </p:cNvPr>
              <p:cNvGrpSpPr/>
              <p:nvPr/>
            </p:nvGrpSpPr>
            <p:grpSpPr>
              <a:xfrm>
                <a:off x="6024336" y="1596834"/>
                <a:ext cx="4535906" cy="717396"/>
                <a:chOff x="7258041" y="1390692"/>
                <a:chExt cx="4730936" cy="754755"/>
              </a:xfrm>
            </p:grpSpPr>
            <p:sp>
              <p:nvSpPr>
                <p:cNvPr id="12" name="Round Diagonal Corner Rectangle 11">
                  <a:extLst>
                    <a:ext uri="{FF2B5EF4-FFF2-40B4-BE49-F238E27FC236}">
                      <a16:creationId xmlns:a16="http://schemas.microsoft.com/office/drawing/2014/main" id="{110470EB-C958-994F-B5F3-C222205B39B4}"/>
                    </a:ext>
                  </a:extLst>
                </p:cNvPr>
                <p:cNvSpPr/>
                <p:nvPr/>
              </p:nvSpPr>
              <p:spPr bwMode="auto">
                <a:xfrm>
                  <a:off x="8288865" y="1391368"/>
                  <a:ext cx="3700112" cy="754079"/>
                </a:xfrm>
                <a:prstGeom prst="round2DiagRect">
                  <a:avLst>
                    <a:gd name="adj1" fmla="val 0"/>
                    <a:gd name="adj2" fmla="val 0"/>
                  </a:avLst>
                </a:prstGeom>
                <a:solidFill>
                  <a:srgbClr val="B9CDE2">
                    <a:alpha val="50000"/>
                  </a:srgb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spcBef>
                      <a:spcPct val="0"/>
                    </a:spcBef>
                  </a:pPr>
                  <a:endParaRPr lang="en-US" dirty="0">
                    <a:solidFill>
                      <a:srgbClr val="000000"/>
                    </a:solidFill>
                    <a:latin typeface="Arial" panose="020B0604020202020204" pitchFamily="34" charset="0"/>
                    <a:cs typeface="Arial" panose="020B0604020202020204" pitchFamily="34" charset="0"/>
                  </a:endParaRPr>
                </a:p>
              </p:txBody>
            </p:sp>
            <p:sp>
              <p:nvSpPr>
                <p:cNvPr id="13" name="Round Diagonal Corner Rectangle 12">
                  <a:extLst>
                    <a:ext uri="{FF2B5EF4-FFF2-40B4-BE49-F238E27FC236}">
                      <a16:creationId xmlns:a16="http://schemas.microsoft.com/office/drawing/2014/main" id="{F2F9BDAE-28A4-C54D-B09D-967E56BBD645}"/>
                    </a:ext>
                  </a:extLst>
                </p:cNvPr>
                <p:cNvSpPr/>
                <p:nvPr/>
              </p:nvSpPr>
              <p:spPr bwMode="auto">
                <a:xfrm>
                  <a:off x="7258041" y="1390692"/>
                  <a:ext cx="1053614" cy="754079"/>
                </a:xfrm>
                <a:prstGeom prst="round2DiagRect">
                  <a:avLst>
                    <a:gd name="adj1" fmla="val 0"/>
                    <a:gd name="adj2" fmla="val 0"/>
                  </a:avLst>
                </a:prstGeom>
                <a:no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sz="1700" dirty="0">
                      <a:solidFill>
                        <a:srgbClr val="000000"/>
                      </a:solidFill>
                      <a:latin typeface="Arial" panose="020B0604020202020204" pitchFamily="34" charset="0"/>
                      <a:cs typeface="Arial" panose="020B0604020202020204" pitchFamily="34" charset="0"/>
                    </a:rPr>
                    <a:t>Macro</a:t>
                  </a:r>
                </a:p>
                <a:p>
                  <a:pPr algn="ctr">
                    <a:spcBef>
                      <a:spcPct val="0"/>
                    </a:spcBef>
                  </a:pPr>
                  <a:r>
                    <a:rPr lang="en-US" sz="1000" dirty="0">
                      <a:solidFill>
                        <a:srgbClr val="000000"/>
                      </a:solidFill>
                      <a:latin typeface="Arial" panose="020B0604020202020204" pitchFamily="34" charset="0"/>
                      <a:cs typeface="Arial" panose="020B0604020202020204" pitchFamily="34" charset="0"/>
                    </a:rPr>
                    <a:t>- or -</a:t>
                  </a:r>
                </a:p>
                <a:p>
                  <a:pPr algn="ctr">
                    <a:spcBef>
                      <a:spcPct val="0"/>
                    </a:spcBef>
                  </a:pPr>
                  <a:r>
                    <a:rPr lang="en-US" sz="1700" dirty="0">
                      <a:solidFill>
                        <a:srgbClr val="000000"/>
                      </a:solidFill>
                      <a:latin typeface="Arial" panose="020B0604020202020204" pitchFamily="34" charset="0"/>
                      <a:cs typeface="Arial" panose="020B0604020202020204" pitchFamily="34" charset="0"/>
                    </a:rPr>
                    <a:t>CG Set.</a:t>
                  </a:r>
                </a:p>
              </p:txBody>
            </p:sp>
          </p:grpSp>
        </p:grpSp>
      </p:grpSp>
    </p:spTree>
    <p:extLst>
      <p:ext uri="{BB962C8B-B14F-4D97-AF65-F5344CB8AC3E}">
        <p14:creationId xmlns:p14="http://schemas.microsoft.com/office/powerpoint/2010/main" val="561861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97F4CE-46D4-AB4F-8EC3-AB1DEC6DA9F2}"/>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A03C9237-F0E6-5F43-BFED-539FB5705202}"/>
              </a:ext>
            </a:extLst>
          </p:cNvPr>
          <p:cNvSpPr>
            <a:spLocks noGrp="1"/>
          </p:cNvSpPr>
          <p:nvPr>
            <p:ph type="title"/>
          </p:nvPr>
        </p:nvSpPr>
        <p:spPr/>
        <p:txBody>
          <a:bodyPr/>
          <a:lstStyle/>
          <a:p>
            <a:r>
              <a:rPr lang="en-US" dirty="0"/>
              <a:t>The scheduling engine efficiently provisions heterogenous resources across all of Sierra – 172K CPUs, 16K GPUs </a:t>
            </a:r>
          </a:p>
        </p:txBody>
      </p:sp>
      <p:grpSp>
        <p:nvGrpSpPr>
          <p:cNvPr id="4" name="Group 3">
            <a:extLst>
              <a:ext uri="{FF2B5EF4-FFF2-40B4-BE49-F238E27FC236}">
                <a16:creationId xmlns:a16="http://schemas.microsoft.com/office/drawing/2014/main" id="{6E441396-AA1F-FB49-AB1C-72C1E1255EE8}"/>
              </a:ext>
            </a:extLst>
          </p:cNvPr>
          <p:cNvGrpSpPr/>
          <p:nvPr/>
        </p:nvGrpSpPr>
        <p:grpSpPr>
          <a:xfrm>
            <a:off x="2160502" y="2118860"/>
            <a:ext cx="7870995" cy="3552823"/>
            <a:chOff x="5749836" y="4150868"/>
            <a:chExt cx="4855434" cy="2191654"/>
          </a:xfrm>
        </p:grpSpPr>
        <p:pic>
          <p:nvPicPr>
            <p:cNvPr id="5" name="Content Placeholder 6">
              <a:extLst>
                <a:ext uri="{FF2B5EF4-FFF2-40B4-BE49-F238E27FC236}">
                  <a16:creationId xmlns:a16="http://schemas.microsoft.com/office/drawing/2014/main" id="{54C281D5-01AF-614B-BDF8-737E111E86D4}"/>
                </a:ext>
              </a:extLst>
            </p:cNvPr>
            <p:cNvPicPr>
              <a:picLocks noChangeAspect="1"/>
            </p:cNvPicPr>
            <p:nvPr/>
          </p:nvPicPr>
          <p:blipFill rotWithShape="1">
            <a:blip r:embed="rId2"/>
            <a:srcRect b="12391"/>
            <a:stretch/>
          </p:blipFill>
          <p:spPr>
            <a:xfrm>
              <a:off x="5749836" y="4150868"/>
              <a:ext cx="4855434" cy="2191654"/>
            </a:xfrm>
            <a:prstGeom prst="rect">
              <a:avLst/>
            </a:prstGeom>
          </p:spPr>
        </p:pic>
        <p:sp>
          <p:nvSpPr>
            <p:cNvPr id="6" name="Round Diagonal Corner Rectangle 5">
              <a:extLst>
                <a:ext uri="{FF2B5EF4-FFF2-40B4-BE49-F238E27FC236}">
                  <a16:creationId xmlns:a16="http://schemas.microsoft.com/office/drawing/2014/main" id="{AD143EB1-697E-BC42-9AC5-C2B07A6B5EFC}"/>
                </a:ext>
              </a:extLst>
            </p:cNvPr>
            <p:cNvSpPr/>
            <p:nvPr/>
          </p:nvSpPr>
          <p:spPr bwMode="auto">
            <a:xfrm>
              <a:off x="6454561" y="4317387"/>
              <a:ext cx="787260" cy="453278"/>
            </a:xfrm>
            <a:prstGeom prst="round2DiagRect">
              <a:avLst>
                <a:gd name="adj1" fmla="val 0"/>
                <a:gd name="adj2" fmla="val 0"/>
              </a:avLst>
            </a:prstGeom>
            <a:solidFill>
              <a:srgbClr val="B9CDE2"/>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2800" dirty="0">
                  <a:solidFill>
                    <a:srgbClr val="000000"/>
                  </a:solidFill>
                  <a:cs typeface="Arial" panose="020B0604020202020204" pitchFamily="34" charset="0"/>
                </a:rPr>
                <a:t>Macro</a:t>
              </a:r>
              <a:endParaRPr lang="en-US" dirty="0">
                <a:solidFill>
                  <a:srgbClr val="000000"/>
                </a:solidFill>
                <a:cs typeface="Arial" panose="020B0604020202020204" pitchFamily="34" charset="0"/>
              </a:endParaRPr>
            </a:p>
          </p:txBody>
        </p:sp>
      </p:grpSp>
    </p:spTree>
    <p:extLst>
      <p:ext uri="{BB962C8B-B14F-4D97-AF65-F5344CB8AC3E}">
        <p14:creationId xmlns:p14="http://schemas.microsoft.com/office/powerpoint/2010/main" val="135958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79E9101-3E42-BD43-A689-9293B1FBC342}"/>
              </a:ext>
            </a:extLst>
          </p:cNvPr>
          <p:cNvGrpSpPr>
            <a:grpSpLocks noChangeAspect="1"/>
          </p:cNvGrpSpPr>
          <p:nvPr/>
        </p:nvGrpSpPr>
        <p:grpSpPr>
          <a:xfrm>
            <a:off x="9224364" y="1720314"/>
            <a:ext cx="2743200" cy="1238231"/>
            <a:chOff x="5749836" y="4150868"/>
            <a:chExt cx="4855434" cy="2191654"/>
          </a:xfrm>
        </p:grpSpPr>
        <p:pic>
          <p:nvPicPr>
            <p:cNvPr id="17" name="Content Placeholder 6">
              <a:extLst>
                <a:ext uri="{FF2B5EF4-FFF2-40B4-BE49-F238E27FC236}">
                  <a16:creationId xmlns:a16="http://schemas.microsoft.com/office/drawing/2014/main" id="{0B6E84A3-42DA-1A4C-AF9B-36DFACBE333C}"/>
                </a:ext>
              </a:extLst>
            </p:cNvPr>
            <p:cNvPicPr>
              <a:picLocks noChangeAspect="1"/>
            </p:cNvPicPr>
            <p:nvPr/>
          </p:nvPicPr>
          <p:blipFill rotWithShape="1">
            <a:blip r:embed="rId3"/>
            <a:srcRect b="12391"/>
            <a:stretch/>
          </p:blipFill>
          <p:spPr>
            <a:xfrm>
              <a:off x="5749836" y="4150868"/>
              <a:ext cx="4855434" cy="2191654"/>
            </a:xfrm>
            <a:prstGeom prst="rect">
              <a:avLst/>
            </a:prstGeom>
          </p:spPr>
        </p:pic>
        <p:sp>
          <p:nvSpPr>
            <p:cNvPr id="22" name="Round Diagonal Corner Rectangle 21">
              <a:extLst>
                <a:ext uri="{FF2B5EF4-FFF2-40B4-BE49-F238E27FC236}">
                  <a16:creationId xmlns:a16="http://schemas.microsoft.com/office/drawing/2014/main" id="{1F3FAB78-A39C-8B4E-8E3D-396115C75ADC}"/>
                </a:ext>
              </a:extLst>
            </p:cNvPr>
            <p:cNvSpPr/>
            <p:nvPr/>
          </p:nvSpPr>
          <p:spPr bwMode="auto">
            <a:xfrm>
              <a:off x="6454561" y="4317387"/>
              <a:ext cx="787260" cy="453278"/>
            </a:xfrm>
            <a:prstGeom prst="round2DiagRect">
              <a:avLst>
                <a:gd name="adj1" fmla="val 0"/>
                <a:gd name="adj2" fmla="val 0"/>
              </a:avLst>
            </a:prstGeom>
            <a:solidFill>
              <a:srgbClr val="B9CDE2"/>
            </a:solidFill>
            <a:ln>
              <a:no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ctr">
              <a:prstTxWarp prst="textNoShape">
                <a:avLst/>
              </a:prstTxWarp>
            </a:bodyPr>
            <a:lstStyle/>
            <a:p>
              <a:pPr algn="ctr">
                <a:spcBef>
                  <a:spcPct val="0"/>
                </a:spcBef>
              </a:pPr>
              <a:r>
                <a:rPr lang="en-US" sz="1100" dirty="0">
                  <a:solidFill>
                    <a:srgbClr val="000000"/>
                  </a:solidFill>
                  <a:cs typeface="Arial" panose="020B0604020202020204" pitchFamily="34" charset="0"/>
                </a:rPr>
                <a:t>Macro</a:t>
              </a:r>
            </a:p>
          </p:txBody>
        </p:sp>
      </p:grpSp>
      <p:sp>
        <p:nvSpPr>
          <p:cNvPr id="8" name="Content Placeholder 7">
            <a:extLst>
              <a:ext uri="{FF2B5EF4-FFF2-40B4-BE49-F238E27FC236}">
                <a16:creationId xmlns:a16="http://schemas.microsoft.com/office/drawing/2014/main" id="{1C5BD8D6-93F5-854D-AD7B-DB89FF40C74E}"/>
              </a:ext>
            </a:extLst>
          </p:cNvPr>
          <p:cNvSpPr>
            <a:spLocks noGrp="1"/>
          </p:cNvSpPr>
          <p:nvPr>
            <p:ph idx="1"/>
          </p:nvPr>
        </p:nvSpPr>
        <p:spPr>
          <a:xfrm>
            <a:off x="609600" y="1441524"/>
            <a:ext cx="8354518" cy="4906889"/>
          </a:xfrm>
        </p:spPr>
        <p:txBody>
          <a:bodyPr/>
          <a:lstStyle/>
          <a:p>
            <a:r>
              <a:rPr lang="en-US" dirty="0"/>
              <a:t>Hierarchical scheduling allows us to reach steady state in</a:t>
            </a:r>
            <a:br>
              <a:rPr lang="en-US" dirty="0"/>
            </a:br>
            <a:r>
              <a:rPr lang="en-US" dirty="0"/>
              <a:t>~45 minutes (newer versions will reduce turnaround time)</a:t>
            </a:r>
          </a:p>
          <a:p>
            <a:r>
              <a:rPr lang="en-US" dirty="0"/>
              <a:t>Depending on the scientific hypothesis we utilize </a:t>
            </a:r>
            <a:r>
              <a:rPr lang="en-US" b="1" dirty="0"/>
              <a:t>&gt;95% </a:t>
            </a:r>
            <a:r>
              <a:rPr lang="en-US" dirty="0"/>
              <a:t>of the available compute</a:t>
            </a:r>
          </a:p>
        </p:txBody>
      </p:sp>
      <p:sp>
        <p:nvSpPr>
          <p:cNvPr id="7" name="Title 6">
            <a:extLst>
              <a:ext uri="{FF2B5EF4-FFF2-40B4-BE49-F238E27FC236}">
                <a16:creationId xmlns:a16="http://schemas.microsoft.com/office/drawing/2014/main" id="{A3F06F79-EEBA-C14F-AA16-6D9009FE18BB}"/>
              </a:ext>
            </a:extLst>
          </p:cNvPr>
          <p:cNvSpPr>
            <a:spLocks noGrp="1"/>
          </p:cNvSpPr>
          <p:nvPr>
            <p:ph type="title"/>
          </p:nvPr>
        </p:nvSpPr>
        <p:spPr/>
        <p:txBody>
          <a:bodyPr/>
          <a:lstStyle/>
          <a:p>
            <a:r>
              <a:rPr lang="en-US" dirty="0"/>
              <a:t>The high through-put, low latency scheduling enables fast restarts and consistent utilization of all resources</a:t>
            </a:r>
          </a:p>
        </p:txBody>
      </p:sp>
      <p:grpSp>
        <p:nvGrpSpPr>
          <p:cNvPr id="12" name="Group 11">
            <a:extLst>
              <a:ext uri="{FF2B5EF4-FFF2-40B4-BE49-F238E27FC236}">
                <a16:creationId xmlns:a16="http://schemas.microsoft.com/office/drawing/2014/main" id="{A87BB5F0-D0BF-B144-9947-DA953ABC3007}"/>
              </a:ext>
            </a:extLst>
          </p:cNvPr>
          <p:cNvGrpSpPr/>
          <p:nvPr/>
        </p:nvGrpSpPr>
        <p:grpSpPr>
          <a:xfrm>
            <a:off x="609600" y="3117951"/>
            <a:ext cx="7994546" cy="3247432"/>
            <a:chOff x="295014" y="3393795"/>
            <a:chExt cx="6880275" cy="2806700"/>
          </a:xfrm>
        </p:grpSpPr>
        <p:pic>
          <p:nvPicPr>
            <p:cNvPr id="11" name="Content Placeholder 7">
              <a:extLst>
                <a:ext uri="{FF2B5EF4-FFF2-40B4-BE49-F238E27FC236}">
                  <a16:creationId xmlns:a16="http://schemas.microsoft.com/office/drawing/2014/main" id="{C23A09C1-922D-B741-9CC7-F54B17A338B8}"/>
                </a:ext>
              </a:extLst>
            </p:cNvPr>
            <p:cNvPicPr>
              <a:picLocks noChangeAspect="1"/>
            </p:cNvPicPr>
            <p:nvPr/>
          </p:nvPicPr>
          <p:blipFill rotWithShape="1">
            <a:blip r:embed="rId4">
              <a:clrChange>
                <a:clrFrom>
                  <a:srgbClr val="000000">
                    <a:alpha val="0"/>
                  </a:srgbClr>
                </a:clrFrom>
                <a:clrTo>
                  <a:srgbClr val="000000">
                    <a:alpha val="0"/>
                  </a:srgbClr>
                </a:clrTo>
              </a:clrChange>
            </a:blip>
            <a:srcRect r="57147"/>
            <a:stretch/>
          </p:blipFill>
          <p:spPr>
            <a:xfrm>
              <a:off x="295014" y="3393795"/>
              <a:ext cx="4696711" cy="2806700"/>
            </a:xfrm>
            <a:prstGeom prst="rect">
              <a:avLst/>
            </a:prstGeom>
          </p:spPr>
        </p:pic>
        <p:pic>
          <p:nvPicPr>
            <p:cNvPr id="10" name="Content Placeholder 7">
              <a:extLst>
                <a:ext uri="{FF2B5EF4-FFF2-40B4-BE49-F238E27FC236}">
                  <a16:creationId xmlns:a16="http://schemas.microsoft.com/office/drawing/2014/main" id="{AEB3717B-FAAE-C64E-BE7D-8AD647BDEB93}"/>
                </a:ext>
              </a:extLst>
            </p:cNvPr>
            <p:cNvPicPr>
              <a:picLocks noChangeAspect="1"/>
            </p:cNvPicPr>
            <p:nvPr/>
          </p:nvPicPr>
          <p:blipFill rotWithShape="1">
            <a:blip r:embed="rId4">
              <a:clrChange>
                <a:clrFrom>
                  <a:srgbClr val="000000">
                    <a:alpha val="0"/>
                  </a:srgbClr>
                </a:clrFrom>
                <a:clrTo>
                  <a:srgbClr val="000000">
                    <a:alpha val="0"/>
                  </a:srgbClr>
                </a:clrTo>
              </a:clrChange>
            </a:blip>
            <a:srcRect l="44654"/>
            <a:stretch/>
          </p:blipFill>
          <p:spPr>
            <a:xfrm>
              <a:off x="1109270" y="3393795"/>
              <a:ext cx="6066019" cy="2806700"/>
            </a:xfrm>
            <a:prstGeom prst="rect">
              <a:avLst/>
            </a:prstGeom>
          </p:spPr>
        </p:pic>
      </p:grpSp>
      <p:cxnSp>
        <p:nvCxnSpPr>
          <p:cNvPr id="13" name="Straight Connector 12">
            <a:extLst>
              <a:ext uri="{FF2B5EF4-FFF2-40B4-BE49-F238E27FC236}">
                <a16:creationId xmlns:a16="http://schemas.microsoft.com/office/drawing/2014/main" id="{6FB82C4F-CBF0-F441-81CC-81AEB2CC2C19}"/>
              </a:ext>
            </a:extLst>
          </p:cNvPr>
          <p:cNvCxnSpPr>
            <a:cxnSpLocks/>
          </p:cNvCxnSpPr>
          <p:nvPr/>
        </p:nvCxnSpPr>
        <p:spPr>
          <a:xfrm>
            <a:off x="1821715" y="3308445"/>
            <a:ext cx="1" cy="2275819"/>
          </a:xfrm>
          <a:prstGeom prst="line">
            <a:avLst/>
          </a:prstGeom>
          <a:ln w="571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5" name="Content Placeholder 1">
            <a:extLst>
              <a:ext uri="{FF2B5EF4-FFF2-40B4-BE49-F238E27FC236}">
                <a16:creationId xmlns:a16="http://schemas.microsoft.com/office/drawing/2014/main" id="{A2661C9C-9D3A-2D48-AA96-FD35D9435DAC}"/>
              </a:ext>
            </a:extLst>
          </p:cNvPr>
          <p:cNvSpPr txBox="1">
            <a:spLocks/>
          </p:cNvSpPr>
          <p:nvPr/>
        </p:nvSpPr>
        <p:spPr>
          <a:xfrm>
            <a:off x="5960699" y="4474360"/>
            <a:ext cx="5621700" cy="1935596"/>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endParaRPr lang="en-US" dirty="0"/>
          </a:p>
          <a:p>
            <a:pPr defTabSz="914400"/>
            <a:endParaRPr lang="en-US" dirty="0"/>
          </a:p>
        </p:txBody>
      </p:sp>
      <p:grpSp>
        <p:nvGrpSpPr>
          <p:cNvPr id="30" name="Group 29">
            <a:extLst>
              <a:ext uri="{FF2B5EF4-FFF2-40B4-BE49-F238E27FC236}">
                <a16:creationId xmlns:a16="http://schemas.microsoft.com/office/drawing/2014/main" id="{81F0F6B8-3A86-264B-8DBB-B55C178410F6}"/>
              </a:ext>
            </a:extLst>
          </p:cNvPr>
          <p:cNvGrpSpPr/>
          <p:nvPr/>
        </p:nvGrpSpPr>
        <p:grpSpPr>
          <a:xfrm>
            <a:off x="1923578" y="3590702"/>
            <a:ext cx="9448547" cy="2496415"/>
            <a:chOff x="1923578" y="3590702"/>
            <a:chExt cx="9448547" cy="2496415"/>
          </a:xfrm>
        </p:grpSpPr>
        <p:pic>
          <p:nvPicPr>
            <p:cNvPr id="19" name="Content Placeholder 7">
              <a:extLst>
                <a:ext uri="{FF2B5EF4-FFF2-40B4-BE49-F238E27FC236}">
                  <a16:creationId xmlns:a16="http://schemas.microsoft.com/office/drawing/2014/main" id="{7E4C1DD4-F2A6-9A4F-92A1-E080DFBF4993}"/>
                </a:ext>
              </a:extLst>
            </p:cNvPr>
            <p:cNvPicPr>
              <a:picLocks noChangeAspect="1"/>
            </p:cNvPicPr>
            <p:nvPr/>
          </p:nvPicPr>
          <p:blipFill rotWithShape="1">
            <a:blip r:embed="rId4"/>
            <a:srcRect l="46339" t="52866" r="50707" b="28672"/>
            <a:stretch/>
          </p:blipFill>
          <p:spPr>
            <a:xfrm>
              <a:off x="9812482" y="3590702"/>
              <a:ext cx="1559643" cy="2496415"/>
            </a:xfrm>
            <a:prstGeom prst="rect">
              <a:avLst/>
            </a:prstGeom>
            <a:ln w="57150">
              <a:solidFill>
                <a:schemeClr val="accent2"/>
              </a:solidFill>
            </a:ln>
          </p:spPr>
        </p:pic>
        <p:sp>
          <p:nvSpPr>
            <p:cNvPr id="20" name="Rectangle 19">
              <a:extLst>
                <a:ext uri="{FF2B5EF4-FFF2-40B4-BE49-F238E27FC236}">
                  <a16:creationId xmlns:a16="http://schemas.microsoft.com/office/drawing/2014/main" id="{1898D354-9AD2-004A-94F7-BB48A7098D23}"/>
                </a:ext>
              </a:extLst>
            </p:cNvPr>
            <p:cNvSpPr/>
            <p:nvPr/>
          </p:nvSpPr>
          <p:spPr bwMode="auto">
            <a:xfrm>
              <a:off x="1923579" y="4991452"/>
              <a:ext cx="220763" cy="187960"/>
            </a:xfrm>
            <a:prstGeom prst="rect">
              <a:avLst/>
            </a:prstGeom>
            <a:noFill/>
            <a:ln w="25400">
              <a:solidFill>
                <a:schemeClr val="accent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21" name="Straight Connector 20">
              <a:extLst>
                <a:ext uri="{FF2B5EF4-FFF2-40B4-BE49-F238E27FC236}">
                  <a16:creationId xmlns:a16="http://schemas.microsoft.com/office/drawing/2014/main" id="{A54264E9-0518-3040-8D7B-5082AD225511}"/>
                </a:ext>
              </a:extLst>
            </p:cNvPr>
            <p:cNvCxnSpPr>
              <a:cxnSpLocks/>
            </p:cNvCxnSpPr>
            <p:nvPr/>
          </p:nvCxnSpPr>
          <p:spPr>
            <a:xfrm flipV="1">
              <a:off x="2143970" y="3590702"/>
              <a:ext cx="7668512" cy="1402362"/>
            </a:xfrm>
            <a:prstGeom prst="line">
              <a:avLst/>
            </a:prstGeom>
            <a:ln w="12700" cmpd="sng">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1E1D23C-FC74-CB44-8EA8-4B60EFEF753E}"/>
                </a:ext>
              </a:extLst>
            </p:cNvPr>
            <p:cNvCxnSpPr>
              <a:cxnSpLocks/>
            </p:cNvCxnSpPr>
            <p:nvPr/>
          </p:nvCxnSpPr>
          <p:spPr>
            <a:xfrm>
              <a:off x="1923578" y="5205496"/>
              <a:ext cx="7888904" cy="881621"/>
            </a:xfrm>
            <a:prstGeom prst="line">
              <a:avLst/>
            </a:prstGeom>
            <a:ln w="12700" cmpd="sng">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0463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757B46-E562-C44C-8BAD-8CDC14B9011B}"/>
              </a:ext>
            </a:extLst>
          </p:cNvPr>
          <p:cNvSpPr>
            <a:spLocks noGrp="1"/>
          </p:cNvSpPr>
          <p:nvPr>
            <p:ph idx="1"/>
          </p:nvPr>
        </p:nvSpPr>
        <p:spPr/>
        <p:txBody>
          <a:bodyPr>
            <a:normAutofit lnSpcReduction="10000"/>
          </a:bodyPr>
          <a:lstStyle/>
          <a:p>
            <a:r>
              <a:rPr lang="en-US" dirty="0"/>
              <a:t>About 120,000 unique micro simulations in total, with ∼206 </a:t>
            </a:r>
            <a:r>
              <a:rPr lang="en-US" dirty="0" err="1"/>
              <a:t>ms</a:t>
            </a:r>
            <a:r>
              <a:rPr lang="en-US" dirty="0"/>
              <a:t> of simulated time.</a:t>
            </a:r>
          </a:p>
          <a:p>
            <a:r>
              <a:rPr lang="en-US" b="1" dirty="0"/>
              <a:t>Orders of magnitude </a:t>
            </a:r>
            <a:r>
              <a:rPr lang="en-US" dirty="0"/>
              <a:t>bigger than typical large campaigns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5.6 x 10</a:t>
            </a:r>
            <a:r>
              <a:rPr lang="en-US" baseline="30000" dirty="0"/>
              <a:t>6</a:t>
            </a:r>
            <a:r>
              <a:rPr lang="en-US" dirty="0"/>
              <a:t> GPU hours consumed over ∼14.5 days of wall-time</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05D11727-3BD5-FB4A-8B8F-CA44BD19E7AC}"/>
              </a:ext>
            </a:extLst>
          </p:cNvPr>
          <p:cNvSpPr>
            <a:spLocks noGrp="1"/>
          </p:cNvSpPr>
          <p:nvPr>
            <p:ph type="title"/>
          </p:nvPr>
        </p:nvSpPr>
        <p:spPr/>
        <p:txBody>
          <a:bodyPr/>
          <a:lstStyle/>
          <a:p>
            <a:r>
              <a:rPr lang="en-US" dirty="0"/>
              <a:t>A scientific campaign of unprecedented scale with simulations automatically selected by specified criteria</a:t>
            </a:r>
          </a:p>
        </p:txBody>
      </p:sp>
      <p:pic>
        <p:nvPicPr>
          <p:cNvPr id="5" name="Picture 4">
            <a:extLst>
              <a:ext uri="{FF2B5EF4-FFF2-40B4-BE49-F238E27FC236}">
                <a16:creationId xmlns:a16="http://schemas.microsoft.com/office/drawing/2014/main" id="{61FB32D1-E9CF-1A4A-B29F-31FCD6B78404}"/>
              </a:ext>
            </a:extLst>
          </p:cNvPr>
          <p:cNvPicPr>
            <a:picLocks noChangeAspect="1"/>
          </p:cNvPicPr>
          <p:nvPr/>
        </p:nvPicPr>
        <p:blipFill>
          <a:blip r:embed="rId3"/>
          <a:stretch>
            <a:fillRect/>
          </a:stretch>
        </p:blipFill>
        <p:spPr>
          <a:xfrm>
            <a:off x="2844119" y="2404496"/>
            <a:ext cx="6503761" cy="3346704"/>
          </a:xfrm>
          <a:prstGeom prst="rect">
            <a:avLst/>
          </a:prstGeom>
        </p:spPr>
      </p:pic>
    </p:spTree>
    <p:extLst>
      <p:ext uri="{BB962C8B-B14F-4D97-AF65-F5344CB8AC3E}">
        <p14:creationId xmlns:p14="http://schemas.microsoft.com/office/powerpoint/2010/main" val="13017659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34969" y="220136"/>
            <a:ext cx="11247431" cy="1005840"/>
          </a:xfrm>
        </p:spPr>
        <p:txBody>
          <a:bodyPr/>
          <a:lstStyle/>
          <a:p>
            <a:r>
              <a:rPr lang="en-US" dirty="0"/>
              <a:t>JDACS4C Pilot 2 team: </a:t>
            </a:r>
            <a:br>
              <a:rPr lang="en-US" dirty="0"/>
            </a:br>
            <a:r>
              <a:rPr lang="en-US" dirty="0"/>
              <a:t>A multi-faceted problem requires a multi-disciplinary team</a:t>
            </a:r>
            <a:endParaRPr lang="en-US" sz="2400" b="0" dirty="0"/>
          </a:p>
        </p:txBody>
      </p:sp>
      <p:grpSp>
        <p:nvGrpSpPr>
          <p:cNvPr id="31" name="Group 30">
            <a:extLst>
              <a:ext uri="{FF2B5EF4-FFF2-40B4-BE49-F238E27FC236}">
                <a16:creationId xmlns:a16="http://schemas.microsoft.com/office/drawing/2014/main" id="{2707BAA3-1846-C349-94DF-EB473D943657}"/>
              </a:ext>
            </a:extLst>
          </p:cNvPr>
          <p:cNvGrpSpPr/>
          <p:nvPr/>
        </p:nvGrpSpPr>
        <p:grpSpPr>
          <a:xfrm>
            <a:off x="231614" y="2691247"/>
            <a:ext cx="11731827" cy="931629"/>
            <a:chOff x="195038" y="2520559"/>
            <a:chExt cx="11731827" cy="931629"/>
          </a:xfrm>
        </p:grpSpPr>
        <p:pic>
          <p:nvPicPr>
            <p:cNvPr id="11" name="Picture 10">
              <a:extLst>
                <a:ext uri="{FF2B5EF4-FFF2-40B4-BE49-F238E27FC236}">
                  <a16:creationId xmlns:a16="http://schemas.microsoft.com/office/drawing/2014/main" id="{70536927-F75D-934A-9D52-5BB85849A73C}"/>
                </a:ext>
              </a:extLst>
            </p:cNvPr>
            <p:cNvPicPr>
              <a:picLocks noChangeAspect="1"/>
            </p:cNvPicPr>
            <p:nvPr/>
          </p:nvPicPr>
          <p:blipFill rotWithShape="1">
            <a:blip r:embed="rId3"/>
            <a:srcRect l="74077" t="7515" b="45476"/>
            <a:stretch/>
          </p:blipFill>
          <p:spPr>
            <a:xfrm>
              <a:off x="195038" y="2520559"/>
              <a:ext cx="1626586" cy="931629"/>
            </a:xfrm>
            <a:prstGeom prst="rect">
              <a:avLst/>
            </a:prstGeom>
          </p:spPr>
        </p:pic>
        <p:sp>
          <p:nvSpPr>
            <p:cNvPr id="12" name="TextBox 11">
              <a:extLst>
                <a:ext uri="{FF2B5EF4-FFF2-40B4-BE49-F238E27FC236}">
                  <a16:creationId xmlns:a16="http://schemas.microsoft.com/office/drawing/2014/main" id="{51872F05-B268-C74F-A5BC-AD7E3F7315AE}"/>
                </a:ext>
              </a:extLst>
            </p:cNvPr>
            <p:cNvSpPr txBox="1"/>
            <p:nvPr/>
          </p:nvSpPr>
          <p:spPr>
            <a:xfrm>
              <a:off x="1885625" y="2663208"/>
              <a:ext cx="10041240" cy="707886"/>
            </a:xfrm>
            <a:prstGeom prst="rect">
              <a:avLst/>
            </a:prstGeom>
            <a:noFill/>
          </p:spPr>
          <p:txBody>
            <a:bodyPr wrap="square" rtlCol="0">
              <a:spAutoFit/>
            </a:bodyPr>
            <a:lstStyle/>
            <a:p>
              <a:r>
                <a:rPr lang="en-US" sz="2000" dirty="0" err="1">
                  <a:latin typeface="Calibri" panose="020F0502020204030204" pitchFamily="34" charset="0"/>
                  <a:cs typeface="Calibri" panose="020F0502020204030204" pitchFamily="34" charset="0"/>
                </a:rPr>
                <a:t>Animesh</a:t>
              </a:r>
              <a:r>
                <a:rPr lang="en-US" sz="2000" dirty="0">
                  <a:latin typeface="Calibri" panose="020F0502020204030204" pitchFamily="34" charset="0"/>
                  <a:cs typeface="Calibri" panose="020F0502020204030204" pitchFamily="34" charset="0"/>
                </a:rPr>
                <a:t> Agarwal, Angel Garcia, </a:t>
              </a:r>
              <a:r>
                <a:rPr lang="en-US" sz="2000" dirty="0" err="1">
                  <a:latin typeface="Calibri" panose="020F0502020204030204" pitchFamily="34" charset="0"/>
                  <a:cs typeface="Calibri" panose="020F0502020204030204" pitchFamily="34" charset="0"/>
                </a:rPr>
                <a:t>Sandrasegaram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Gnanakaran</a:t>
              </a:r>
              <a:r>
                <a:rPr lang="en-US" sz="2000" dirty="0">
                  <a:latin typeface="Calibri" panose="020F0502020204030204" pitchFamily="34" charset="0"/>
                  <a:cs typeface="Calibri" panose="020F0502020204030204" pitchFamily="34" charset="0"/>
                </a:rPr>
                <a:t>, Nick </a:t>
              </a:r>
              <a:r>
                <a:rPr lang="en-US" sz="2000" dirty="0" err="1">
                  <a:latin typeface="Calibri" panose="020F0502020204030204" pitchFamily="34" charset="0"/>
                  <a:cs typeface="Calibri" panose="020F0502020204030204" pitchFamily="34" charset="0"/>
                </a:rPr>
                <a:t>Hengartner</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Jeevapani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Hettige</a:t>
              </a:r>
              <a:r>
                <a:rPr lang="en-US" sz="2000" dirty="0">
                  <a:latin typeface="Calibri" panose="020F0502020204030204" pitchFamily="34" charset="0"/>
                  <a:cs typeface="Calibri" panose="020F0502020204030204" pitchFamily="34" charset="0"/>
                </a:rPr>
                <a:t>, Cesar Lopez, Chris Neale, </a:t>
              </a:r>
              <a:r>
                <a:rPr lang="en-US" sz="2000" dirty="0" err="1">
                  <a:latin typeface="Calibri" panose="020F0502020204030204" pitchFamily="34" charset="0"/>
                  <a:cs typeface="Calibri" panose="020F0502020204030204" pitchFamily="34" charset="0"/>
                </a:rPr>
                <a:t>Sumantra</a:t>
              </a:r>
              <a:r>
                <a:rPr lang="en-US" sz="2000" dirty="0">
                  <a:latin typeface="Calibri" panose="020F0502020204030204" pitchFamily="34" charset="0"/>
                  <a:cs typeface="Calibri" panose="020F0502020204030204" pitchFamily="34" charset="0"/>
                </a:rPr>
                <a:t> Sarkar, Tim Travers, Art Voter</a:t>
              </a:r>
            </a:p>
          </p:txBody>
        </p:sp>
      </p:grpSp>
      <p:grpSp>
        <p:nvGrpSpPr>
          <p:cNvPr id="32" name="Group 31">
            <a:extLst>
              <a:ext uri="{FF2B5EF4-FFF2-40B4-BE49-F238E27FC236}">
                <a16:creationId xmlns:a16="http://schemas.microsoft.com/office/drawing/2014/main" id="{45E33D75-0327-1D43-BAFE-DED7FA2D3B7F}"/>
              </a:ext>
            </a:extLst>
          </p:cNvPr>
          <p:cNvGrpSpPr/>
          <p:nvPr/>
        </p:nvGrpSpPr>
        <p:grpSpPr>
          <a:xfrm>
            <a:off x="301711" y="1359235"/>
            <a:ext cx="11661730" cy="1323439"/>
            <a:chOff x="265135" y="1359235"/>
            <a:chExt cx="11661730" cy="1323439"/>
          </a:xfrm>
        </p:grpSpPr>
        <p:sp>
          <p:nvSpPr>
            <p:cNvPr id="18" name="TextBox 17">
              <a:extLst>
                <a:ext uri="{FF2B5EF4-FFF2-40B4-BE49-F238E27FC236}">
                  <a16:creationId xmlns:a16="http://schemas.microsoft.com/office/drawing/2014/main" id="{2AECB25F-27C3-2343-BA4D-C6AB61DAC180}"/>
                </a:ext>
              </a:extLst>
            </p:cNvPr>
            <p:cNvSpPr txBox="1"/>
            <p:nvPr/>
          </p:nvSpPr>
          <p:spPr>
            <a:xfrm>
              <a:off x="1879529" y="1359235"/>
              <a:ext cx="10047336" cy="1323439"/>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Ryan Berg, Harsh Bhatia, Timo Bremer, Tim Carpenter, Gautham </a:t>
              </a:r>
              <a:r>
                <a:rPr lang="en-US" sz="2000" dirty="0" err="1">
                  <a:latin typeface="Calibri" panose="020F0502020204030204" pitchFamily="34" charset="0"/>
                  <a:cs typeface="Calibri" panose="020F0502020204030204" pitchFamily="34" charset="0"/>
                </a:rPr>
                <a:t>Dharuman</a:t>
              </a:r>
              <a:r>
                <a:rPr lang="en-US" sz="2000" dirty="0">
                  <a:latin typeface="Calibri" panose="020F0502020204030204" pitchFamily="34" charset="0"/>
                  <a:cs typeface="Calibri" panose="020F0502020204030204" pitchFamily="34" charset="0"/>
                </a:rPr>
                <a:t>, Francesco Di Natale, Jim </a:t>
              </a:r>
              <a:r>
                <a:rPr lang="en-US" sz="2000" dirty="0" err="1">
                  <a:latin typeface="Calibri" panose="020F0502020204030204" pitchFamily="34" charset="0"/>
                  <a:cs typeface="Calibri" panose="020F0502020204030204" pitchFamily="34" charset="0"/>
                </a:rPr>
                <a:t>Glosli</a:t>
              </a:r>
              <a:r>
                <a:rPr lang="en-US" sz="2000" dirty="0">
                  <a:latin typeface="Calibri" panose="020F0502020204030204" pitchFamily="34" charset="0"/>
                  <a:cs typeface="Calibri" panose="020F0502020204030204" pitchFamily="34" charset="0"/>
                </a:rPr>
                <a:t>, Helgi Ingólfsson, Piyush </a:t>
              </a:r>
              <a:r>
                <a:rPr lang="en-US" sz="2000" dirty="0" err="1">
                  <a:latin typeface="Calibri" panose="020F0502020204030204" pitchFamily="34" charset="0"/>
                  <a:cs typeface="Calibri" panose="020F0502020204030204" pitchFamily="34" charset="0"/>
                </a:rPr>
                <a:t>Karande</a:t>
              </a:r>
              <a:r>
                <a:rPr lang="en-US" sz="2000" dirty="0">
                  <a:latin typeface="Calibri" panose="020F0502020204030204" pitchFamily="34" charset="0"/>
                  <a:cs typeface="Calibri" panose="020F0502020204030204" pitchFamily="34" charset="0"/>
                </a:rPr>
                <a:t>, Felice Lightstone, </a:t>
              </a:r>
              <a:r>
                <a:rPr lang="en-US" sz="2000" dirty="0" err="1">
                  <a:latin typeface="Calibri" panose="020F0502020204030204" pitchFamily="34" charset="0"/>
                  <a:cs typeface="Calibri" panose="020F0502020204030204" pitchFamily="34" charset="0"/>
                </a:rPr>
                <a:t>Shusen</a:t>
              </a:r>
              <a:r>
                <a:rPr lang="en-US" sz="2000" dirty="0">
                  <a:latin typeface="Calibri" panose="020F0502020204030204" pitchFamily="34" charset="0"/>
                  <a:cs typeface="Calibri" panose="020F0502020204030204" pitchFamily="34" charset="0"/>
                </a:rPr>
                <a:t> Liu, Corey </a:t>
              </a:r>
              <a:r>
                <a:rPr lang="en-US" sz="2000" dirty="0" err="1">
                  <a:latin typeface="Calibri" panose="020F0502020204030204" pitchFamily="34" charset="0"/>
                  <a:cs typeface="Calibri" panose="020F0502020204030204" pitchFamily="34" charset="0"/>
                </a:rPr>
                <a:t>McNeish</a:t>
              </a:r>
              <a:r>
                <a:rPr lang="en-US" sz="2000" dirty="0">
                  <a:latin typeface="Calibri" panose="020F0502020204030204" pitchFamily="34" charset="0"/>
                  <a:cs typeface="Calibri" panose="020F0502020204030204" pitchFamily="34" charset="0"/>
                </a:rPr>
                <a:t>, Adam Moody, Joseph Moon, Tomas </a:t>
              </a:r>
              <a:r>
                <a:rPr lang="en-US" sz="2000" dirty="0" err="1">
                  <a:latin typeface="Calibri" panose="020F0502020204030204" pitchFamily="34" charset="0"/>
                  <a:cs typeface="Calibri" panose="020F0502020204030204" pitchFamily="34" charset="0"/>
                </a:rPr>
                <a:t>Oppelstrup</a:t>
              </a:r>
              <a:r>
                <a:rPr lang="en-US" sz="2000" dirty="0">
                  <a:latin typeface="Calibri" panose="020F0502020204030204" pitchFamily="34" charset="0"/>
                  <a:cs typeface="Calibri" panose="020F0502020204030204" pitchFamily="34" charset="0"/>
                </a:rPr>
                <a:t>, Tom </a:t>
              </a:r>
              <a:r>
                <a:rPr lang="en-US" sz="2000" dirty="0" err="1">
                  <a:latin typeface="Calibri" panose="020F0502020204030204" pitchFamily="34" charset="0"/>
                  <a:cs typeface="Calibri" panose="020F0502020204030204" pitchFamily="34" charset="0"/>
                </a:rPr>
                <a:t>Scogland</a:t>
              </a:r>
              <a:r>
                <a:rPr lang="en-US" sz="2000" dirty="0">
                  <a:latin typeface="Calibri" panose="020F0502020204030204" pitchFamily="34" charset="0"/>
                  <a:cs typeface="Calibri" panose="020F0502020204030204" pitchFamily="34" charset="0"/>
                </a:rPr>
                <a:t>, Liam Stanton, Shiv </a:t>
              </a:r>
              <a:r>
                <a:rPr lang="en-US" sz="2000" dirty="0" err="1">
                  <a:latin typeface="Calibri" panose="020F0502020204030204" pitchFamily="34" charset="0"/>
                  <a:cs typeface="Calibri" panose="020F0502020204030204" pitchFamily="34" charset="0"/>
                </a:rPr>
                <a:t>Sundram</a:t>
              </a:r>
              <a:r>
                <a:rPr lang="en-US" sz="2000" dirty="0">
                  <a:latin typeface="Calibri" panose="020F0502020204030204" pitchFamily="34" charset="0"/>
                  <a:cs typeface="Calibri" panose="020F0502020204030204" pitchFamily="34" charset="0"/>
                </a:rPr>
                <a:t>, Michael </a:t>
              </a:r>
              <a:r>
                <a:rPr lang="en-US" sz="2000" dirty="0" err="1">
                  <a:latin typeface="Calibri" panose="020F0502020204030204" pitchFamily="34" charset="0"/>
                  <a:cs typeface="Calibri" panose="020F0502020204030204" pitchFamily="34" charset="0"/>
                </a:rPr>
                <a:t>Surh</a:t>
              </a:r>
              <a:r>
                <a:rPr lang="en-US" sz="2000" dirty="0">
                  <a:latin typeface="Calibri" panose="020F0502020204030204" pitchFamily="34" charset="0"/>
                  <a:cs typeface="Calibri" panose="020F0502020204030204" pitchFamily="34" charset="0"/>
                </a:rPr>
                <a:t>, Fred </a:t>
              </a:r>
              <a:r>
                <a:rPr lang="en-US" sz="2000" dirty="0" err="1">
                  <a:latin typeface="Calibri" panose="020F0502020204030204" pitchFamily="34" charset="0"/>
                  <a:cs typeface="Calibri" panose="020F0502020204030204" pitchFamily="34" charset="0"/>
                </a:rPr>
                <a:t>Streitz</a:t>
              </a:r>
              <a:r>
                <a:rPr lang="en-US" sz="2000" dirty="0">
                  <a:latin typeface="Calibri" panose="020F0502020204030204" pitchFamily="34" charset="0"/>
                  <a:cs typeface="Calibri" panose="020F0502020204030204" pitchFamily="34" charset="0"/>
                </a:rPr>
                <a:t>, Brian Van Essen, </a:t>
              </a:r>
              <a:r>
                <a:rPr lang="en-US" sz="2000" dirty="0" err="1">
                  <a:latin typeface="Calibri" panose="020F0502020204030204" pitchFamily="34" charset="0"/>
                  <a:cs typeface="Calibri" panose="020F0502020204030204" pitchFamily="34" charset="0"/>
                </a:rPr>
                <a:t>Xiaohua</a:t>
              </a:r>
              <a:r>
                <a:rPr lang="en-US" sz="2000" dirty="0">
                  <a:latin typeface="Calibri" panose="020F0502020204030204" pitchFamily="34" charset="0"/>
                  <a:cs typeface="Calibri" panose="020F0502020204030204" pitchFamily="34" charset="0"/>
                </a:rPr>
                <a:t> Zhang</a:t>
              </a:r>
            </a:p>
          </p:txBody>
        </p:sp>
        <p:pic>
          <p:nvPicPr>
            <p:cNvPr id="19" name="Picture 18">
              <a:extLst>
                <a:ext uri="{FF2B5EF4-FFF2-40B4-BE49-F238E27FC236}">
                  <a16:creationId xmlns:a16="http://schemas.microsoft.com/office/drawing/2014/main" id="{051247D9-C374-B24E-BBEF-0D19D39949DB}"/>
                </a:ext>
              </a:extLst>
            </p:cNvPr>
            <p:cNvPicPr>
              <a:picLocks noChangeAspect="1"/>
            </p:cNvPicPr>
            <p:nvPr/>
          </p:nvPicPr>
          <p:blipFill>
            <a:blip r:embed="rId4"/>
            <a:stretch>
              <a:fillRect/>
            </a:stretch>
          </p:blipFill>
          <p:spPr>
            <a:xfrm>
              <a:off x="265135" y="1667131"/>
              <a:ext cx="1486393" cy="584537"/>
            </a:xfrm>
            <a:prstGeom prst="rect">
              <a:avLst/>
            </a:prstGeom>
          </p:spPr>
        </p:pic>
      </p:grpSp>
      <p:grpSp>
        <p:nvGrpSpPr>
          <p:cNvPr id="15" name="Group 14">
            <a:extLst>
              <a:ext uri="{FF2B5EF4-FFF2-40B4-BE49-F238E27FC236}">
                <a16:creationId xmlns:a16="http://schemas.microsoft.com/office/drawing/2014/main" id="{689529CB-6EC2-8C44-9B1C-2A1FFCDB194F}"/>
              </a:ext>
            </a:extLst>
          </p:cNvPr>
          <p:cNvGrpSpPr/>
          <p:nvPr/>
        </p:nvGrpSpPr>
        <p:grpSpPr>
          <a:xfrm>
            <a:off x="431776" y="4941338"/>
            <a:ext cx="11531665" cy="707886"/>
            <a:chOff x="395200" y="4990106"/>
            <a:chExt cx="11531665" cy="707886"/>
          </a:xfrm>
        </p:grpSpPr>
        <p:sp>
          <p:nvSpPr>
            <p:cNvPr id="21" name="TextBox 20">
              <a:extLst>
                <a:ext uri="{FF2B5EF4-FFF2-40B4-BE49-F238E27FC236}">
                  <a16:creationId xmlns:a16="http://schemas.microsoft.com/office/drawing/2014/main" id="{E8D23E81-B18E-924C-93D0-8D47798C3490}"/>
                </a:ext>
              </a:extLst>
            </p:cNvPr>
            <p:cNvSpPr txBox="1"/>
            <p:nvPr/>
          </p:nvSpPr>
          <p:spPr>
            <a:xfrm>
              <a:off x="1912787" y="4990106"/>
              <a:ext cx="10014078" cy="707886"/>
            </a:xfrm>
            <a:prstGeom prst="rect">
              <a:avLst/>
            </a:prstGeom>
            <a:noFill/>
          </p:spPr>
          <p:txBody>
            <a:bodyPr wrap="square" rtlCol="0">
              <a:spAutoFit/>
            </a:bodyPr>
            <a:lstStyle/>
            <a:p>
              <a:r>
                <a:rPr lang="en-US" sz="2000" dirty="0" err="1">
                  <a:latin typeface="Calibri" panose="020F0502020204030204" pitchFamily="34" charset="0"/>
                  <a:cs typeface="Calibri" panose="020F0502020204030204" pitchFamily="34" charset="0"/>
                </a:rPr>
                <a:t>Debanjan</a:t>
              </a:r>
              <a:r>
                <a:rPr lang="en-US" sz="2000" dirty="0">
                  <a:latin typeface="Calibri" panose="020F0502020204030204" pitchFamily="34" charset="0"/>
                  <a:cs typeface="Calibri" panose="020F0502020204030204" pitchFamily="34" charset="0"/>
                </a:rPr>
                <a:t> Goswami, </a:t>
              </a:r>
              <a:r>
                <a:rPr lang="en-US" sz="2000" dirty="0" err="1">
                  <a:latin typeface="Calibri" panose="020F0502020204030204" pitchFamily="34" charset="0"/>
                  <a:cs typeface="Calibri" panose="020F0502020204030204" pitchFamily="34" charset="0"/>
                </a:rPr>
                <a:t>Gulcin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Gulten</a:t>
              </a:r>
              <a:r>
                <a:rPr lang="en-US" sz="2000" dirty="0">
                  <a:latin typeface="Calibri" panose="020F0502020204030204" pitchFamily="34" charset="0"/>
                  <a:cs typeface="Calibri" panose="020F0502020204030204" pitchFamily="34" charset="0"/>
                </a:rPr>
                <a:t>, Frantz Jean-Francois, Dwight </a:t>
              </a:r>
              <a:r>
                <a:rPr lang="en-US" sz="2000" dirty="0" err="1">
                  <a:latin typeface="Calibri" panose="020F0502020204030204" pitchFamily="34" charset="0"/>
                  <a:cs typeface="Calibri" panose="020F0502020204030204" pitchFamily="34" charset="0"/>
                </a:rPr>
                <a:t>Nissley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Rebika</a:t>
              </a:r>
              <a:r>
                <a:rPr lang="en-US" sz="2000" dirty="0">
                  <a:latin typeface="Calibri" panose="020F0502020204030204" pitchFamily="34" charset="0"/>
                  <a:cs typeface="Calibri" panose="020F0502020204030204" pitchFamily="34" charset="0"/>
                </a:rPr>
                <a:t> Shrestha, Andy Stephen, Dhirendra </a:t>
              </a:r>
              <a:r>
                <a:rPr lang="en-US" sz="2000" dirty="0" err="1">
                  <a:latin typeface="Calibri" panose="020F0502020204030204" pitchFamily="34" charset="0"/>
                  <a:cs typeface="Calibri" panose="020F0502020204030204" pitchFamily="34" charset="0"/>
                </a:rPr>
                <a:t>Simanshu</a:t>
              </a:r>
              <a:r>
                <a:rPr lang="en-US" sz="2000" dirty="0">
                  <a:latin typeface="Calibri" panose="020F0502020204030204" pitchFamily="34" charset="0"/>
                  <a:cs typeface="Calibri" panose="020F0502020204030204" pitchFamily="34" charset="0"/>
                </a:rPr>
                <a:t>, Tommy </a:t>
              </a:r>
              <a:r>
                <a:rPr lang="en-US" sz="2000" dirty="0" err="1">
                  <a:latin typeface="Calibri" panose="020F0502020204030204" pitchFamily="34" charset="0"/>
                  <a:cs typeface="Calibri" panose="020F0502020204030204" pitchFamily="34" charset="0"/>
                </a:rPr>
                <a:t>Turbyville</a:t>
              </a:r>
              <a:r>
                <a:rPr lang="en-US" sz="2000" dirty="0">
                  <a:latin typeface="Calibri" panose="020F0502020204030204" pitchFamily="34" charset="0"/>
                  <a:cs typeface="Calibri" panose="020F0502020204030204" pitchFamily="34" charset="0"/>
                </a:rPr>
                <a:t>, Que Van</a:t>
              </a:r>
            </a:p>
          </p:txBody>
        </p:sp>
        <p:grpSp>
          <p:nvGrpSpPr>
            <p:cNvPr id="22" name="Group 21">
              <a:extLst>
                <a:ext uri="{FF2B5EF4-FFF2-40B4-BE49-F238E27FC236}">
                  <a16:creationId xmlns:a16="http://schemas.microsoft.com/office/drawing/2014/main" id="{F876C318-881A-2142-AE3C-280C047FAB38}"/>
                </a:ext>
              </a:extLst>
            </p:cNvPr>
            <p:cNvGrpSpPr/>
            <p:nvPr/>
          </p:nvGrpSpPr>
          <p:grpSpPr>
            <a:xfrm>
              <a:off x="395200" y="4990293"/>
              <a:ext cx="1226263" cy="645956"/>
              <a:chOff x="298114" y="1360316"/>
              <a:chExt cx="1226263" cy="645956"/>
            </a:xfrm>
          </p:grpSpPr>
          <p:pic>
            <p:nvPicPr>
              <p:cNvPr id="23" name="Picture 22">
                <a:extLst>
                  <a:ext uri="{FF2B5EF4-FFF2-40B4-BE49-F238E27FC236}">
                    <a16:creationId xmlns:a16="http://schemas.microsoft.com/office/drawing/2014/main" id="{3C25BCD8-2CFD-6D46-911B-45CD9311965D}"/>
                  </a:ext>
                </a:extLst>
              </p:cNvPr>
              <p:cNvPicPr>
                <a:picLocks noChangeAspect="1"/>
              </p:cNvPicPr>
              <p:nvPr/>
            </p:nvPicPr>
            <p:blipFill rotWithShape="1">
              <a:blip r:embed="rId3"/>
              <a:srcRect l="46147" t="56351" r="28772" b="10991"/>
              <a:stretch/>
            </p:blipFill>
            <p:spPr>
              <a:xfrm>
                <a:off x="298114" y="1360316"/>
                <a:ext cx="1029193" cy="423247"/>
              </a:xfrm>
              <a:prstGeom prst="rect">
                <a:avLst/>
              </a:prstGeom>
            </p:spPr>
          </p:pic>
          <p:pic>
            <p:nvPicPr>
              <p:cNvPr id="24" name="Picture 23">
                <a:extLst>
                  <a:ext uri="{FF2B5EF4-FFF2-40B4-BE49-F238E27FC236}">
                    <a16:creationId xmlns:a16="http://schemas.microsoft.com/office/drawing/2014/main" id="{A87A419B-7040-4645-BAE7-7B4F2BAA65D6}"/>
                  </a:ext>
                </a:extLst>
              </p:cNvPr>
              <p:cNvPicPr>
                <a:picLocks noChangeAspect="1"/>
              </p:cNvPicPr>
              <p:nvPr/>
            </p:nvPicPr>
            <p:blipFill rotWithShape="1">
              <a:blip r:embed="rId3"/>
              <a:srcRect l="71439" t="69584" b="10991"/>
              <a:stretch/>
            </p:blipFill>
            <p:spPr>
              <a:xfrm>
                <a:off x="352440" y="1754523"/>
                <a:ext cx="1171937" cy="251749"/>
              </a:xfrm>
              <a:prstGeom prst="rect">
                <a:avLst/>
              </a:prstGeom>
            </p:spPr>
          </p:pic>
        </p:grpSp>
      </p:grpSp>
      <p:grpSp>
        <p:nvGrpSpPr>
          <p:cNvPr id="14" name="Group 13">
            <a:extLst>
              <a:ext uri="{FF2B5EF4-FFF2-40B4-BE49-F238E27FC236}">
                <a16:creationId xmlns:a16="http://schemas.microsoft.com/office/drawing/2014/main" id="{1D6277B6-FACF-1847-B739-1FE380337666}"/>
              </a:ext>
            </a:extLst>
          </p:cNvPr>
          <p:cNvGrpSpPr/>
          <p:nvPr/>
        </p:nvGrpSpPr>
        <p:grpSpPr>
          <a:xfrm>
            <a:off x="530311" y="5831397"/>
            <a:ext cx="11399870" cy="408187"/>
            <a:chOff x="493735" y="5831397"/>
            <a:chExt cx="11399870" cy="408187"/>
          </a:xfrm>
        </p:grpSpPr>
        <p:sp>
          <p:nvSpPr>
            <p:cNvPr id="16" name="TextBox 15">
              <a:extLst>
                <a:ext uri="{FF2B5EF4-FFF2-40B4-BE49-F238E27FC236}">
                  <a16:creationId xmlns:a16="http://schemas.microsoft.com/office/drawing/2014/main" id="{DAF7FC88-60B3-2E4C-92F4-91128AFECF31}"/>
                </a:ext>
              </a:extLst>
            </p:cNvPr>
            <p:cNvSpPr txBox="1"/>
            <p:nvPr/>
          </p:nvSpPr>
          <p:spPr>
            <a:xfrm>
              <a:off x="1879528" y="5839474"/>
              <a:ext cx="10014077"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Bruce </a:t>
              </a:r>
              <a:r>
                <a:rPr lang="en-US" sz="2000" dirty="0" err="1">
                  <a:latin typeface="Calibri" panose="020F0502020204030204" pitchFamily="34" charset="0"/>
                  <a:cs typeface="Calibri" panose="020F0502020204030204" pitchFamily="34" charset="0"/>
                </a:rPr>
                <a:t>D'Amora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Changhoan</a:t>
              </a:r>
              <a:r>
                <a:rPr lang="en-US" sz="2000" dirty="0">
                  <a:latin typeface="Calibri" panose="020F0502020204030204" pitchFamily="34" charset="0"/>
                  <a:cs typeface="Calibri" panose="020F0502020204030204" pitchFamily="34" charset="0"/>
                </a:rPr>
                <a:t> Kim, Claudia </a:t>
              </a:r>
              <a:r>
                <a:rPr lang="en-US" sz="2000" dirty="0" err="1">
                  <a:latin typeface="Calibri" panose="020F0502020204030204" pitchFamily="34" charset="0"/>
                  <a:cs typeface="Calibri" panose="020F0502020204030204" pitchFamily="34" charset="0"/>
                </a:rPr>
                <a:t>Misale</a:t>
              </a:r>
              <a:r>
                <a:rPr lang="en-US" sz="2000" dirty="0">
                  <a:latin typeface="Calibri" panose="020F0502020204030204" pitchFamily="34" charset="0"/>
                  <a:cs typeface="Calibri" panose="020F0502020204030204" pitchFamily="34" charset="0"/>
                </a:rPr>
                <a:t>, Lars </a:t>
              </a:r>
              <a:r>
                <a:rPr lang="en-US" sz="2000" dirty="0" err="1">
                  <a:latin typeface="Calibri" panose="020F0502020204030204" pitchFamily="34" charset="0"/>
                  <a:cs typeface="Calibri" panose="020F0502020204030204" pitchFamily="34" charset="0"/>
                </a:rPr>
                <a:t>Schneidenbach</a:t>
              </a:r>
              <a:r>
                <a:rPr lang="en-US" sz="2000" dirty="0">
                  <a:latin typeface="Calibri" panose="020F0502020204030204" pitchFamily="34" charset="0"/>
                  <a:cs typeface="Calibri" panose="020F0502020204030204" pitchFamily="34" charset="0"/>
                </a:rPr>
                <a:t>, Sara </a:t>
              </a:r>
              <a:r>
                <a:rPr lang="en-US" sz="2000" dirty="0" err="1">
                  <a:latin typeface="Calibri" panose="020F0502020204030204" pitchFamily="34" charset="0"/>
                  <a:cs typeface="Calibri" panose="020F0502020204030204" pitchFamily="34" charset="0"/>
                </a:rPr>
                <a:t>Kokkila</a:t>
              </a:r>
              <a:r>
                <a:rPr lang="en-US" sz="2000" dirty="0">
                  <a:latin typeface="Calibri" panose="020F0502020204030204" pitchFamily="34" charset="0"/>
                  <a:cs typeface="Calibri" panose="020F0502020204030204" pitchFamily="34" charset="0"/>
                </a:rPr>
                <a:t> Schumacher</a:t>
              </a:r>
            </a:p>
          </p:txBody>
        </p:sp>
        <p:pic>
          <p:nvPicPr>
            <p:cNvPr id="26" name="Picture 4" descr="5300_IBM_Black">
              <a:extLst>
                <a:ext uri="{FF2B5EF4-FFF2-40B4-BE49-F238E27FC236}">
                  <a16:creationId xmlns:a16="http://schemas.microsoft.com/office/drawing/2014/main" id="{87D5BF0D-DD87-EC47-BCEF-DEAFDC361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35" y="5831397"/>
              <a:ext cx="1029193" cy="38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a:extLst>
              <a:ext uri="{FF2B5EF4-FFF2-40B4-BE49-F238E27FC236}">
                <a16:creationId xmlns:a16="http://schemas.microsoft.com/office/drawing/2014/main" id="{F3F42D8A-F156-B040-817D-145C9190B25E}"/>
              </a:ext>
            </a:extLst>
          </p:cNvPr>
          <p:cNvGrpSpPr/>
          <p:nvPr/>
        </p:nvGrpSpPr>
        <p:grpSpPr>
          <a:xfrm>
            <a:off x="334969" y="3636644"/>
            <a:ext cx="11205808" cy="527604"/>
            <a:chOff x="298393" y="3465956"/>
            <a:chExt cx="11205808" cy="527604"/>
          </a:xfrm>
        </p:grpSpPr>
        <p:sp>
          <p:nvSpPr>
            <p:cNvPr id="8" name="TextBox 7">
              <a:extLst>
                <a:ext uri="{FF2B5EF4-FFF2-40B4-BE49-F238E27FC236}">
                  <a16:creationId xmlns:a16="http://schemas.microsoft.com/office/drawing/2014/main" id="{AD3D9188-2AE5-C947-B3F4-8DE66EC7A908}"/>
                </a:ext>
              </a:extLst>
            </p:cNvPr>
            <p:cNvSpPr txBox="1"/>
            <p:nvPr/>
          </p:nvSpPr>
          <p:spPr>
            <a:xfrm>
              <a:off x="1912787" y="3545092"/>
              <a:ext cx="959141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Arvind Ramanathan</a:t>
              </a:r>
            </a:p>
          </p:txBody>
        </p:sp>
        <p:pic>
          <p:nvPicPr>
            <p:cNvPr id="3" name="Picture 2">
              <a:extLst>
                <a:ext uri="{FF2B5EF4-FFF2-40B4-BE49-F238E27FC236}">
                  <a16:creationId xmlns:a16="http://schemas.microsoft.com/office/drawing/2014/main" id="{3463592B-AFC6-1044-AE01-2C9E4C6BCC76}"/>
                </a:ext>
              </a:extLst>
            </p:cNvPr>
            <p:cNvPicPr>
              <a:picLocks noChangeAspect="1"/>
            </p:cNvPicPr>
            <p:nvPr/>
          </p:nvPicPr>
          <p:blipFill>
            <a:blip r:embed="rId6"/>
            <a:stretch>
              <a:fillRect/>
            </a:stretch>
          </p:blipFill>
          <p:spPr>
            <a:xfrm>
              <a:off x="298393" y="3465956"/>
              <a:ext cx="1419876" cy="527604"/>
            </a:xfrm>
            <a:prstGeom prst="rect">
              <a:avLst/>
            </a:prstGeom>
          </p:spPr>
        </p:pic>
      </p:grpSp>
      <p:grpSp>
        <p:nvGrpSpPr>
          <p:cNvPr id="29" name="Group 28">
            <a:extLst>
              <a:ext uri="{FF2B5EF4-FFF2-40B4-BE49-F238E27FC236}">
                <a16:creationId xmlns:a16="http://schemas.microsoft.com/office/drawing/2014/main" id="{1A836610-C466-4547-9B64-26A5429C79D5}"/>
              </a:ext>
            </a:extLst>
          </p:cNvPr>
          <p:cNvGrpSpPr/>
          <p:nvPr/>
        </p:nvGrpSpPr>
        <p:grpSpPr>
          <a:xfrm>
            <a:off x="446924" y="4287185"/>
            <a:ext cx="11093853" cy="619054"/>
            <a:chOff x="410348" y="4250609"/>
            <a:chExt cx="11093853" cy="619054"/>
          </a:xfrm>
        </p:grpSpPr>
        <p:pic>
          <p:nvPicPr>
            <p:cNvPr id="7" name="Picture 6">
              <a:extLst>
                <a:ext uri="{FF2B5EF4-FFF2-40B4-BE49-F238E27FC236}">
                  <a16:creationId xmlns:a16="http://schemas.microsoft.com/office/drawing/2014/main" id="{F8014221-AC31-3947-A7E5-04380B278465}"/>
                </a:ext>
              </a:extLst>
            </p:cNvPr>
            <p:cNvPicPr>
              <a:picLocks noChangeAspect="1"/>
            </p:cNvPicPr>
            <p:nvPr/>
          </p:nvPicPr>
          <p:blipFill rotWithShape="1">
            <a:blip r:embed="rId3"/>
            <a:srcRect t="60196" r="75712"/>
            <a:stretch/>
          </p:blipFill>
          <p:spPr>
            <a:xfrm>
              <a:off x="410348" y="4250609"/>
              <a:ext cx="1195967" cy="619054"/>
            </a:xfrm>
            <a:prstGeom prst="rect">
              <a:avLst/>
            </a:prstGeom>
          </p:spPr>
        </p:pic>
        <p:sp>
          <p:nvSpPr>
            <p:cNvPr id="28" name="TextBox 27">
              <a:extLst>
                <a:ext uri="{FF2B5EF4-FFF2-40B4-BE49-F238E27FC236}">
                  <a16:creationId xmlns:a16="http://schemas.microsoft.com/office/drawing/2014/main" id="{81E50068-B95B-7640-8ADC-F130E7EED7DC}"/>
                </a:ext>
              </a:extLst>
            </p:cNvPr>
            <p:cNvSpPr txBox="1"/>
            <p:nvPr/>
          </p:nvSpPr>
          <p:spPr>
            <a:xfrm>
              <a:off x="1912787" y="4375470"/>
              <a:ext cx="9591414" cy="400110"/>
            </a:xfrm>
            <a:prstGeom prst="rect">
              <a:avLst/>
            </a:prstGeom>
            <a:noFill/>
          </p:spPr>
          <p:txBody>
            <a:bodyPr wrap="square" rtlCol="0">
              <a:spAutoFit/>
            </a:bodyPr>
            <a:lstStyle/>
            <a:p>
              <a:r>
                <a:rPr lang="en-US" sz="2000" dirty="0" err="1">
                  <a:latin typeface="Calibri" panose="020F0502020204030204" pitchFamily="34" charset="0"/>
                  <a:cs typeface="Calibri" panose="020F0502020204030204" pitchFamily="34" charset="0"/>
                </a:rPr>
                <a:t>Debsindhu</a:t>
              </a:r>
              <a:r>
                <a:rPr lang="en-US" sz="2000" dirty="0">
                  <a:latin typeface="Calibri" panose="020F0502020204030204" pitchFamily="34" charset="0"/>
                  <a:cs typeface="Calibri" panose="020F0502020204030204" pitchFamily="34" charset="0"/>
                </a:rPr>
                <a:t> Bhowmik,</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Christopher Stanley</a:t>
              </a:r>
              <a:endParaRPr lang="en-US" sz="2000" b="1"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429229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48289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998C-F70E-DF46-BA81-8D10285E9C9E}"/>
              </a:ext>
            </a:extLst>
          </p:cNvPr>
          <p:cNvSpPr>
            <a:spLocks noGrp="1"/>
          </p:cNvSpPr>
          <p:nvPr>
            <p:ph type="title"/>
          </p:nvPr>
        </p:nvSpPr>
        <p:spPr/>
        <p:txBody>
          <a:bodyPr/>
          <a:lstStyle/>
          <a:p>
            <a:r>
              <a:rPr lang="en-US" dirty="0"/>
              <a:t>Flux Hands-on (Installing and Building)</a:t>
            </a:r>
          </a:p>
        </p:txBody>
      </p:sp>
      <p:sp>
        <p:nvSpPr>
          <p:cNvPr id="6" name="Text Placeholder 5">
            <a:extLst>
              <a:ext uri="{FF2B5EF4-FFF2-40B4-BE49-F238E27FC236}">
                <a16:creationId xmlns:a16="http://schemas.microsoft.com/office/drawing/2014/main" id="{E0C48834-846A-1747-9545-4977B2AE14E1}"/>
              </a:ext>
            </a:extLst>
          </p:cNvPr>
          <p:cNvSpPr>
            <a:spLocks noGrp="1"/>
          </p:cNvSpPr>
          <p:nvPr>
            <p:ph type="body" sz="quarter" idx="13"/>
          </p:nvPr>
        </p:nvSpPr>
        <p:spPr/>
        <p:txBody>
          <a:bodyPr/>
          <a:lstStyle/>
          <a:p>
            <a:endParaRPr lang="en-US"/>
          </a:p>
        </p:txBody>
      </p:sp>
      <p:sp>
        <p:nvSpPr>
          <p:cNvPr id="7" name="Text Placeholder 4">
            <a:extLst>
              <a:ext uri="{FF2B5EF4-FFF2-40B4-BE49-F238E27FC236}">
                <a16:creationId xmlns:a16="http://schemas.microsoft.com/office/drawing/2014/main" id="{32FD1FA7-33B2-394F-AD9B-043656C25A91}"/>
              </a:ext>
            </a:extLst>
          </p:cNvPr>
          <p:cNvSpPr txBox="1">
            <a:spLocks/>
          </p:cNvSpPr>
          <p:nvPr/>
        </p:nvSpPr>
        <p:spPr>
          <a:xfrm>
            <a:off x="7315200" y="3096715"/>
            <a:ext cx="4601228" cy="477838"/>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a:t>Anthony Agelastos, Dong H. Ahn, Frank Di Natale, Stephen Herbein, Dan Milroy, Tapasya Patki</a:t>
            </a:r>
            <a:endParaRPr lang="en-US" dirty="0"/>
          </a:p>
        </p:txBody>
      </p:sp>
    </p:spTree>
    <p:extLst>
      <p:ext uri="{BB962C8B-B14F-4D97-AF65-F5344CB8AC3E}">
        <p14:creationId xmlns:p14="http://schemas.microsoft.com/office/powerpoint/2010/main" val="374490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476E0-2E58-594C-A9D0-3461BB115D84}"/>
              </a:ext>
            </a:extLst>
          </p:cNvPr>
          <p:cNvSpPr>
            <a:spLocks noGrp="1"/>
          </p:cNvSpPr>
          <p:nvPr>
            <p:ph type="title"/>
          </p:nvPr>
        </p:nvSpPr>
        <p:spPr/>
        <p:txBody>
          <a:bodyPr/>
          <a:lstStyle/>
          <a:p>
            <a:r>
              <a:rPr lang="en-US" dirty="0"/>
              <a:t>Poly Repo Summary</a:t>
            </a:r>
          </a:p>
        </p:txBody>
      </p:sp>
      <p:sp>
        <p:nvSpPr>
          <p:cNvPr id="3" name="TextBox 2">
            <a:extLst>
              <a:ext uri="{FF2B5EF4-FFF2-40B4-BE49-F238E27FC236}">
                <a16:creationId xmlns:a16="http://schemas.microsoft.com/office/drawing/2014/main" id="{AFD2F6D1-5266-4F4A-A93C-BC2E1C30BC89}"/>
              </a:ext>
            </a:extLst>
          </p:cNvPr>
          <p:cNvSpPr txBox="1"/>
          <p:nvPr/>
        </p:nvSpPr>
        <p:spPr>
          <a:xfrm>
            <a:off x="3486615" y="1622502"/>
            <a:ext cx="7996236" cy="461665"/>
          </a:xfrm>
          <a:prstGeom prst="rect">
            <a:avLst/>
          </a:prstGeom>
          <a:noFill/>
        </p:spPr>
        <p:txBody>
          <a:bodyPr wrap="square" rtlCol="0">
            <a:spAutoFit/>
          </a:bodyPr>
          <a:lstStyle/>
          <a:p>
            <a:pPr marL="380990" indent="-380990">
              <a:buFont typeface="Arial" panose="020B0604020202020204" pitchFamily="34" charset="0"/>
              <a:buChar char="•"/>
            </a:pPr>
            <a:r>
              <a:rPr lang="en-US" sz="2400" dirty="0"/>
              <a:t>Contains </a:t>
            </a:r>
            <a:r>
              <a:rPr lang="en-US" sz="2400" dirty="0" err="1"/>
              <a:t>setuid</a:t>
            </a:r>
            <a:r>
              <a:rPr lang="en-US" sz="2400" dirty="0"/>
              <a:t> binary &amp; libraries for multi-user support</a:t>
            </a:r>
          </a:p>
        </p:txBody>
      </p:sp>
      <p:sp>
        <p:nvSpPr>
          <p:cNvPr id="4" name="Rectangle 3">
            <a:extLst>
              <a:ext uri="{FF2B5EF4-FFF2-40B4-BE49-F238E27FC236}">
                <a16:creationId xmlns:a16="http://schemas.microsoft.com/office/drawing/2014/main" id="{F07EB954-F183-0240-B985-4E0F92C18714}"/>
              </a:ext>
            </a:extLst>
          </p:cNvPr>
          <p:cNvSpPr/>
          <p:nvPr/>
        </p:nvSpPr>
        <p:spPr bwMode="auto">
          <a:xfrm>
            <a:off x="925550" y="2659384"/>
            <a:ext cx="2245112" cy="2000897"/>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dirty="0">
                <a:solidFill>
                  <a:srgbClr val="000000"/>
                </a:solidFill>
              </a:rPr>
              <a:t>flux-core</a:t>
            </a:r>
          </a:p>
        </p:txBody>
      </p:sp>
      <p:sp>
        <p:nvSpPr>
          <p:cNvPr id="5" name="Rectangle 4">
            <a:extLst>
              <a:ext uri="{FF2B5EF4-FFF2-40B4-BE49-F238E27FC236}">
                <a16:creationId xmlns:a16="http://schemas.microsoft.com/office/drawing/2014/main" id="{258DAA45-BE28-7B4E-AB63-43E28DBC99BF}"/>
              </a:ext>
            </a:extLst>
          </p:cNvPr>
          <p:cNvSpPr/>
          <p:nvPr/>
        </p:nvSpPr>
        <p:spPr bwMode="auto">
          <a:xfrm>
            <a:off x="925551" y="5235498"/>
            <a:ext cx="2245112" cy="1046356"/>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dirty="0">
                <a:solidFill>
                  <a:srgbClr val="000000"/>
                </a:solidFill>
              </a:rPr>
              <a:t>flux-sched</a:t>
            </a:r>
          </a:p>
        </p:txBody>
      </p:sp>
      <p:sp>
        <p:nvSpPr>
          <p:cNvPr id="6" name="Rectangle 5">
            <a:extLst>
              <a:ext uri="{FF2B5EF4-FFF2-40B4-BE49-F238E27FC236}">
                <a16:creationId xmlns:a16="http://schemas.microsoft.com/office/drawing/2014/main" id="{749515CB-D3BB-B846-B6B4-E2CAAAF4B822}"/>
              </a:ext>
            </a:extLst>
          </p:cNvPr>
          <p:cNvSpPr/>
          <p:nvPr/>
        </p:nvSpPr>
        <p:spPr bwMode="auto">
          <a:xfrm>
            <a:off x="925551" y="1622502"/>
            <a:ext cx="2245111" cy="461665"/>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800" dirty="0">
                <a:solidFill>
                  <a:srgbClr val="000000"/>
                </a:solidFill>
              </a:rPr>
              <a:t>flux-security</a:t>
            </a:r>
          </a:p>
        </p:txBody>
      </p:sp>
      <p:sp>
        <p:nvSpPr>
          <p:cNvPr id="7" name="TextBox 6">
            <a:extLst>
              <a:ext uri="{FF2B5EF4-FFF2-40B4-BE49-F238E27FC236}">
                <a16:creationId xmlns:a16="http://schemas.microsoft.com/office/drawing/2014/main" id="{782AA6F1-85A1-6849-9E4B-FBB0E87415B8}"/>
              </a:ext>
            </a:extLst>
          </p:cNvPr>
          <p:cNvSpPr txBox="1"/>
          <p:nvPr/>
        </p:nvSpPr>
        <p:spPr>
          <a:xfrm>
            <a:off x="3486615" y="2239410"/>
            <a:ext cx="6330988" cy="2677656"/>
          </a:xfrm>
          <a:prstGeom prst="rect">
            <a:avLst/>
          </a:prstGeom>
          <a:noFill/>
        </p:spPr>
        <p:txBody>
          <a:bodyPr wrap="square" rtlCol="0">
            <a:spAutoFit/>
          </a:bodyPr>
          <a:lstStyle/>
          <a:p>
            <a:pPr marL="380990" indent="-380990">
              <a:buFont typeface="Arial" panose="020B0604020202020204" pitchFamily="34" charset="0"/>
              <a:buChar char="•"/>
            </a:pPr>
            <a:r>
              <a:rPr lang="en-US" sz="2400" dirty="0"/>
              <a:t>Resource Manager</a:t>
            </a:r>
          </a:p>
          <a:p>
            <a:pPr marL="380990" indent="-380990">
              <a:buFont typeface="Arial" panose="020B0604020202020204" pitchFamily="34" charset="0"/>
              <a:buChar char="•"/>
            </a:pPr>
            <a:r>
              <a:rPr lang="en-US" sz="2400" dirty="0"/>
              <a:t>Core services:</a:t>
            </a:r>
          </a:p>
          <a:p>
            <a:pPr marL="838190" lvl="1" indent="-380990">
              <a:buFont typeface="Arial" panose="020B0604020202020204" pitchFamily="34" charset="0"/>
              <a:buChar char="•"/>
            </a:pPr>
            <a:r>
              <a:rPr lang="en-US" sz="2400" dirty="0"/>
              <a:t>Key-Value Store</a:t>
            </a:r>
          </a:p>
          <a:p>
            <a:pPr marL="838190" lvl="1" indent="-380990">
              <a:buFont typeface="Arial" panose="020B0604020202020204" pitchFamily="34" charset="0"/>
              <a:buChar char="•"/>
            </a:pPr>
            <a:r>
              <a:rPr lang="en-US" sz="2400" dirty="0"/>
              <a:t>Job Manager</a:t>
            </a:r>
          </a:p>
          <a:p>
            <a:pPr marL="838190" lvl="1" indent="-380990">
              <a:buFont typeface="Arial" panose="020B0604020202020204" pitchFamily="34" charset="0"/>
              <a:buChar char="•"/>
            </a:pPr>
            <a:r>
              <a:rPr lang="en-US" sz="2400" dirty="0"/>
              <a:t>Simple Scheduler</a:t>
            </a:r>
          </a:p>
          <a:p>
            <a:pPr marL="380990" indent="-380990">
              <a:buFont typeface="Arial" panose="020B0604020202020204" pitchFamily="34" charset="0"/>
              <a:buChar char="•"/>
            </a:pPr>
            <a:r>
              <a:rPr lang="en-US" sz="2400" dirty="0"/>
              <a:t>Python Bindings</a:t>
            </a:r>
          </a:p>
          <a:p>
            <a:pPr marL="380990" indent="-380990">
              <a:buFont typeface="Arial" panose="020B0604020202020204" pitchFamily="34" charset="0"/>
              <a:buChar char="•"/>
            </a:pPr>
            <a:r>
              <a:rPr lang="en-US" sz="2400" dirty="0"/>
              <a:t>Most Front-End CLIs</a:t>
            </a:r>
          </a:p>
        </p:txBody>
      </p:sp>
      <p:sp>
        <p:nvSpPr>
          <p:cNvPr id="8" name="TextBox 7">
            <a:extLst>
              <a:ext uri="{FF2B5EF4-FFF2-40B4-BE49-F238E27FC236}">
                <a16:creationId xmlns:a16="http://schemas.microsoft.com/office/drawing/2014/main" id="{0283AC3D-AFA5-CE48-90A2-38ED31A254B4}"/>
              </a:ext>
            </a:extLst>
          </p:cNvPr>
          <p:cNvSpPr txBox="1"/>
          <p:nvPr/>
        </p:nvSpPr>
        <p:spPr>
          <a:xfrm>
            <a:off x="3586164" y="5262856"/>
            <a:ext cx="7996236" cy="830997"/>
          </a:xfrm>
          <a:prstGeom prst="rect">
            <a:avLst/>
          </a:prstGeom>
          <a:noFill/>
        </p:spPr>
        <p:txBody>
          <a:bodyPr wrap="square" rtlCol="0">
            <a:spAutoFit/>
          </a:bodyPr>
          <a:lstStyle/>
          <a:p>
            <a:pPr marL="380990" indent="-380990">
              <a:buFont typeface="Arial" panose="020B0604020202020204" pitchFamily="34" charset="0"/>
              <a:buChar char="•"/>
            </a:pPr>
            <a:r>
              <a:rPr lang="en-US" sz="2400" dirty="0"/>
              <a:t>Graph-based Resource Database</a:t>
            </a:r>
          </a:p>
          <a:p>
            <a:pPr marL="380990" indent="-380990">
              <a:buFont typeface="Arial" panose="020B0604020202020204" pitchFamily="34" charset="0"/>
              <a:buChar char="•"/>
            </a:pPr>
            <a:r>
              <a:rPr lang="en-US" sz="2400" dirty="0"/>
              <a:t>Queue Manager with advanced scheduling policies</a:t>
            </a:r>
          </a:p>
        </p:txBody>
      </p:sp>
      <p:cxnSp>
        <p:nvCxnSpPr>
          <p:cNvPr id="10" name="Straight Arrow Connector 9">
            <a:extLst>
              <a:ext uri="{FF2B5EF4-FFF2-40B4-BE49-F238E27FC236}">
                <a16:creationId xmlns:a16="http://schemas.microsoft.com/office/drawing/2014/main" id="{C5853298-1FCA-0745-81CA-283F379A660D}"/>
              </a:ext>
            </a:extLst>
          </p:cNvPr>
          <p:cNvCxnSpPr>
            <a:stCxn id="6" idx="2"/>
            <a:endCxn id="4" idx="0"/>
          </p:cNvCxnSpPr>
          <p:nvPr/>
        </p:nvCxnSpPr>
        <p:spPr>
          <a:xfrm flipH="1">
            <a:off x="2048106" y="2084167"/>
            <a:ext cx="1" cy="575217"/>
          </a:xfrm>
          <a:prstGeom prst="straightConnector1">
            <a:avLst/>
          </a:prstGeom>
          <a:ln w="38100" cmpd="sng">
            <a:solidFill>
              <a:schemeClr val="accent1">
                <a:lumMod val="75000"/>
              </a:schemeClr>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8D2CB4A-3ECD-6249-AFA7-EDF9B2432672}"/>
              </a:ext>
            </a:extLst>
          </p:cNvPr>
          <p:cNvCxnSpPr>
            <a:cxnSpLocks/>
            <a:stCxn id="4" idx="2"/>
            <a:endCxn id="5" idx="0"/>
          </p:cNvCxnSpPr>
          <p:nvPr/>
        </p:nvCxnSpPr>
        <p:spPr>
          <a:xfrm>
            <a:off x="2048106" y="4660281"/>
            <a:ext cx="1" cy="575217"/>
          </a:xfrm>
          <a:prstGeom prst="straightConnector1">
            <a:avLst/>
          </a:prstGeom>
          <a:ln w="38100" cmpd="sng">
            <a:solidFill>
              <a:schemeClr val="accent1">
                <a:lumMod val="75000"/>
              </a:schemeClr>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289C720-B92B-4740-832F-8C6821FDB27A}"/>
              </a:ext>
            </a:extLst>
          </p:cNvPr>
          <p:cNvSpPr txBox="1"/>
          <p:nvPr/>
        </p:nvSpPr>
        <p:spPr>
          <a:xfrm>
            <a:off x="594736" y="2239410"/>
            <a:ext cx="1453370" cy="369332"/>
          </a:xfrm>
          <a:prstGeom prst="rect">
            <a:avLst/>
          </a:prstGeom>
          <a:noFill/>
        </p:spPr>
        <p:txBody>
          <a:bodyPr wrap="square" rtlCol="0">
            <a:spAutoFit/>
          </a:bodyPr>
          <a:lstStyle/>
          <a:p>
            <a:pPr algn="r"/>
            <a:r>
              <a:rPr lang="en-US" dirty="0"/>
              <a:t>depends on</a:t>
            </a:r>
          </a:p>
        </p:txBody>
      </p:sp>
      <p:sp>
        <p:nvSpPr>
          <p:cNvPr id="15" name="TextBox 14">
            <a:extLst>
              <a:ext uri="{FF2B5EF4-FFF2-40B4-BE49-F238E27FC236}">
                <a16:creationId xmlns:a16="http://schemas.microsoft.com/office/drawing/2014/main" id="{E0383846-416D-C54B-AFE1-C770316FB340}"/>
              </a:ext>
            </a:extLst>
          </p:cNvPr>
          <p:cNvSpPr txBox="1"/>
          <p:nvPr/>
        </p:nvSpPr>
        <p:spPr>
          <a:xfrm>
            <a:off x="587306" y="4763223"/>
            <a:ext cx="1453370" cy="369332"/>
          </a:xfrm>
          <a:prstGeom prst="rect">
            <a:avLst/>
          </a:prstGeom>
          <a:noFill/>
        </p:spPr>
        <p:txBody>
          <a:bodyPr wrap="square" rtlCol="0">
            <a:spAutoFit/>
          </a:bodyPr>
          <a:lstStyle/>
          <a:p>
            <a:pPr algn="r"/>
            <a:r>
              <a:rPr lang="en-US" dirty="0"/>
              <a:t>depends on</a:t>
            </a:r>
          </a:p>
        </p:txBody>
      </p:sp>
    </p:spTree>
    <p:extLst>
      <p:ext uri="{BB962C8B-B14F-4D97-AF65-F5344CB8AC3E}">
        <p14:creationId xmlns:p14="http://schemas.microsoft.com/office/powerpoint/2010/main" val="4238707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89CC3-EC54-834B-A75B-70C1A2A39DB3}"/>
              </a:ext>
            </a:extLst>
          </p:cNvPr>
          <p:cNvSpPr>
            <a:spLocks noGrp="1"/>
          </p:cNvSpPr>
          <p:nvPr>
            <p:ph type="title"/>
          </p:nvPr>
        </p:nvSpPr>
        <p:spPr/>
        <p:txBody>
          <a:bodyPr/>
          <a:lstStyle/>
          <a:p>
            <a:r>
              <a:rPr lang="en-US" dirty="0"/>
              <a:t>Docker Images (for users that want to give Flux a quick spin)</a:t>
            </a:r>
          </a:p>
        </p:txBody>
      </p:sp>
      <p:sp>
        <p:nvSpPr>
          <p:cNvPr id="7" name="Rectangle 6">
            <a:extLst>
              <a:ext uri="{FF2B5EF4-FFF2-40B4-BE49-F238E27FC236}">
                <a16:creationId xmlns:a16="http://schemas.microsoft.com/office/drawing/2014/main" id="{4E3BF762-C6BB-E045-BCAD-824F4C1D8CCC}"/>
              </a:ext>
            </a:extLst>
          </p:cNvPr>
          <p:cNvSpPr/>
          <p:nvPr/>
        </p:nvSpPr>
        <p:spPr>
          <a:xfrm>
            <a:off x="863996" y="1802109"/>
            <a:ext cx="9373698" cy="2308324"/>
          </a:xfrm>
          <a:prstGeom prst="rect">
            <a:avLst/>
          </a:prstGeom>
        </p:spPr>
        <p:txBody>
          <a:bodyPr wrap="square">
            <a:spAutoFit/>
          </a:bodyPr>
          <a:lstStyle/>
          <a:p>
            <a:r>
              <a:rPr lang="en-US" sz="2400" dirty="0">
                <a:latin typeface="Courier" pitchFamily="2" charset="0"/>
              </a:rPr>
              <a:t>&gt; docker pull </a:t>
            </a:r>
            <a:r>
              <a:rPr lang="en-US" sz="2400" dirty="0" err="1">
                <a:latin typeface="Courier" pitchFamily="2" charset="0"/>
              </a:rPr>
              <a:t>fluxrm</a:t>
            </a:r>
            <a:r>
              <a:rPr lang="en-US" sz="2400" dirty="0">
                <a:latin typeface="Courier" pitchFamily="2" charset="0"/>
              </a:rPr>
              <a:t>/</a:t>
            </a:r>
            <a:r>
              <a:rPr lang="en-US" sz="2400" dirty="0" err="1">
                <a:latin typeface="Courier" pitchFamily="2" charset="0"/>
              </a:rPr>
              <a:t>flux-sched:latest</a:t>
            </a:r>
            <a:endParaRPr lang="en-US" sz="2400" dirty="0">
              <a:latin typeface="Courier" pitchFamily="2" charset="0"/>
            </a:endParaRPr>
          </a:p>
          <a:p>
            <a:r>
              <a:rPr lang="en-US" sz="2400" dirty="0">
                <a:latin typeface="Courier" pitchFamily="2" charset="0"/>
              </a:rPr>
              <a:t>&gt; docker run –</a:t>
            </a:r>
            <a:r>
              <a:rPr lang="en-US" sz="2400" dirty="0" err="1">
                <a:latin typeface="Courier" pitchFamily="2" charset="0"/>
              </a:rPr>
              <a:t>ti</a:t>
            </a:r>
            <a:r>
              <a:rPr lang="en-US" sz="2400" dirty="0">
                <a:latin typeface="Courier" pitchFamily="2" charset="0"/>
              </a:rPr>
              <a:t> </a:t>
            </a:r>
            <a:r>
              <a:rPr lang="en-US" sz="2400" dirty="0" err="1">
                <a:latin typeface="Courier" pitchFamily="2" charset="0"/>
              </a:rPr>
              <a:t>fluxrm</a:t>
            </a:r>
            <a:r>
              <a:rPr lang="en-US" sz="2400" dirty="0">
                <a:latin typeface="Courier" pitchFamily="2" charset="0"/>
              </a:rPr>
              <a:t>/</a:t>
            </a:r>
            <a:r>
              <a:rPr lang="en-US" sz="2400" dirty="0" err="1">
                <a:latin typeface="Courier" pitchFamily="2" charset="0"/>
              </a:rPr>
              <a:t>flux-sched:latest</a:t>
            </a:r>
            <a:r>
              <a:rPr lang="en-US" sz="2400" dirty="0">
                <a:latin typeface="Courier" pitchFamily="2" charset="0"/>
              </a:rPr>
              <a:t> bash</a:t>
            </a:r>
          </a:p>
          <a:p>
            <a:r>
              <a:rPr lang="en-US" sz="2400" dirty="0">
                <a:latin typeface="Courier" pitchFamily="2" charset="0"/>
              </a:rPr>
              <a:t>$ </a:t>
            </a:r>
            <a:r>
              <a:rPr lang="en-US" sz="2400" dirty="0" err="1">
                <a:latin typeface="Courier" pitchFamily="2" charset="0"/>
              </a:rPr>
              <a:t>sudo</a:t>
            </a:r>
            <a:r>
              <a:rPr lang="en-US" sz="2400" dirty="0">
                <a:latin typeface="Courier" pitchFamily="2" charset="0"/>
              </a:rPr>
              <a:t> /</a:t>
            </a:r>
            <a:r>
              <a:rPr lang="en-US" sz="2400" dirty="0" err="1">
                <a:latin typeface="Courier" pitchFamily="2" charset="0"/>
              </a:rPr>
              <a:t>sbin</a:t>
            </a:r>
            <a:r>
              <a:rPr lang="en-US" sz="2400" dirty="0">
                <a:latin typeface="Courier" pitchFamily="2" charset="0"/>
              </a:rPr>
              <a:t>/</a:t>
            </a:r>
            <a:r>
              <a:rPr lang="en-US" sz="2400" dirty="0" err="1">
                <a:latin typeface="Courier" pitchFamily="2" charset="0"/>
              </a:rPr>
              <a:t>runuser</a:t>
            </a:r>
            <a:r>
              <a:rPr lang="en-US" sz="2400" dirty="0">
                <a:latin typeface="Courier" pitchFamily="2" charset="0"/>
              </a:rPr>
              <a:t> -u munge /</a:t>
            </a:r>
            <a:r>
              <a:rPr lang="en-US" sz="2400" dirty="0" err="1">
                <a:latin typeface="Courier" pitchFamily="2" charset="0"/>
              </a:rPr>
              <a:t>usr</a:t>
            </a:r>
            <a:r>
              <a:rPr lang="en-US" sz="2400" dirty="0">
                <a:latin typeface="Courier" pitchFamily="2" charset="0"/>
              </a:rPr>
              <a:t>/</a:t>
            </a:r>
            <a:r>
              <a:rPr lang="en-US" sz="2400" dirty="0" err="1">
                <a:latin typeface="Courier" pitchFamily="2" charset="0"/>
              </a:rPr>
              <a:t>sbin</a:t>
            </a:r>
            <a:r>
              <a:rPr lang="en-US" sz="2400" dirty="0">
                <a:latin typeface="Courier" pitchFamily="2" charset="0"/>
              </a:rPr>
              <a:t>/munged</a:t>
            </a:r>
          </a:p>
          <a:p>
            <a:r>
              <a:rPr lang="en-US" sz="2400" dirty="0">
                <a:latin typeface="Courier" pitchFamily="2" charset="0"/>
              </a:rPr>
              <a:t>$ flux start</a:t>
            </a:r>
          </a:p>
          <a:p>
            <a:r>
              <a:rPr lang="en-US" sz="2400" dirty="0">
                <a:latin typeface="Courier" pitchFamily="2" charset="0"/>
              </a:rPr>
              <a:t>$ flux mini run hostname</a:t>
            </a:r>
          </a:p>
          <a:p>
            <a:r>
              <a:rPr lang="en-US" sz="2400" dirty="0">
                <a:latin typeface="Courier" pitchFamily="2" charset="0"/>
              </a:rPr>
              <a:t>4e94515812e9</a:t>
            </a:r>
          </a:p>
        </p:txBody>
      </p:sp>
    </p:spTree>
    <p:extLst>
      <p:ext uri="{BB962C8B-B14F-4D97-AF65-F5344CB8AC3E}">
        <p14:creationId xmlns:p14="http://schemas.microsoft.com/office/powerpoint/2010/main" val="2359322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F861-AC75-274E-9AFC-260C77567D99}"/>
              </a:ext>
            </a:extLst>
          </p:cNvPr>
          <p:cNvSpPr>
            <a:spLocks noGrp="1"/>
          </p:cNvSpPr>
          <p:nvPr>
            <p:ph type="title"/>
          </p:nvPr>
        </p:nvSpPr>
        <p:spPr/>
        <p:txBody>
          <a:bodyPr/>
          <a:lstStyle/>
          <a:p>
            <a:r>
              <a:rPr lang="en-US" dirty="0" err="1"/>
              <a:t>Spack</a:t>
            </a:r>
            <a:r>
              <a:rPr lang="en-US" dirty="0"/>
              <a:t> installation (for users that want a quick side-installation)</a:t>
            </a:r>
          </a:p>
        </p:txBody>
      </p:sp>
      <p:sp>
        <p:nvSpPr>
          <p:cNvPr id="3" name="TextBox 2">
            <a:extLst>
              <a:ext uri="{FF2B5EF4-FFF2-40B4-BE49-F238E27FC236}">
                <a16:creationId xmlns:a16="http://schemas.microsoft.com/office/drawing/2014/main" id="{DA75F573-F2AB-E84C-ACB5-761B2263F0E7}"/>
              </a:ext>
            </a:extLst>
          </p:cNvPr>
          <p:cNvSpPr txBox="1"/>
          <p:nvPr/>
        </p:nvSpPr>
        <p:spPr>
          <a:xfrm>
            <a:off x="500994" y="1513491"/>
            <a:ext cx="11190013" cy="4524315"/>
          </a:xfrm>
          <a:prstGeom prst="rect">
            <a:avLst/>
          </a:prstGeom>
          <a:noFill/>
        </p:spPr>
        <p:txBody>
          <a:bodyPr wrap="square" rtlCol="0">
            <a:spAutoFit/>
          </a:bodyPr>
          <a:lstStyle/>
          <a:p>
            <a:pPr marL="380990" indent="-380990">
              <a:buFont typeface="Arial" panose="020B0604020202020204" pitchFamily="34" charset="0"/>
              <a:buChar char="•"/>
            </a:pPr>
            <a:r>
              <a:rPr lang="en-US" sz="2400" dirty="0"/>
              <a:t>Install </a:t>
            </a:r>
            <a:r>
              <a:rPr lang="en-US" sz="2400" dirty="0" err="1">
                <a:solidFill>
                  <a:srgbClr val="C00000"/>
                </a:solidFill>
                <a:latin typeface="Courier" pitchFamily="2" charset="0"/>
              </a:rPr>
              <a:t>spack</a:t>
            </a:r>
            <a:endParaRPr lang="en-US" sz="2400" dirty="0">
              <a:solidFill>
                <a:srgbClr val="C00000"/>
              </a:solidFill>
              <a:latin typeface="Courier" pitchFamily="2" charset="0"/>
            </a:endParaRPr>
          </a:p>
          <a:p>
            <a:pPr marL="990575" lvl="1" indent="-380990">
              <a:buFont typeface="Arial" panose="020B0604020202020204" pitchFamily="34" charset="0"/>
              <a:buChar char="•"/>
            </a:pPr>
            <a:r>
              <a:rPr lang="en-US" sz="2400" dirty="0">
                <a:latin typeface="Courier" pitchFamily="2" charset="0"/>
              </a:rPr>
              <a:t>git clone </a:t>
            </a:r>
            <a:r>
              <a:rPr lang="en-US" sz="2400" dirty="0">
                <a:latin typeface="Courier" pitchFamily="2" charset="0"/>
                <a:hlinkClick r:id="rId2"/>
              </a:rPr>
              <a:t>https://github.com/spack/spack.git</a:t>
            </a:r>
            <a:endParaRPr lang="en-US" sz="2400" dirty="0">
              <a:latin typeface="Courier" pitchFamily="2" charset="0"/>
            </a:endParaRPr>
          </a:p>
          <a:p>
            <a:pPr marL="990575" lvl="1"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Setup </a:t>
            </a:r>
            <a:r>
              <a:rPr lang="en-US" sz="2400" dirty="0" err="1">
                <a:solidFill>
                  <a:srgbClr val="C00000"/>
                </a:solidFill>
                <a:latin typeface="Courier" pitchFamily="2" charset="0"/>
              </a:rPr>
              <a:t>spack</a:t>
            </a:r>
            <a:endParaRPr lang="en-US" sz="2400" dirty="0">
              <a:solidFill>
                <a:srgbClr val="C00000"/>
              </a:solidFill>
              <a:latin typeface="Courier" pitchFamily="2" charset="0"/>
            </a:endParaRPr>
          </a:p>
          <a:p>
            <a:pPr marL="990575" lvl="1" indent="-380990">
              <a:buFont typeface="Arial" panose="020B0604020202020204" pitchFamily="34" charset="0"/>
              <a:buChar char="•"/>
            </a:pPr>
            <a:r>
              <a:rPr lang="en-US" sz="2400" dirty="0">
                <a:latin typeface="Courier" pitchFamily="2" charset="0"/>
              </a:rPr>
              <a:t>export SPACK_ROOT=/home/patki1/flux-tutorial/</a:t>
            </a:r>
            <a:r>
              <a:rPr lang="en-US" sz="2400" dirty="0" err="1">
                <a:latin typeface="Courier" pitchFamily="2" charset="0"/>
              </a:rPr>
              <a:t>spack</a:t>
            </a:r>
            <a:r>
              <a:rPr lang="en-US" sz="2400" dirty="0">
                <a:latin typeface="Courier" pitchFamily="2" charset="0"/>
              </a:rPr>
              <a:t>/</a:t>
            </a:r>
          </a:p>
          <a:p>
            <a:pPr marL="990575" lvl="1" indent="-380990">
              <a:buFont typeface="Arial" panose="020B0604020202020204" pitchFamily="34" charset="0"/>
              <a:buChar char="•"/>
            </a:pPr>
            <a:r>
              <a:rPr lang="en-US" sz="2400" dirty="0">
                <a:latin typeface="Courier" pitchFamily="2" charset="0"/>
              </a:rPr>
              <a:t>export PATH=$SPACK_ROOT/bin:$PATH</a:t>
            </a:r>
          </a:p>
          <a:p>
            <a:pPr marL="990575" lvl="1" indent="-380990">
              <a:buFont typeface="Arial" panose="020B0604020202020204" pitchFamily="34" charset="0"/>
              <a:buChar char="•"/>
            </a:pPr>
            <a:r>
              <a:rPr lang="en-US" sz="2400" dirty="0">
                <a:latin typeface="Courier" pitchFamily="2" charset="0"/>
              </a:rPr>
              <a:t>source $SPACK_ROOT/share/</a:t>
            </a:r>
            <a:r>
              <a:rPr lang="en-US" sz="2400" dirty="0" err="1">
                <a:latin typeface="Courier" pitchFamily="2" charset="0"/>
              </a:rPr>
              <a:t>spack</a:t>
            </a:r>
            <a:r>
              <a:rPr lang="en-US" sz="2400" dirty="0">
                <a:latin typeface="Courier" pitchFamily="2" charset="0"/>
              </a:rPr>
              <a:t>/setup-</a:t>
            </a:r>
            <a:r>
              <a:rPr lang="en-US" sz="2400" dirty="0" err="1">
                <a:latin typeface="Courier" pitchFamily="2" charset="0"/>
              </a:rPr>
              <a:t>env.sh</a:t>
            </a:r>
            <a:endParaRPr lang="en-US" sz="2400" dirty="0">
              <a:latin typeface="Courier" pitchFamily="2" charset="0"/>
            </a:endParaRPr>
          </a:p>
          <a:p>
            <a:endParaRPr lang="en-US" sz="2400" dirty="0"/>
          </a:p>
          <a:p>
            <a:pPr marL="380990" indent="-380990">
              <a:buFont typeface="Arial" panose="020B0604020202020204" pitchFamily="34" charset="0"/>
              <a:buChar char="•"/>
            </a:pPr>
            <a:r>
              <a:rPr lang="en-US" sz="2400" dirty="0"/>
              <a:t>Install </a:t>
            </a:r>
            <a:r>
              <a:rPr lang="en-US" sz="2400" dirty="0">
                <a:solidFill>
                  <a:srgbClr val="C00000"/>
                </a:solidFill>
                <a:latin typeface="Courier" pitchFamily="2" charset="0"/>
              </a:rPr>
              <a:t>flux-core</a:t>
            </a:r>
            <a:r>
              <a:rPr lang="en-US" sz="2400" dirty="0"/>
              <a:t> and </a:t>
            </a:r>
            <a:r>
              <a:rPr lang="en-US" sz="2400" dirty="0">
                <a:solidFill>
                  <a:srgbClr val="C00000"/>
                </a:solidFill>
                <a:latin typeface="Courier" pitchFamily="2" charset="0"/>
              </a:rPr>
              <a:t>flux-</a:t>
            </a:r>
            <a:r>
              <a:rPr lang="en-US" sz="2400" dirty="0" err="1">
                <a:solidFill>
                  <a:srgbClr val="C00000"/>
                </a:solidFill>
                <a:latin typeface="Courier" pitchFamily="2" charset="0"/>
              </a:rPr>
              <a:t>sched</a:t>
            </a:r>
            <a:endParaRPr lang="en-US" sz="2400" dirty="0">
              <a:solidFill>
                <a:srgbClr val="C00000"/>
              </a:solidFill>
              <a:latin typeface="Courier" pitchFamily="2" charset="0"/>
            </a:endParaRPr>
          </a:p>
          <a:p>
            <a:pPr marL="990575" lvl="1" indent="-380990">
              <a:buFont typeface="Arial" panose="020B0604020202020204" pitchFamily="34" charset="0"/>
              <a:buChar char="•"/>
            </a:pPr>
            <a:r>
              <a:rPr lang="en-US" sz="2400" dirty="0" err="1">
                <a:latin typeface="Courier" pitchFamily="2" charset="0"/>
              </a:rPr>
              <a:t>spack</a:t>
            </a:r>
            <a:r>
              <a:rPr lang="en-US" sz="2400" dirty="0">
                <a:latin typeface="Courier" pitchFamily="2" charset="0"/>
              </a:rPr>
              <a:t> install </a:t>
            </a:r>
            <a:r>
              <a:rPr lang="en-US" sz="2400" dirty="0" err="1">
                <a:latin typeface="Courier" pitchFamily="2" charset="0"/>
              </a:rPr>
              <a:t>flux-core@master</a:t>
            </a:r>
            <a:endParaRPr lang="en-US" sz="2400" dirty="0">
              <a:latin typeface="Courier" pitchFamily="2" charset="0"/>
            </a:endParaRPr>
          </a:p>
          <a:p>
            <a:pPr marL="990575" lvl="1" indent="-380990">
              <a:buFont typeface="Arial" panose="020B0604020202020204" pitchFamily="34" charset="0"/>
              <a:buChar char="•"/>
            </a:pPr>
            <a:r>
              <a:rPr lang="en-US" sz="2400" dirty="0" err="1">
                <a:latin typeface="Courier" pitchFamily="2" charset="0"/>
              </a:rPr>
              <a:t>spack</a:t>
            </a:r>
            <a:r>
              <a:rPr lang="en-US" sz="2400" dirty="0">
                <a:latin typeface="Courier" pitchFamily="2" charset="0"/>
              </a:rPr>
              <a:t> install </a:t>
            </a:r>
            <a:r>
              <a:rPr lang="en-US" sz="2400" dirty="0" err="1">
                <a:latin typeface="Courier" pitchFamily="2" charset="0"/>
              </a:rPr>
              <a:t>flux-sched@master</a:t>
            </a:r>
            <a:endParaRPr lang="en-US" sz="2400" dirty="0">
              <a:latin typeface="Courier" pitchFamily="2" charset="0"/>
            </a:endParaRPr>
          </a:p>
          <a:p>
            <a:pPr marL="380990" indent="-380990">
              <a:buFont typeface="Arial" panose="020B0604020202020204" pitchFamily="34" charset="0"/>
              <a:buChar char="•"/>
            </a:pPr>
            <a:endParaRPr lang="en-US" sz="2400" dirty="0"/>
          </a:p>
        </p:txBody>
      </p:sp>
    </p:spTree>
    <p:extLst>
      <p:ext uri="{BB962C8B-B14F-4D97-AF65-F5344CB8AC3E}">
        <p14:creationId xmlns:p14="http://schemas.microsoft.com/office/powerpoint/2010/main" val="3270129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220136"/>
            <a:ext cx="11495314" cy="1005840"/>
          </a:xfrm>
        </p:spPr>
        <p:txBody>
          <a:bodyPr/>
          <a:lstStyle/>
          <a:p>
            <a:r>
              <a:rPr lang="en-US" dirty="0">
                <a:latin typeface="Avenir Roman" panose="02000503020000020003" pitchFamily="2" charset="0"/>
              </a:rPr>
              <a:t>Flux is specifically designed to embody our fully hierarchical scheduling model.</a:t>
            </a:r>
            <a:endParaRPr lang="en-US" dirty="0"/>
          </a:p>
        </p:txBody>
      </p:sp>
      <p:graphicFrame>
        <p:nvGraphicFramePr>
          <p:cNvPr id="8" name="Diagram 7">
            <a:extLst>
              <a:ext uri="{FF2B5EF4-FFF2-40B4-BE49-F238E27FC236}">
                <a16:creationId xmlns:a16="http://schemas.microsoft.com/office/drawing/2014/main" id="{70819C77-0BD8-D042-A806-E54C2428F51B}"/>
              </a:ext>
            </a:extLst>
          </p:cNvPr>
          <p:cNvGraphicFramePr/>
          <p:nvPr>
            <p:extLst>
              <p:ext uri="{D42A27DB-BD31-4B8C-83A1-F6EECF244321}">
                <p14:modId xmlns:p14="http://schemas.microsoft.com/office/powerpoint/2010/main" val="880381580"/>
              </p:ext>
            </p:extLst>
          </p:nvPr>
        </p:nvGraphicFramePr>
        <p:xfrm>
          <a:off x="8268759" y="2880953"/>
          <a:ext cx="3692581" cy="2436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4DF61E05-1727-BF4A-B4F7-1B8B42B19F1B}"/>
              </a:ext>
            </a:extLst>
          </p:cNvPr>
          <p:cNvSpPr/>
          <p:nvPr/>
        </p:nvSpPr>
        <p:spPr>
          <a:xfrm>
            <a:off x="6008459" y="3667858"/>
            <a:ext cx="2386102" cy="369332"/>
          </a:xfrm>
          <a:prstGeom prst="rect">
            <a:avLst/>
          </a:prstGeom>
        </p:spPr>
        <p:txBody>
          <a:bodyPr wrap="none">
            <a:spAutoFit/>
          </a:bodyPr>
          <a:lstStyle/>
          <a:p>
            <a:r>
              <a:rPr lang="en-US" dirty="0">
                <a:solidFill>
                  <a:srgbClr val="FF0000"/>
                </a:solidFill>
                <a:latin typeface="Avenir Roman" panose="02000503020000020003" pitchFamily="2" charset="0"/>
              </a:rPr>
              <a:t>Scheduler Parallelism</a:t>
            </a:r>
          </a:p>
        </p:txBody>
      </p:sp>
      <p:sp>
        <p:nvSpPr>
          <p:cNvPr id="9" name="Rectangle 8">
            <a:extLst>
              <a:ext uri="{FF2B5EF4-FFF2-40B4-BE49-F238E27FC236}">
                <a16:creationId xmlns:a16="http://schemas.microsoft.com/office/drawing/2014/main" id="{B97767F5-907B-1E4E-86BA-09FF21F624FF}"/>
              </a:ext>
            </a:extLst>
          </p:cNvPr>
          <p:cNvSpPr/>
          <p:nvPr/>
        </p:nvSpPr>
        <p:spPr>
          <a:xfrm>
            <a:off x="5604565" y="3109983"/>
            <a:ext cx="2703497" cy="369332"/>
          </a:xfrm>
          <a:prstGeom prst="rect">
            <a:avLst/>
          </a:prstGeom>
        </p:spPr>
        <p:txBody>
          <a:bodyPr wrap="none">
            <a:spAutoFit/>
          </a:bodyPr>
          <a:lstStyle/>
          <a:p>
            <a:r>
              <a:rPr lang="en-US" dirty="0">
                <a:solidFill>
                  <a:srgbClr val="FF0000"/>
                </a:solidFill>
                <a:latin typeface="Avenir Roman" panose="02000503020000020003" pitchFamily="2" charset="0"/>
              </a:rPr>
              <a:t>Scheduler Specialization</a:t>
            </a:r>
          </a:p>
        </p:txBody>
      </p:sp>
      <p:sp>
        <p:nvSpPr>
          <p:cNvPr id="10" name="Rectangle 9">
            <a:extLst>
              <a:ext uri="{FF2B5EF4-FFF2-40B4-BE49-F238E27FC236}">
                <a16:creationId xmlns:a16="http://schemas.microsoft.com/office/drawing/2014/main" id="{BC1CBB87-2139-B940-A33B-032D5190CFA2}"/>
              </a:ext>
            </a:extLst>
          </p:cNvPr>
          <p:cNvSpPr/>
          <p:nvPr/>
        </p:nvSpPr>
        <p:spPr>
          <a:xfrm>
            <a:off x="6980391" y="4198326"/>
            <a:ext cx="1414170" cy="369332"/>
          </a:xfrm>
          <a:prstGeom prst="rect">
            <a:avLst/>
          </a:prstGeom>
        </p:spPr>
        <p:txBody>
          <a:bodyPr wrap="none">
            <a:spAutoFit/>
          </a:bodyPr>
          <a:lstStyle/>
          <a:p>
            <a:r>
              <a:rPr lang="en-US" dirty="0">
                <a:solidFill>
                  <a:srgbClr val="FF0000"/>
                </a:solidFill>
                <a:latin typeface="Avenir Roman" panose="02000503020000020003" pitchFamily="2" charset="0"/>
              </a:rPr>
              <a:t>Rich API set</a:t>
            </a:r>
          </a:p>
        </p:txBody>
      </p:sp>
      <p:sp>
        <p:nvSpPr>
          <p:cNvPr id="11" name="Rectangle 10">
            <a:extLst>
              <a:ext uri="{FF2B5EF4-FFF2-40B4-BE49-F238E27FC236}">
                <a16:creationId xmlns:a16="http://schemas.microsoft.com/office/drawing/2014/main" id="{F1D2B835-E591-F54B-AA67-F364F538F592}"/>
              </a:ext>
            </a:extLst>
          </p:cNvPr>
          <p:cNvSpPr/>
          <p:nvPr/>
        </p:nvSpPr>
        <p:spPr>
          <a:xfrm>
            <a:off x="6079929" y="4780678"/>
            <a:ext cx="2077813" cy="369332"/>
          </a:xfrm>
          <a:prstGeom prst="rect">
            <a:avLst/>
          </a:prstGeom>
        </p:spPr>
        <p:txBody>
          <a:bodyPr wrap="none">
            <a:spAutoFit/>
          </a:bodyPr>
          <a:lstStyle/>
          <a:p>
            <a:r>
              <a:rPr lang="en-US" dirty="0">
                <a:solidFill>
                  <a:srgbClr val="FF0000"/>
                </a:solidFill>
                <a:latin typeface="Avenir Roman" panose="02000503020000020003" pitchFamily="2" charset="0"/>
              </a:rPr>
              <a:t>Consistent API set</a:t>
            </a:r>
          </a:p>
        </p:txBody>
      </p:sp>
      <p:sp>
        <p:nvSpPr>
          <p:cNvPr id="14" name="Bent Arrow 13">
            <a:extLst>
              <a:ext uri="{FF2B5EF4-FFF2-40B4-BE49-F238E27FC236}">
                <a16:creationId xmlns:a16="http://schemas.microsoft.com/office/drawing/2014/main" id="{D91444D1-139F-A34B-B94F-E853EAC74AE4}"/>
              </a:ext>
            </a:extLst>
          </p:cNvPr>
          <p:cNvSpPr/>
          <p:nvPr/>
        </p:nvSpPr>
        <p:spPr bwMode="auto">
          <a:xfrm rot="16200000" flipV="1">
            <a:off x="5229163" y="4232284"/>
            <a:ext cx="931774" cy="3002171"/>
          </a:xfrm>
          <a:prstGeom prst="bentArrow">
            <a:avLst>
              <a:gd name="adj1" fmla="val 25000"/>
              <a:gd name="adj2" fmla="val 25352"/>
              <a:gd name="adj3" fmla="val 25000"/>
              <a:gd name="adj4" fmla="val 4375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8A92F758-73C6-5B4E-924F-DFC70FD7708B}"/>
              </a:ext>
            </a:extLst>
          </p:cNvPr>
          <p:cNvSpPr/>
          <p:nvPr/>
        </p:nvSpPr>
        <p:spPr>
          <a:xfrm>
            <a:off x="2350544" y="5891480"/>
            <a:ext cx="1650815"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Flux framework</a:t>
            </a:r>
          </a:p>
        </p:txBody>
      </p:sp>
      <p:sp>
        <p:nvSpPr>
          <p:cNvPr id="16" name="Rounded Rectangle 15">
            <a:extLst>
              <a:ext uri="{FF2B5EF4-FFF2-40B4-BE49-F238E27FC236}">
                <a16:creationId xmlns:a16="http://schemas.microsoft.com/office/drawing/2014/main" id="{287721CB-4A81-A745-BEFC-E7E699A7A001}"/>
              </a:ext>
            </a:extLst>
          </p:cNvPr>
          <p:cNvSpPr/>
          <p:nvPr/>
        </p:nvSpPr>
        <p:spPr bwMode="auto">
          <a:xfrm>
            <a:off x="302100" y="1350339"/>
            <a:ext cx="5302465" cy="4479586"/>
          </a:xfrm>
          <a:prstGeom prst="roundRect">
            <a:avLst/>
          </a:prstGeom>
          <a:noFill/>
          <a:ln w="25400">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17" name="Picture 16">
            <a:extLst>
              <a:ext uri="{FF2B5EF4-FFF2-40B4-BE49-F238E27FC236}">
                <a16:creationId xmlns:a16="http://schemas.microsoft.com/office/drawing/2014/main" id="{21D7EEFC-8552-5746-A2CD-A9E4315A91B9}"/>
              </a:ext>
            </a:extLst>
          </p:cNvPr>
          <p:cNvPicPr>
            <a:picLocks noChangeAspect="1"/>
          </p:cNvPicPr>
          <p:nvPr/>
        </p:nvPicPr>
        <p:blipFill>
          <a:blip r:embed="rId7"/>
          <a:stretch>
            <a:fillRect/>
          </a:stretch>
        </p:blipFill>
        <p:spPr>
          <a:xfrm>
            <a:off x="522639" y="1610776"/>
            <a:ext cx="4861589" cy="3889271"/>
          </a:xfrm>
          <a:prstGeom prst="rect">
            <a:avLst/>
          </a:prstGeom>
        </p:spPr>
      </p:pic>
      <p:sp>
        <p:nvSpPr>
          <p:cNvPr id="20" name="Rectangle 19">
            <a:extLst>
              <a:ext uri="{FF2B5EF4-FFF2-40B4-BE49-F238E27FC236}">
                <a16:creationId xmlns:a16="http://schemas.microsoft.com/office/drawing/2014/main" id="{64C3E888-91A5-3A49-AFB1-CCB0DCC6A0CB}"/>
              </a:ext>
            </a:extLst>
          </p:cNvPr>
          <p:cNvSpPr/>
          <p:nvPr/>
        </p:nvSpPr>
        <p:spPr>
          <a:xfrm>
            <a:off x="6220138" y="2286504"/>
            <a:ext cx="1338828" cy="369332"/>
          </a:xfrm>
          <a:prstGeom prst="rect">
            <a:avLst/>
          </a:prstGeom>
        </p:spPr>
        <p:txBody>
          <a:bodyPr wrap="none">
            <a:spAutoFit/>
          </a:bodyPr>
          <a:lstStyle/>
          <a:p>
            <a:r>
              <a:rPr lang="en-US" u="sng" dirty="0">
                <a:latin typeface="Avenir Roman" panose="02000503020000020003" pitchFamily="2" charset="0"/>
              </a:rPr>
              <a:t>Techniques</a:t>
            </a:r>
            <a:endParaRPr lang="en-US" u="sng" dirty="0"/>
          </a:p>
        </p:txBody>
      </p:sp>
      <p:sp>
        <p:nvSpPr>
          <p:cNvPr id="21" name="Rectangle 20">
            <a:extLst>
              <a:ext uri="{FF2B5EF4-FFF2-40B4-BE49-F238E27FC236}">
                <a16:creationId xmlns:a16="http://schemas.microsoft.com/office/drawing/2014/main" id="{F97A3AC8-13DE-6946-B88F-A5563A984139}"/>
              </a:ext>
            </a:extLst>
          </p:cNvPr>
          <p:cNvSpPr/>
          <p:nvPr/>
        </p:nvSpPr>
        <p:spPr>
          <a:xfrm>
            <a:off x="9284493" y="2286504"/>
            <a:ext cx="1331070" cy="369332"/>
          </a:xfrm>
          <a:prstGeom prst="rect">
            <a:avLst/>
          </a:prstGeom>
        </p:spPr>
        <p:txBody>
          <a:bodyPr wrap="none">
            <a:spAutoFit/>
          </a:bodyPr>
          <a:lstStyle/>
          <a:p>
            <a:r>
              <a:rPr lang="en-US" u="sng" dirty="0">
                <a:latin typeface="Avenir Roman" panose="02000503020000020003" pitchFamily="2" charset="0"/>
              </a:rPr>
              <a:t>Challenges</a:t>
            </a:r>
            <a:endParaRPr lang="en-US" u="sng" dirty="0"/>
          </a:p>
        </p:txBody>
      </p:sp>
      <p:sp>
        <p:nvSpPr>
          <p:cNvPr id="18" name="Rounded Rectangle 17">
            <a:extLst>
              <a:ext uri="{FF2B5EF4-FFF2-40B4-BE49-F238E27FC236}">
                <a16:creationId xmlns:a16="http://schemas.microsoft.com/office/drawing/2014/main" id="{366C00EA-F652-8E47-B66E-60E37FCDF681}"/>
              </a:ext>
            </a:extLst>
          </p:cNvPr>
          <p:cNvSpPr/>
          <p:nvPr/>
        </p:nvSpPr>
        <p:spPr bwMode="auto">
          <a:xfrm>
            <a:off x="542112" y="2834261"/>
            <a:ext cx="1381788" cy="202616"/>
          </a:xfrm>
          <a:prstGeom prst="roundRect">
            <a:avLst/>
          </a:prstGeom>
          <a:solidFill>
            <a:schemeClr val="bg1"/>
          </a:solidFill>
          <a:ln>
            <a:solidFill>
              <a:schemeClr val="tx1">
                <a:lumMod val="75000"/>
                <a:lumOff val="2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400" dirty="0">
                <a:solidFill>
                  <a:srgbClr val="000000"/>
                </a:solidFill>
              </a:rPr>
              <a:t>Job Queue</a:t>
            </a:r>
          </a:p>
        </p:txBody>
      </p:sp>
      <p:grpSp>
        <p:nvGrpSpPr>
          <p:cNvPr id="23" name="Group 22">
            <a:extLst>
              <a:ext uri="{FF2B5EF4-FFF2-40B4-BE49-F238E27FC236}">
                <a16:creationId xmlns:a16="http://schemas.microsoft.com/office/drawing/2014/main" id="{775CFB6A-E4D0-6040-AB5F-946EFB6FDFBC}"/>
              </a:ext>
            </a:extLst>
          </p:cNvPr>
          <p:cNvGrpSpPr/>
          <p:nvPr/>
        </p:nvGrpSpPr>
        <p:grpSpPr>
          <a:xfrm>
            <a:off x="522639" y="2935569"/>
            <a:ext cx="1570193" cy="327754"/>
            <a:chOff x="1599222" y="2153880"/>
            <a:chExt cx="2265584" cy="400110"/>
          </a:xfrm>
        </p:grpSpPr>
        <p:grpSp>
          <p:nvGrpSpPr>
            <p:cNvPr id="24" name="Group 23">
              <a:extLst>
                <a:ext uri="{FF2B5EF4-FFF2-40B4-BE49-F238E27FC236}">
                  <a16:creationId xmlns:a16="http://schemas.microsoft.com/office/drawing/2014/main" id="{EA3B3045-F96A-EC45-A6C9-A2E8BEE6730D}"/>
                </a:ext>
              </a:extLst>
            </p:cNvPr>
            <p:cNvGrpSpPr/>
            <p:nvPr/>
          </p:nvGrpSpPr>
          <p:grpSpPr>
            <a:xfrm>
              <a:off x="1599222" y="2310156"/>
              <a:ext cx="1847675" cy="226888"/>
              <a:chOff x="3509203" y="1870030"/>
              <a:chExt cx="4888016" cy="848221"/>
            </a:xfrm>
          </p:grpSpPr>
          <p:grpSp>
            <p:nvGrpSpPr>
              <p:cNvPr id="33" name="Group 32">
                <a:extLst>
                  <a:ext uri="{FF2B5EF4-FFF2-40B4-BE49-F238E27FC236}">
                    <a16:creationId xmlns:a16="http://schemas.microsoft.com/office/drawing/2014/main" id="{1821AEAC-FAF7-844E-A619-E2F60C2530A2}"/>
                  </a:ext>
                </a:extLst>
              </p:cNvPr>
              <p:cNvGrpSpPr/>
              <p:nvPr/>
            </p:nvGrpSpPr>
            <p:grpSpPr>
              <a:xfrm rot="10800000">
                <a:off x="3509203" y="1870030"/>
                <a:ext cx="4888016" cy="844989"/>
                <a:chOff x="1056254" y="2298221"/>
                <a:chExt cx="1487420" cy="242168"/>
              </a:xfrm>
            </p:grpSpPr>
            <p:grpSp>
              <p:nvGrpSpPr>
                <p:cNvPr id="36" name="Group 35">
                  <a:extLst>
                    <a:ext uri="{FF2B5EF4-FFF2-40B4-BE49-F238E27FC236}">
                      <a16:creationId xmlns:a16="http://schemas.microsoft.com/office/drawing/2014/main" id="{01C53183-64DF-7D44-A5A2-FFB4C432F522}"/>
                    </a:ext>
                  </a:extLst>
                </p:cNvPr>
                <p:cNvGrpSpPr/>
                <p:nvPr/>
              </p:nvGrpSpPr>
              <p:grpSpPr>
                <a:xfrm rot="10800000">
                  <a:off x="1056254" y="2299969"/>
                  <a:ext cx="1487420" cy="237994"/>
                  <a:chOff x="5774918" y="2142289"/>
                  <a:chExt cx="1487423" cy="237994"/>
                </a:xfrm>
              </p:grpSpPr>
              <p:cxnSp>
                <p:nvCxnSpPr>
                  <p:cNvPr id="38" name="Straight Connector 37">
                    <a:extLst>
                      <a:ext uri="{FF2B5EF4-FFF2-40B4-BE49-F238E27FC236}">
                        <a16:creationId xmlns:a16="http://schemas.microsoft.com/office/drawing/2014/main" id="{0F65C727-44F9-ED43-B5BB-4636BD190E25}"/>
                      </a:ext>
                    </a:extLst>
                  </p:cNvPr>
                  <p:cNvCxnSpPr/>
                  <p:nvPr/>
                </p:nvCxnSpPr>
                <p:spPr>
                  <a:xfrm flipH="1">
                    <a:off x="5774918" y="2144998"/>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D8FB90E-600B-294E-A91A-4AF3B804351B}"/>
                      </a:ext>
                    </a:extLst>
                  </p:cNvPr>
                  <p:cNvCxnSpPr/>
                  <p:nvPr/>
                </p:nvCxnSpPr>
                <p:spPr>
                  <a:xfrm>
                    <a:off x="5777735" y="2142289"/>
                    <a:ext cx="0" cy="237994"/>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F214DAE-8BC8-D64B-AB02-CB1C51AD512D}"/>
                      </a:ext>
                    </a:extLst>
                  </p:cNvPr>
                  <p:cNvCxnSpPr/>
                  <p:nvPr/>
                </p:nvCxnSpPr>
                <p:spPr>
                  <a:xfrm flipH="1">
                    <a:off x="5776588" y="2378986"/>
                    <a:ext cx="148575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7EC6BD65-D11F-434E-8A40-5188AD5A5B63}"/>
                    </a:ext>
                  </a:extLst>
                </p:cNvPr>
                <p:cNvCxnSpPr/>
                <p:nvPr/>
              </p:nvCxnSpPr>
              <p:spPr>
                <a:xfrm rot="10800000">
                  <a:off x="2264451" y="2298221"/>
                  <a:ext cx="0" cy="242168"/>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4" name="Straight Connector 33">
                <a:extLst>
                  <a:ext uri="{FF2B5EF4-FFF2-40B4-BE49-F238E27FC236}">
                    <a16:creationId xmlns:a16="http://schemas.microsoft.com/office/drawing/2014/main" id="{9016A8BD-E322-AD40-899C-5AD2EC9B36C1}"/>
                  </a:ext>
                </a:extLst>
              </p:cNvPr>
              <p:cNvCxnSpPr/>
              <p:nvPr/>
            </p:nvCxnSpPr>
            <p:spPr>
              <a:xfrm>
                <a:off x="5413196" y="187326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4F46391-65E1-2C47-8D92-42971F4FF470}"/>
                  </a:ext>
                </a:extLst>
              </p:cNvPr>
              <p:cNvCxnSpPr/>
              <p:nvPr/>
            </p:nvCxnSpPr>
            <p:spPr>
              <a:xfrm>
                <a:off x="6283060" y="1870032"/>
                <a:ext cx="0" cy="84498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7D50BB53-AF49-604E-B02E-FDA65DED2C81}"/>
                </a:ext>
              </a:extLst>
            </p:cNvPr>
            <p:cNvSpPr txBox="1"/>
            <p:nvPr/>
          </p:nvSpPr>
          <p:spPr>
            <a:xfrm>
              <a:off x="1608243" y="2242090"/>
              <a:ext cx="338508" cy="307778"/>
            </a:xfrm>
            <a:prstGeom prst="rect">
              <a:avLst/>
            </a:prstGeom>
            <a:noFill/>
          </p:spPr>
          <p:txBody>
            <a:bodyPr wrap="square" rtlCol="0">
              <a:spAutoFit/>
            </a:bodyPr>
            <a:lstStyle/>
            <a:p>
              <a:r>
                <a:rPr lang="en-US" sz="1400" b="1" dirty="0">
                  <a:solidFill>
                    <a:schemeClr val="accent2">
                      <a:lumMod val="75000"/>
                    </a:schemeClr>
                  </a:solidFill>
                </a:rPr>
                <a:t>A</a:t>
              </a:r>
            </a:p>
          </p:txBody>
        </p:sp>
        <p:sp>
          <p:nvSpPr>
            <p:cNvPr id="26" name="TextBox 25">
              <a:extLst>
                <a:ext uri="{FF2B5EF4-FFF2-40B4-BE49-F238E27FC236}">
                  <a16:creationId xmlns:a16="http://schemas.microsoft.com/office/drawing/2014/main" id="{491234F4-AC1A-5148-A2EE-66CB8DD49370}"/>
                </a:ext>
              </a:extLst>
            </p:cNvPr>
            <p:cNvSpPr txBox="1"/>
            <p:nvPr/>
          </p:nvSpPr>
          <p:spPr>
            <a:xfrm>
              <a:off x="1948749" y="2235674"/>
              <a:ext cx="361739" cy="307778"/>
            </a:xfrm>
            <a:prstGeom prst="rect">
              <a:avLst/>
            </a:prstGeom>
            <a:noFill/>
          </p:spPr>
          <p:txBody>
            <a:bodyPr wrap="square" rtlCol="0">
              <a:spAutoFit/>
            </a:bodyPr>
            <a:lstStyle/>
            <a:p>
              <a:r>
                <a:rPr lang="en-US" sz="1400" b="1" dirty="0">
                  <a:solidFill>
                    <a:schemeClr val="accent5">
                      <a:lumMod val="75000"/>
                    </a:schemeClr>
                  </a:solidFill>
                </a:rPr>
                <a:t>B</a:t>
              </a:r>
            </a:p>
          </p:txBody>
        </p:sp>
        <p:sp>
          <p:nvSpPr>
            <p:cNvPr id="27" name="TextBox 26">
              <a:extLst>
                <a:ext uri="{FF2B5EF4-FFF2-40B4-BE49-F238E27FC236}">
                  <a16:creationId xmlns:a16="http://schemas.microsoft.com/office/drawing/2014/main" id="{8E6C02A3-33BD-A245-B8D9-CC8ABC32E2AE}"/>
                </a:ext>
              </a:extLst>
            </p:cNvPr>
            <p:cNvSpPr txBox="1"/>
            <p:nvPr/>
          </p:nvSpPr>
          <p:spPr>
            <a:xfrm>
              <a:off x="2289366" y="2235668"/>
              <a:ext cx="407859" cy="307778"/>
            </a:xfrm>
            <a:prstGeom prst="rect">
              <a:avLst/>
            </a:prstGeom>
            <a:noFill/>
          </p:spPr>
          <p:txBody>
            <a:bodyPr wrap="square" rtlCol="0">
              <a:spAutoFit/>
            </a:bodyPr>
            <a:lstStyle/>
            <a:p>
              <a:r>
                <a:rPr lang="en-US" sz="1400" b="1" dirty="0">
                  <a:solidFill>
                    <a:schemeClr val="accent4">
                      <a:lumMod val="75000"/>
                    </a:schemeClr>
                  </a:solidFill>
                </a:rPr>
                <a:t>C</a:t>
              </a:r>
            </a:p>
          </p:txBody>
        </p:sp>
        <p:sp>
          <p:nvSpPr>
            <p:cNvPr id="28" name="TextBox 27">
              <a:extLst>
                <a:ext uri="{FF2B5EF4-FFF2-40B4-BE49-F238E27FC236}">
                  <a16:creationId xmlns:a16="http://schemas.microsoft.com/office/drawing/2014/main" id="{AD9BE4FB-E3DD-7740-9179-B1025F73034D}"/>
                </a:ext>
              </a:extLst>
            </p:cNvPr>
            <p:cNvSpPr txBox="1"/>
            <p:nvPr/>
          </p:nvSpPr>
          <p:spPr>
            <a:xfrm>
              <a:off x="2608367" y="2242450"/>
              <a:ext cx="334991" cy="307778"/>
            </a:xfrm>
            <a:prstGeom prst="rect">
              <a:avLst/>
            </a:prstGeom>
            <a:noFill/>
          </p:spPr>
          <p:txBody>
            <a:bodyPr wrap="square" rtlCol="0">
              <a:spAutoFit/>
            </a:bodyPr>
            <a:lstStyle/>
            <a:p>
              <a:r>
                <a:rPr lang="en-US" sz="1400" b="1" dirty="0">
                  <a:solidFill>
                    <a:schemeClr val="accent3">
                      <a:lumMod val="75000"/>
                    </a:schemeClr>
                  </a:solidFill>
                </a:rPr>
                <a:t>D</a:t>
              </a:r>
              <a:endParaRPr lang="en-US" sz="1400" b="1" dirty="0"/>
            </a:p>
          </p:txBody>
        </p:sp>
        <p:cxnSp>
          <p:nvCxnSpPr>
            <p:cNvPr id="29" name="Straight Connector 28">
              <a:extLst>
                <a:ext uri="{FF2B5EF4-FFF2-40B4-BE49-F238E27FC236}">
                  <a16:creationId xmlns:a16="http://schemas.microsoft.com/office/drawing/2014/main" id="{FF338EA6-7616-4642-B36E-9C23EEDD4095}"/>
                </a:ext>
              </a:extLst>
            </p:cNvPr>
            <p:cNvCxnSpPr/>
            <p:nvPr/>
          </p:nvCxnSpPr>
          <p:spPr>
            <a:xfrm>
              <a:off x="2951852" y="2311223"/>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0E7A5DC-12D4-C345-8BF4-31733CDDA673}"/>
                </a:ext>
              </a:extLst>
            </p:cNvPr>
            <p:cNvCxnSpPr/>
            <p:nvPr/>
          </p:nvCxnSpPr>
          <p:spPr>
            <a:xfrm>
              <a:off x="3254107" y="2314820"/>
              <a:ext cx="0" cy="22212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2F382AD-FE87-7E44-BB99-F90E1031EC21}"/>
                </a:ext>
              </a:extLst>
            </p:cNvPr>
            <p:cNvSpPr txBox="1"/>
            <p:nvPr/>
          </p:nvSpPr>
          <p:spPr>
            <a:xfrm>
              <a:off x="2907595" y="2242563"/>
              <a:ext cx="377591" cy="307778"/>
            </a:xfrm>
            <a:prstGeom prst="rect">
              <a:avLst/>
            </a:prstGeom>
            <a:noFill/>
          </p:spPr>
          <p:txBody>
            <a:bodyPr wrap="square" rtlCol="0">
              <a:spAutoFit/>
            </a:bodyPr>
            <a:lstStyle/>
            <a:p>
              <a:r>
                <a:rPr lang="en-US" sz="1400" b="1" dirty="0">
                  <a:solidFill>
                    <a:schemeClr val="tx1">
                      <a:lumMod val="50000"/>
                      <a:lumOff val="50000"/>
                    </a:schemeClr>
                  </a:solidFill>
                </a:rPr>
                <a:t>E</a:t>
              </a:r>
              <a:endParaRPr lang="en-US" sz="1400" b="1" dirty="0"/>
            </a:p>
          </p:txBody>
        </p:sp>
        <p:sp>
          <p:nvSpPr>
            <p:cNvPr id="32" name="TextBox 31">
              <a:extLst>
                <a:ext uri="{FF2B5EF4-FFF2-40B4-BE49-F238E27FC236}">
                  <a16:creationId xmlns:a16="http://schemas.microsoft.com/office/drawing/2014/main" id="{8B6078E8-FE12-FF43-B49E-2315EA57FBB7}"/>
                </a:ext>
              </a:extLst>
            </p:cNvPr>
            <p:cNvSpPr txBox="1"/>
            <p:nvPr/>
          </p:nvSpPr>
          <p:spPr>
            <a:xfrm>
              <a:off x="3202327" y="2153880"/>
              <a:ext cx="662479" cy="400110"/>
            </a:xfrm>
            <a:prstGeom prst="rect">
              <a:avLst/>
            </a:prstGeom>
            <a:noFill/>
          </p:spPr>
          <p:txBody>
            <a:bodyPr wrap="square" rtlCol="0">
              <a:spAutoFit/>
            </a:bodyPr>
            <a:lstStyle/>
            <a:p>
              <a:r>
                <a:rPr lang="en-US" sz="1400" b="1" dirty="0">
                  <a:solidFill>
                    <a:schemeClr val="tx2">
                      <a:lumMod val="60000"/>
                      <a:lumOff val="40000"/>
                    </a:schemeClr>
                  </a:solidFill>
                </a:rPr>
                <a:t>F</a:t>
              </a:r>
              <a:r>
                <a:rPr lang="en-US" sz="2000" b="1" dirty="0"/>
                <a:t>…</a:t>
              </a:r>
              <a:endParaRPr lang="en-US" sz="7200" b="1" dirty="0"/>
            </a:p>
          </p:txBody>
        </p:sp>
      </p:grpSp>
    </p:spTree>
    <p:extLst>
      <p:ext uri="{BB962C8B-B14F-4D97-AF65-F5344CB8AC3E}">
        <p14:creationId xmlns:p14="http://schemas.microsoft.com/office/powerpoint/2010/main" val="3203182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F861-AC75-274E-9AFC-260C77567D99}"/>
              </a:ext>
            </a:extLst>
          </p:cNvPr>
          <p:cNvSpPr>
            <a:spLocks noGrp="1"/>
          </p:cNvSpPr>
          <p:nvPr>
            <p:ph type="title"/>
          </p:nvPr>
        </p:nvSpPr>
        <p:spPr/>
        <p:txBody>
          <a:bodyPr/>
          <a:lstStyle/>
          <a:p>
            <a:r>
              <a:rPr lang="en-US" dirty="0" err="1"/>
              <a:t>Spack</a:t>
            </a:r>
            <a:r>
              <a:rPr lang="en-US" dirty="0"/>
              <a:t> installation (for users that want a quick side-installation)</a:t>
            </a:r>
          </a:p>
        </p:txBody>
      </p:sp>
      <p:sp>
        <p:nvSpPr>
          <p:cNvPr id="3" name="TextBox 2">
            <a:extLst>
              <a:ext uri="{FF2B5EF4-FFF2-40B4-BE49-F238E27FC236}">
                <a16:creationId xmlns:a16="http://schemas.microsoft.com/office/drawing/2014/main" id="{DA75F573-F2AB-E84C-ACB5-761B2263F0E7}"/>
              </a:ext>
            </a:extLst>
          </p:cNvPr>
          <p:cNvSpPr txBox="1"/>
          <p:nvPr/>
        </p:nvSpPr>
        <p:spPr>
          <a:xfrm>
            <a:off x="154153" y="1359344"/>
            <a:ext cx="11911724" cy="4523739"/>
          </a:xfrm>
          <a:prstGeom prst="rect">
            <a:avLst/>
          </a:prstGeom>
          <a:noFill/>
        </p:spPr>
        <p:txBody>
          <a:bodyPr wrap="square" rtlCol="0">
            <a:spAutoFit/>
          </a:bodyPr>
          <a:lstStyle/>
          <a:p>
            <a:pPr marL="380990" indent="-380990">
              <a:buFont typeface="Arial" panose="020B0604020202020204" pitchFamily="34" charset="0"/>
              <a:buChar char="•"/>
            </a:pPr>
            <a:r>
              <a:rPr lang="en-US" sz="2400" dirty="0"/>
              <a:t>Install </a:t>
            </a:r>
            <a:r>
              <a:rPr lang="en-US" sz="2400" dirty="0">
                <a:solidFill>
                  <a:srgbClr val="C00000"/>
                </a:solidFill>
                <a:latin typeface="Courier" pitchFamily="2" charset="0"/>
              </a:rPr>
              <a:t>environment-modules</a:t>
            </a:r>
            <a:r>
              <a:rPr lang="en-US" sz="2400" dirty="0"/>
              <a:t> for easy access (or </a:t>
            </a:r>
            <a:r>
              <a:rPr lang="en-US" sz="2400" dirty="0" err="1">
                <a:latin typeface="Courier" pitchFamily="2" charset="0"/>
              </a:rPr>
              <a:t>lmod</a:t>
            </a:r>
            <a:r>
              <a:rPr lang="en-US" sz="2400" dirty="0"/>
              <a:t>)</a:t>
            </a:r>
          </a:p>
          <a:p>
            <a:pPr marL="990575" lvl="1" indent="-380990">
              <a:buFont typeface="Arial" panose="020B0604020202020204" pitchFamily="34" charset="0"/>
              <a:buChar char="•"/>
            </a:pPr>
            <a:r>
              <a:rPr lang="en-US" sz="2133" dirty="0" err="1">
                <a:latin typeface="Courier" pitchFamily="2" charset="0"/>
              </a:rPr>
              <a:t>spack</a:t>
            </a:r>
            <a:r>
              <a:rPr lang="en-US" sz="2133" dirty="0">
                <a:latin typeface="Courier" pitchFamily="2" charset="0"/>
              </a:rPr>
              <a:t> install environment-modules</a:t>
            </a:r>
          </a:p>
          <a:p>
            <a:pPr marL="990575" lvl="1" indent="-380990">
              <a:buFont typeface="Arial" panose="020B0604020202020204" pitchFamily="34" charset="0"/>
              <a:buChar char="•"/>
            </a:pPr>
            <a:r>
              <a:rPr lang="en-US" sz="2133" dirty="0">
                <a:latin typeface="Courier" pitchFamily="2" charset="0"/>
              </a:rPr>
              <a:t>source `</a:t>
            </a:r>
            <a:r>
              <a:rPr lang="en-US" sz="2133" dirty="0" err="1">
                <a:latin typeface="Courier" pitchFamily="2" charset="0"/>
              </a:rPr>
              <a:t>spack</a:t>
            </a:r>
            <a:r>
              <a:rPr lang="en-US" sz="2133" dirty="0">
                <a:latin typeface="Courier" pitchFamily="2" charset="0"/>
              </a:rPr>
              <a:t> location -</a:t>
            </a:r>
            <a:r>
              <a:rPr lang="en-US" sz="2133" dirty="0" err="1">
                <a:latin typeface="Courier" pitchFamily="2" charset="0"/>
              </a:rPr>
              <a:t>i</a:t>
            </a:r>
            <a:r>
              <a:rPr lang="en-US" sz="2133" dirty="0">
                <a:latin typeface="Courier" pitchFamily="2" charset="0"/>
              </a:rPr>
              <a:t> environment-modules`/Modules/</a:t>
            </a:r>
            <a:r>
              <a:rPr lang="en-US" sz="2133" dirty="0" err="1">
                <a:latin typeface="Courier" pitchFamily="2" charset="0"/>
              </a:rPr>
              <a:t>init</a:t>
            </a:r>
            <a:r>
              <a:rPr lang="en-US" sz="2133" dirty="0">
                <a:latin typeface="Courier" pitchFamily="2" charset="0"/>
              </a:rPr>
              <a:t>/</a:t>
            </a:r>
            <a:r>
              <a:rPr lang="en-US" sz="2133" dirty="0">
                <a:solidFill>
                  <a:srgbClr val="C00000"/>
                </a:solidFill>
                <a:latin typeface="Courier" pitchFamily="2" charset="0"/>
              </a:rPr>
              <a:t>bash</a:t>
            </a:r>
            <a:r>
              <a:rPr lang="en-US" sz="2133" baseline="30000" dirty="0">
                <a:solidFill>
                  <a:srgbClr val="C00000"/>
                </a:solidFill>
                <a:latin typeface="Courier" pitchFamily="2" charset="0"/>
              </a:rPr>
              <a:t>*</a:t>
            </a:r>
            <a:br>
              <a:rPr lang="en-US" sz="2400" dirty="0">
                <a:latin typeface="Courier" pitchFamily="2" charset="0"/>
              </a:rPr>
            </a:br>
            <a:endParaRPr lang="en-US" sz="2400" dirty="0">
              <a:latin typeface="Courier" pitchFamily="2" charset="0"/>
            </a:endParaRPr>
          </a:p>
          <a:p>
            <a:pPr marL="380990" indent="-380990">
              <a:buFont typeface="Arial" panose="020B0604020202020204" pitchFamily="34" charset="0"/>
              <a:buChar char="•"/>
            </a:pPr>
            <a:r>
              <a:rPr lang="en-US" sz="2400" dirty="0"/>
              <a:t>Flux can now be loaded and unloaded as a module, </a:t>
            </a:r>
            <a:r>
              <a:rPr lang="en-US" sz="2400" dirty="0" err="1">
                <a:latin typeface="Courier" pitchFamily="2" charset="0"/>
              </a:rPr>
              <a:t>spack</a:t>
            </a:r>
            <a:r>
              <a:rPr lang="en-US" sz="2400" dirty="0"/>
              <a:t> sets correct paths</a:t>
            </a:r>
            <a:endParaRPr lang="en-US" sz="2400" dirty="0">
              <a:latin typeface="Courier" pitchFamily="2" charset="0"/>
            </a:endParaRPr>
          </a:p>
          <a:p>
            <a:pPr marL="990575" lvl="1" indent="-380990">
              <a:buFont typeface="Arial" panose="020B0604020202020204" pitchFamily="34" charset="0"/>
              <a:buChar char="•"/>
            </a:pPr>
            <a:r>
              <a:rPr lang="en-US" sz="2133" dirty="0" err="1">
                <a:latin typeface="Courier" pitchFamily="2" charset="0"/>
              </a:rPr>
              <a:t>spack</a:t>
            </a:r>
            <a:r>
              <a:rPr lang="en-US" sz="2133" dirty="0">
                <a:latin typeface="Courier" pitchFamily="2" charset="0"/>
              </a:rPr>
              <a:t> load </a:t>
            </a:r>
            <a:r>
              <a:rPr lang="en-US" sz="2133" dirty="0" err="1">
                <a:latin typeface="Courier" pitchFamily="2" charset="0"/>
              </a:rPr>
              <a:t>flux-core@master</a:t>
            </a:r>
            <a:endParaRPr lang="en-US" sz="2133" dirty="0">
              <a:latin typeface="Courier" pitchFamily="2" charset="0"/>
            </a:endParaRPr>
          </a:p>
          <a:p>
            <a:pPr marL="990575" lvl="1" indent="-380990">
              <a:buFont typeface="Arial" panose="020B0604020202020204" pitchFamily="34" charset="0"/>
              <a:buChar char="•"/>
            </a:pPr>
            <a:r>
              <a:rPr lang="en-US" sz="2133" dirty="0" err="1">
                <a:latin typeface="Courier" pitchFamily="2" charset="0"/>
              </a:rPr>
              <a:t>spack</a:t>
            </a:r>
            <a:r>
              <a:rPr lang="en-US" sz="2133" dirty="0">
                <a:latin typeface="Courier" pitchFamily="2" charset="0"/>
              </a:rPr>
              <a:t> load </a:t>
            </a:r>
            <a:r>
              <a:rPr lang="en-US" sz="2133" dirty="0" err="1">
                <a:latin typeface="Courier" pitchFamily="2" charset="0"/>
              </a:rPr>
              <a:t>flux-sched@master</a:t>
            </a:r>
            <a:br>
              <a:rPr lang="en-US" sz="2133" dirty="0">
                <a:latin typeface="Courier" pitchFamily="2" charset="0"/>
              </a:rPr>
            </a:br>
            <a:endParaRPr lang="en-US" sz="1333" dirty="0">
              <a:latin typeface="Courier" pitchFamily="2" charset="0"/>
            </a:endParaRPr>
          </a:p>
          <a:p>
            <a:pPr marL="990575" lvl="1" indent="-380990">
              <a:buFont typeface="Arial" panose="020B0604020202020204" pitchFamily="34" charset="0"/>
              <a:buChar char="•"/>
            </a:pPr>
            <a:r>
              <a:rPr lang="en-US" sz="2133" dirty="0">
                <a:solidFill>
                  <a:srgbClr val="C00000"/>
                </a:solidFill>
                <a:latin typeface="Courier" pitchFamily="2" charset="0"/>
              </a:rPr>
              <a:t>$$</a:t>
            </a:r>
            <a:r>
              <a:rPr lang="en-US" sz="2133" dirty="0">
                <a:latin typeface="Courier" pitchFamily="2" charset="0"/>
              </a:rPr>
              <a:t> which flux</a:t>
            </a:r>
          </a:p>
          <a:p>
            <a:pPr marL="990575" lvl="1" indent="-380990">
              <a:buFont typeface="Arial" panose="020B0604020202020204" pitchFamily="34" charset="0"/>
              <a:buChar char="•"/>
            </a:pPr>
            <a:r>
              <a:rPr lang="en-US" sz="2133" dirty="0">
                <a:solidFill>
                  <a:srgbClr val="C00000"/>
                </a:solidFill>
                <a:latin typeface="Courier" pitchFamily="2" charset="0"/>
              </a:rPr>
              <a:t>$$</a:t>
            </a:r>
            <a:r>
              <a:rPr lang="en-US" sz="2133" dirty="0">
                <a:latin typeface="Courier" pitchFamily="2" charset="0"/>
              </a:rPr>
              <a:t> </a:t>
            </a:r>
            <a:r>
              <a:rPr lang="en-US" sz="1867" dirty="0">
                <a:latin typeface="Courier" pitchFamily="2" charset="0"/>
              </a:rPr>
              <a:t>/home/patki1/flux-tutorial/</a:t>
            </a:r>
            <a:r>
              <a:rPr lang="en-US" sz="1867" dirty="0" err="1">
                <a:latin typeface="Courier" pitchFamily="2" charset="0"/>
              </a:rPr>
              <a:t>spack</a:t>
            </a:r>
            <a:r>
              <a:rPr lang="en-US" sz="1867" dirty="0">
                <a:latin typeface="Courier" pitchFamily="2" charset="0"/>
              </a:rPr>
              <a:t>/opt/</a:t>
            </a:r>
            <a:r>
              <a:rPr lang="en-US" sz="1867" dirty="0" err="1">
                <a:latin typeface="Courier" pitchFamily="2" charset="0"/>
              </a:rPr>
              <a:t>spack</a:t>
            </a:r>
            <a:r>
              <a:rPr lang="en-US" sz="1867" dirty="0">
                <a:latin typeface="Courier" pitchFamily="2" charset="0"/>
              </a:rPr>
              <a:t>/linux-ubuntu18.04-x86_64/gcc-7.3.0/flux-core-master-5vtsnto3hbhllffc7g6nkht2at7r3hfp/bin/flux</a:t>
            </a:r>
            <a:endParaRPr lang="en-US" sz="2400" dirty="0">
              <a:latin typeface="Courier" pitchFamily="2" charset="0"/>
            </a:endParaRPr>
          </a:p>
          <a:p>
            <a:pPr marL="990575" lvl="1" indent="-380990">
              <a:buFont typeface="Arial" panose="020B0604020202020204" pitchFamily="34" charset="0"/>
              <a:buChar char="•"/>
            </a:pPr>
            <a:endParaRPr lang="en-US" sz="1333" dirty="0">
              <a:latin typeface="Courier" pitchFamily="2" charset="0"/>
            </a:endParaRPr>
          </a:p>
          <a:p>
            <a:pPr marL="990575" lvl="1" indent="-380990">
              <a:buFont typeface="Arial" panose="020B0604020202020204" pitchFamily="34" charset="0"/>
              <a:buChar char="•"/>
            </a:pPr>
            <a:r>
              <a:rPr lang="en-US" sz="2133" dirty="0" err="1">
                <a:latin typeface="Courier" pitchFamily="2" charset="0"/>
              </a:rPr>
              <a:t>spack</a:t>
            </a:r>
            <a:r>
              <a:rPr lang="en-US" sz="2133" dirty="0">
                <a:latin typeface="Courier" pitchFamily="2" charset="0"/>
              </a:rPr>
              <a:t> unload </a:t>
            </a:r>
            <a:r>
              <a:rPr lang="en-US" sz="2133" dirty="0" err="1">
                <a:latin typeface="Courier" pitchFamily="2" charset="0"/>
              </a:rPr>
              <a:t>flux-core@master</a:t>
            </a:r>
            <a:endParaRPr lang="en-US" sz="2133" dirty="0">
              <a:latin typeface="Courier" pitchFamily="2" charset="0"/>
            </a:endParaRPr>
          </a:p>
          <a:p>
            <a:pPr marL="990575" lvl="1" indent="-380990">
              <a:buFont typeface="Arial" panose="020B0604020202020204" pitchFamily="34" charset="0"/>
              <a:buChar char="•"/>
            </a:pPr>
            <a:r>
              <a:rPr lang="en-US" sz="2133" dirty="0" err="1">
                <a:latin typeface="Courier" pitchFamily="2" charset="0"/>
              </a:rPr>
              <a:t>spack</a:t>
            </a:r>
            <a:r>
              <a:rPr lang="en-US" sz="2133" dirty="0">
                <a:latin typeface="Courier" pitchFamily="2" charset="0"/>
              </a:rPr>
              <a:t> unload </a:t>
            </a:r>
            <a:r>
              <a:rPr lang="en-US" sz="2133" dirty="0" err="1">
                <a:latin typeface="Courier" pitchFamily="2" charset="0"/>
              </a:rPr>
              <a:t>flux-sched@master</a:t>
            </a:r>
            <a:endParaRPr lang="en-US" sz="2400" dirty="0">
              <a:latin typeface="Courier" pitchFamily="2" charset="0"/>
            </a:endParaRPr>
          </a:p>
        </p:txBody>
      </p:sp>
      <p:sp>
        <p:nvSpPr>
          <p:cNvPr id="4" name="TextBox 3">
            <a:extLst>
              <a:ext uri="{FF2B5EF4-FFF2-40B4-BE49-F238E27FC236}">
                <a16:creationId xmlns:a16="http://schemas.microsoft.com/office/drawing/2014/main" id="{1290F6CB-F00C-4840-8CC4-D77D86814F94}"/>
              </a:ext>
            </a:extLst>
          </p:cNvPr>
          <p:cNvSpPr txBox="1"/>
          <p:nvPr/>
        </p:nvSpPr>
        <p:spPr>
          <a:xfrm>
            <a:off x="8926787" y="5945213"/>
            <a:ext cx="3265213" cy="307777"/>
          </a:xfrm>
          <a:prstGeom prst="rect">
            <a:avLst/>
          </a:prstGeom>
          <a:noFill/>
        </p:spPr>
        <p:txBody>
          <a:bodyPr wrap="square" rtlCol="0">
            <a:spAutoFit/>
          </a:bodyPr>
          <a:lstStyle/>
          <a:p>
            <a:r>
              <a:rPr lang="en-US" sz="1400" dirty="0"/>
              <a:t>*Similar for </a:t>
            </a:r>
            <a:r>
              <a:rPr lang="en-US" sz="1400" dirty="0" err="1">
                <a:latin typeface="Courier" pitchFamily="2" charset="0"/>
              </a:rPr>
              <a:t>tcsh</a:t>
            </a:r>
            <a:r>
              <a:rPr lang="en-US" sz="1400" dirty="0"/>
              <a:t> or other shells</a:t>
            </a:r>
          </a:p>
        </p:txBody>
      </p:sp>
    </p:spTree>
    <p:extLst>
      <p:ext uri="{BB962C8B-B14F-4D97-AF65-F5344CB8AC3E}">
        <p14:creationId xmlns:p14="http://schemas.microsoft.com/office/powerpoint/2010/main" val="2161822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8E73-B283-E14A-8DBF-47764700DE8F}"/>
              </a:ext>
            </a:extLst>
          </p:cNvPr>
          <p:cNvSpPr>
            <a:spLocks noGrp="1"/>
          </p:cNvSpPr>
          <p:nvPr>
            <p:ph type="title"/>
          </p:nvPr>
        </p:nvSpPr>
        <p:spPr>
          <a:xfrm>
            <a:off x="178681" y="150069"/>
            <a:ext cx="6943833" cy="1005840"/>
          </a:xfrm>
        </p:spPr>
        <p:txBody>
          <a:bodyPr/>
          <a:lstStyle/>
          <a:p>
            <a:r>
              <a:rPr lang="en-US" dirty="0"/>
              <a:t>Installation from source (for developers)</a:t>
            </a:r>
          </a:p>
        </p:txBody>
      </p:sp>
      <p:sp>
        <p:nvSpPr>
          <p:cNvPr id="3" name="TextBox 2">
            <a:extLst>
              <a:ext uri="{FF2B5EF4-FFF2-40B4-BE49-F238E27FC236}">
                <a16:creationId xmlns:a16="http://schemas.microsoft.com/office/drawing/2014/main" id="{C1CE8CF4-FCCF-FA4A-A9B7-7B54E3FBF30F}"/>
              </a:ext>
            </a:extLst>
          </p:cNvPr>
          <p:cNvSpPr txBox="1"/>
          <p:nvPr/>
        </p:nvSpPr>
        <p:spPr>
          <a:xfrm>
            <a:off x="52555" y="1415395"/>
            <a:ext cx="7500880" cy="4544962"/>
          </a:xfrm>
          <a:prstGeom prst="rect">
            <a:avLst/>
          </a:prstGeom>
          <a:noFill/>
        </p:spPr>
        <p:txBody>
          <a:bodyPr wrap="square" rtlCol="0">
            <a:spAutoFit/>
          </a:bodyPr>
          <a:lstStyle/>
          <a:p>
            <a:pPr marL="380990" indent="-380990">
              <a:buFont typeface="Arial" panose="020B0604020202020204" pitchFamily="34" charset="0"/>
              <a:buChar char="•"/>
            </a:pPr>
            <a:r>
              <a:rPr lang="en-US" sz="2133" dirty="0"/>
              <a:t>Clone </a:t>
            </a:r>
            <a:r>
              <a:rPr lang="en-US" sz="2133" dirty="0">
                <a:solidFill>
                  <a:srgbClr val="C00000"/>
                </a:solidFill>
                <a:latin typeface="Courier" pitchFamily="2" charset="0"/>
              </a:rPr>
              <a:t>flux-core</a:t>
            </a:r>
          </a:p>
          <a:p>
            <a:r>
              <a:rPr lang="en-US" sz="1867" dirty="0">
                <a:latin typeface="Courier" pitchFamily="2" charset="0"/>
                <a:hlinkClick r:id="rId2"/>
              </a:rPr>
              <a:t>https://github.com/flux-framework/flux-core.git</a:t>
            </a:r>
            <a:endParaRPr lang="en-US" sz="1867" dirty="0">
              <a:latin typeface="Courier" pitchFamily="2" charset="0"/>
            </a:endParaRPr>
          </a:p>
          <a:p>
            <a:pPr marL="990575" lvl="1" indent="-380990">
              <a:buFont typeface="Arial" panose="020B0604020202020204" pitchFamily="34" charset="0"/>
              <a:buChar char="•"/>
            </a:pPr>
            <a:endParaRPr lang="en-US" sz="1867" dirty="0">
              <a:latin typeface="Courier" pitchFamily="2" charset="0"/>
            </a:endParaRPr>
          </a:p>
          <a:p>
            <a:pPr marL="380990" indent="-380990">
              <a:buFont typeface="Arial" panose="020B0604020202020204" pitchFamily="34" charset="0"/>
              <a:buChar char="•"/>
            </a:pPr>
            <a:r>
              <a:rPr lang="en-US" sz="2133" dirty="0"/>
              <a:t>Install dependencies</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133" dirty="0"/>
              <a:t>If using ubuntu, the following may be needed:</a:t>
            </a:r>
          </a:p>
          <a:p>
            <a:r>
              <a:rPr lang="en-US" sz="1867" dirty="0" err="1">
                <a:latin typeface="Courier" pitchFamily="2" charset="0"/>
              </a:rPr>
              <a:t>sudo</a:t>
            </a:r>
            <a:r>
              <a:rPr lang="en-US" sz="1867" dirty="0">
                <a:latin typeface="Courier" pitchFamily="2" charset="0"/>
              </a:rPr>
              <a:t> ln -s </a:t>
            </a:r>
            <a:r>
              <a:rPr lang="en-US" sz="1867" dirty="0" err="1">
                <a:latin typeface="Courier" pitchFamily="2" charset="0"/>
              </a:rPr>
              <a:t>posix_c.so</a:t>
            </a:r>
            <a:r>
              <a:rPr lang="en-US" sz="1867" dirty="0">
                <a:latin typeface="Courier" pitchFamily="2" charset="0"/>
              </a:rPr>
              <a:t> /</a:t>
            </a:r>
            <a:r>
              <a:rPr lang="en-US" sz="1867" dirty="0" err="1">
                <a:latin typeface="Courier" pitchFamily="2" charset="0"/>
              </a:rPr>
              <a:t>usr</a:t>
            </a:r>
            <a:r>
              <a:rPr lang="en-US" sz="1867" dirty="0">
                <a:latin typeface="Courier" pitchFamily="2" charset="0"/>
              </a:rPr>
              <a:t>/lib/x86_64-linux-gnu/</a:t>
            </a:r>
            <a:r>
              <a:rPr lang="en-US" sz="1867" dirty="0" err="1">
                <a:latin typeface="Courier" pitchFamily="2" charset="0"/>
              </a:rPr>
              <a:t>lua</a:t>
            </a:r>
            <a:r>
              <a:rPr lang="en-US" sz="1867" dirty="0">
                <a:latin typeface="Courier" pitchFamily="2" charset="0"/>
              </a:rPr>
              <a:t>/5.1/</a:t>
            </a:r>
            <a:r>
              <a:rPr lang="en-US" sz="1867" dirty="0" err="1">
                <a:latin typeface="Courier" pitchFamily="2" charset="0"/>
              </a:rPr>
              <a:t>posix.so</a:t>
            </a:r>
            <a:endParaRPr lang="en-US" sz="1867" dirty="0">
              <a:latin typeface="Courier" pitchFamily="2" charset="0"/>
            </a:endParaRPr>
          </a:p>
          <a:p>
            <a:endParaRPr lang="en-US" sz="2667" dirty="0"/>
          </a:p>
          <a:p>
            <a:r>
              <a:rPr lang="en-US" sz="2000" dirty="0">
                <a:latin typeface="Courier" pitchFamily="2" charset="0"/>
              </a:rPr>
              <a:t>./</a:t>
            </a:r>
            <a:r>
              <a:rPr lang="en-US" sz="2000" dirty="0" err="1">
                <a:latin typeface="Courier" pitchFamily="2" charset="0"/>
              </a:rPr>
              <a:t>autogen.sh</a:t>
            </a:r>
            <a:endParaRPr lang="en-US" sz="2000" dirty="0">
              <a:latin typeface="Courier" pitchFamily="2" charset="0"/>
            </a:endParaRPr>
          </a:p>
          <a:p>
            <a:r>
              <a:rPr lang="en-US" sz="2000" dirty="0">
                <a:latin typeface="Courier" pitchFamily="2" charset="0"/>
              </a:rPr>
              <a:t>./configure --prefix=&lt;path-to&gt;/flux-install/</a:t>
            </a:r>
          </a:p>
          <a:p>
            <a:r>
              <a:rPr lang="en-US" sz="2000" dirty="0">
                <a:latin typeface="Courier" pitchFamily="2" charset="0"/>
              </a:rPr>
              <a:t>make –j</a:t>
            </a:r>
          </a:p>
          <a:p>
            <a:r>
              <a:rPr lang="en-US" sz="2000" dirty="0">
                <a:latin typeface="Courier" pitchFamily="2" charset="0"/>
              </a:rPr>
              <a:t>make check</a:t>
            </a:r>
          </a:p>
          <a:p>
            <a:r>
              <a:rPr lang="en-US" sz="2000" dirty="0">
                <a:latin typeface="Courier" pitchFamily="2" charset="0"/>
              </a:rPr>
              <a:t>make install</a:t>
            </a:r>
          </a:p>
        </p:txBody>
      </p:sp>
      <p:graphicFrame>
        <p:nvGraphicFramePr>
          <p:cNvPr id="6" name="Table 5">
            <a:extLst>
              <a:ext uri="{FF2B5EF4-FFF2-40B4-BE49-F238E27FC236}">
                <a16:creationId xmlns:a16="http://schemas.microsoft.com/office/drawing/2014/main" id="{B5CBDFD7-1ED8-2342-89DF-35E52B36C3B4}"/>
              </a:ext>
            </a:extLst>
          </p:cNvPr>
          <p:cNvGraphicFramePr>
            <a:graphicFrameLocks noGrp="1"/>
          </p:cNvGraphicFramePr>
          <p:nvPr/>
        </p:nvGraphicFramePr>
        <p:xfrm>
          <a:off x="7136527" y="150069"/>
          <a:ext cx="4887567" cy="6072057"/>
        </p:xfrm>
        <a:graphic>
          <a:graphicData uri="http://schemas.openxmlformats.org/drawingml/2006/table">
            <a:tbl>
              <a:tblPr/>
              <a:tblGrid>
                <a:gridCol w="1629189">
                  <a:extLst>
                    <a:ext uri="{9D8B030D-6E8A-4147-A177-3AD203B41FA5}">
                      <a16:colId xmlns:a16="http://schemas.microsoft.com/office/drawing/2014/main" val="1947112251"/>
                    </a:ext>
                  </a:extLst>
                </a:gridCol>
                <a:gridCol w="1629189">
                  <a:extLst>
                    <a:ext uri="{9D8B030D-6E8A-4147-A177-3AD203B41FA5}">
                      <a16:colId xmlns:a16="http://schemas.microsoft.com/office/drawing/2014/main" val="3993458020"/>
                    </a:ext>
                  </a:extLst>
                </a:gridCol>
                <a:gridCol w="1629189">
                  <a:extLst>
                    <a:ext uri="{9D8B030D-6E8A-4147-A177-3AD203B41FA5}">
                      <a16:colId xmlns:a16="http://schemas.microsoft.com/office/drawing/2014/main" val="1903508904"/>
                    </a:ext>
                  </a:extLst>
                </a:gridCol>
              </a:tblGrid>
              <a:tr h="265180">
                <a:tc>
                  <a:txBody>
                    <a:bodyPr/>
                    <a:lstStyle/>
                    <a:p>
                      <a:r>
                        <a:rPr lang="en-US" sz="1400" b="1" dirty="0" err="1">
                          <a:latin typeface="Courier" pitchFamily="2" charset="0"/>
                        </a:rPr>
                        <a:t>redhat</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400" b="1" dirty="0">
                          <a:latin typeface="Courier" pitchFamily="2" charset="0"/>
                        </a:rPr>
                        <a:t>ubuntu</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400" b="1" dirty="0">
                          <a:latin typeface="Courier" pitchFamily="2" charset="0"/>
                        </a:rPr>
                        <a:t>version</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3897493649"/>
                  </a:ext>
                </a:extLst>
              </a:tr>
              <a:tr h="234211">
                <a:tc>
                  <a:txBody>
                    <a:bodyPr/>
                    <a:lstStyle/>
                    <a:p>
                      <a:r>
                        <a:rPr lang="en-US" sz="1200" dirty="0" err="1">
                          <a:latin typeface="Courier" pitchFamily="2" charset="0"/>
                        </a:rPr>
                        <a:t>autoconf</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autoconf</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4207077183"/>
                  </a:ext>
                </a:extLst>
              </a:tr>
              <a:tr h="234211">
                <a:tc>
                  <a:txBody>
                    <a:bodyPr/>
                    <a:lstStyle/>
                    <a:p>
                      <a:r>
                        <a:rPr lang="en-US" sz="1200" dirty="0" err="1">
                          <a:latin typeface="Courier" pitchFamily="2" charset="0"/>
                        </a:rPr>
                        <a:t>automake</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automake</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921669936"/>
                  </a:ext>
                </a:extLst>
              </a:tr>
              <a:tr h="234211">
                <a:tc>
                  <a:txBody>
                    <a:bodyPr/>
                    <a:lstStyle/>
                    <a:p>
                      <a:r>
                        <a:rPr lang="en-US" sz="1200" dirty="0" err="1">
                          <a:latin typeface="Courier" pitchFamily="2" charset="0"/>
                        </a:rPr>
                        <a:t>libtool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libtool</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1054800612"/>
                  </a:ext>
                </a:extLst>
              </a:tr>
              <a:tr h="234211">
                <a:tc>
                  <a:txBody>
                    <a:bodyPr/>
                    <a:lstStyle/>
                    <a:p>
                      <a:r>
                        <a:rPr lang="en-US" sz="1200" dirty="0" err="1">
                          <a:latin typeface="Courier" pitchFamily="2" charset="0"/>
                        </a:rPr>
                        <a:t>libsodium-devel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libsodium-dev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1.0.14</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68042845"/>
                  </a:ext>
                </a:extLst>
              </a:tr>
              <a:tr h="234211">
                <a:tc>
                  <a:txBody>
                    <a:bodyPr/>
                    <a:lstStyle/>
                    <a:p>
                      <a:r>
                        <a:rPr lang="en-US" sz="1200" dirty="0">
                          <a:latin typeface="Courier" pitchFamily="2" charset="0"/>
                        </a:rPr>
                        <a:t>zeromq4-devel</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libzmq3-dev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4.0.4</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583134722"/>
                  </a:ext>
                </a:extLst>
              </a:tr>
              <a:tr h="234211">
                <a:tc>
                  <a:txBody>
                    <a:bodyPr/>
                    <a:lstStyle/>
                    <a:p>
                      <a:r>
                        <a:rPr lang="en-US" sz="1200" dirty="0" err="1">
                          <a:latin typeface="Courier" pitchFamily="2" charset="0"/>
                        </a:rPr>
                        <a:t>czmq-devel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libczmq-dev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3.0.1</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621713168"/>
                  </a:ext>
                </a:extLst>
              </a:tr>
              <a:tr h="234211">
                <a:tc>
                  <a:txBody>
                    <a:bodyPr/>
                    <a:lstStyle/>
                    <a:p>
                      <a:r>
                        <a:rPr lang="en-US" sz="1200" dirty="0" err="1">
                          <a:latin typeface="Courier" pitchFamily="2" charset="0"/>
                        </a:rPr>
                        <a:t>jansson-devel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libjansson-dev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2.6</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492021642"/>
                  </a:ext>
                </a:extLst>
              </a:tr>
              <a:tr h="234211">
                <a:tc>
                  <a:txBody>
                    <a:bodyPr/>
                    <a:lstStyle/>
                    <a:p>
                      <a:r>
                        <a:rPr lang="en-US" sz="1200" dirty="0">
                          <a:latin typeface="Courier" pitchFamily="2" charset="0"/>
                        </a:rPr>
                        <a:t>lz4-devel</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liblz4-dev</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698834248"/>
                  </a:ext>
                </a:extLst>
              </a:tr>
              <a:tr h="234211">
                <a:tc>
                  <a:txBody>
                    <a:bodyPr/>
                    <a:lstStyle/>
                    <a:p>
                      <a:r>
                        <a:rPr lang="en-US" sz="1200" dirty="0" err="1">
                          <a:latin typeface="Courier" pitchFamily="2" charset="0"/>
                        </a:rPr>
                        <a:t>hwloc-devel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libhwloc-dev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v1.11, &lt; 2.0</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743311694"/>
                  </a:ext>
                </a:extLst>
              </a:tr>
              <a:tr h="234211">
                <a:tc>
                  <a:txBody>
                    <a:bodyPr/>
                    <a:lstStyle/>
                    <a:p>
                      <a:r>
                        <a:rPr lang="en-US" sz="1200" dirty="0" err="1">
                          <a:latin typeface="Courier" pitchFamily="2" charset="0"/>
                        </a:rPr>
                        <a:t>sqlite-devel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libsqlite3-dev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3.0.0</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802539312"/>
                  </a:ext>
                </a:extLst>
              </a:tr>
              <a:tr h="234211">
                <a:tc>
                  <a:txBody>
                    <a:bodyPr/>
                    <a:lstStyle/>
                    <a:p>
                      <a:r>
                        <a:rPr lang="en-US" sz="1200" dirty="0" err="1">
                          <a:latin typeface="Courier" pitchFamily="2" charset="0"/>
                        </a:rPr>
                        <a:t>yaml-cpp-devel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libyaml-cpp-dev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0.5.1</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1026180010"/>
                  </a:ext>
                </a:extLst>
              </a:tr>
              <a:tr h="234211">
                <a:tc>
                  <a:txBody>
                    <a:bodyPr/>
                    <a:lstStyle/>
                    <a:p>
                      <a:r>
                        <a:rPr lang="en-US" sz="1200" dirty="0" err="1">
                          <a:latin typeface="Courier" pitchFamily="2" charset="0"/>
                        </a:rPr>
                        <a:t>lua</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lua5.1</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5.1, &lt; 5.3</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3470786040"/>
                  </a:ext>
                </a:extLst>
              </a:tr>
              <a:tr h="234211">
                <a:tc>
                  <a:txBody>
                    <a:bodyPr/>
                    <a:lstStyle/>
                    <a:p>
                      <a:r>
                        <a:rPr lang="en-US" sz="1200" dirty="0" err="1">
                          <a:latin typeface="Courier" pitchFamily="2" charset="0"/>
                        </a:rPr>
                        <a:t>lua-devel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liblua5.1-dev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&gt;= 5.1, &lt; 5.3</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53781785"/>
                  </a:ext>
                </a:extLst>
              </a:tr>
              <a:tr h="234211">
                <a:tc>
                  <a:txBody>
                    <a:bodyPr/>
                    <a:lstStyle/>
                    <a:p>
                      <a:r>
                        <a:rPr lang="en-US" sz="1200" dirty="0" err="1">
                          <a:latin typeface="Courier" pitchFamily="2" charset="0"/>
                        </a:rPr>
                        <a:t>lua-posix</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err="1">
                          <a:latin typeface="Courier" pitchFamily="2" charset="0"/>
                        </a:rPr>
                        <a:t>lua-posix</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247064185"/>
                  </a:ext>
                </a:extLst>
              </a:tr>
              <a:tr h="234211">
                <a:tc>
                  <a:txBody>
                    <a:bodyPr/>
                    <a:lstStyle/>
                    <a:p>
                      <a:r>
                        <a:rPr lang="en-US" sz="1200">
                          <a:latin typeface="Courier" pitchFamily="2" charset="0"/>
                        </a:rPr>
                        <a:t>python-devel</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python-dev</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2.7</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1687354895"/>
                  </a:ext>
                </a:extLst>
              </a:tr>
              <a:tr h="234211">
                <a:tc>
                  <a:txBody>
                    <a:bodyPr/>
                    <a:lstStyle/>
                    <a:p>
                      <a:r>
                        <a:rPr lang="en-US" sz="1200">
                          <a:latin typeface="Courier" pitchFamily="2" charset="0"/>
                        </a:rPr>
                        <a:t>python-cffi</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python-cffi</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1.1</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872225900"/>
                  </a:ext>
                </a:extLst>
              </a:tr>
              <a:tr h="234211">
                <a:tc>
                  <a:txBody>
                    <a:bodyPr/>
                    <a:lstStyle/>
                    <a:p>
                      <a:r>
                        <a:rPr lang="en-US" sz="1200">
                          <a:latin typeface="Courier" pitchFamily="2" charset="0"/>
                        </a:rPr>
                        <a:t>python-six</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python-six</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1.9</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956297092"/>
                  </a:ext>
                </a:extLst>
              </a:tr>
              <a:tr h="234211">
                <a:tc>
                  <a:txBody>
                    <a:bodyPr/>
                    <a:lstStyle/>
                    <a:p>
                      <a:r>
                        <a:rPr lang="en-US" sz="1200" dirty="0">
                          <a:latin typeface="Courier" pitchFamily="2" charset="0"/>
                        </a:rPr>
                        <a:t>python-</a:t>
                      </a:r>
                      <a:r>
                        <a:rPr lang="en-US" sz="1200" dirty="0" err="1">
                          <a:latin typeface="Courier" pitchFamily="2" charset="0"/>
                        </a:rPr>
                        <a:t>yaml</a:t>
                      </a:r>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python-yaml</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3.10.0</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384041100"/>
                  </a:ext>
                </a:extLst>
              </a:tr>
              <a:tr h="420024">
                <a:tc>
                  <a:txBody>
                    <a:bodyPr/>
                    <a:lstStyle/>
                    <a:p>
                      <a:r>
                        <a:rPr lang="en-US" sz="1200">
                          <a:latin typeface="Courier" pitchFamily="2" charset="0"/>
                        </a:rPr>
                        <a:t>python-jsonschema</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python-jsonschema</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2.3.0</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901060385"/>
                  </a:ext>
                </a:extLst>
              </a:tr>
              <a:tr h="234211">
                <a:tc>
                  <a:txBody>
                    <a:bodyPr/>
                    <a:lstStyle/>
                    <a:p>
                      <a:r>
                        <a:rPr lang="en-US" sz="1200">
                          <a:latin typeface="Courier" pitchFamily="2" charset="0"/>
                        </a:rPr>
                        <a:t>asciidoc</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asciidoc</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2078089962"/>
                  </a:ext>
                </a:extLst>
              </a:tr>
              <a:tr h="234211">
                <a:tc>
                  <a:txBody>
                    <a:bodyPr/>
                    <a:lstStyle/>
                    <a:p>
                      <a:r>
                        <a:rPr lang="en-US" sz="1200">
                          <a:latin typeface="Courier" pitchFamily="2" charset="0"/>
                        </a:rPr>
                        <a:t>asciidoctor</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asciidoctor</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dirty="0">
                          <a:latin typeface="Courier" pitchFamily="2" charset="0"/>
                        </a:rPr>
                        <a:t>&gt;= 1.5.7</a:t>
                      </a: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709862754"/>
                  </a:ext>
                </a:extLst>
              </a:tr>
              <a:tr h="234211">
                <a:tc>
                  <a:txBody>
                    <a:bodyPr/>
                    <a:lstStyle/>
                    <a:p>
                      <a:r>
                        <a:rPr lang="en-US" sz="1200">
                          <a:latin typeface="Courier" pitchFamily="2" charset="0"/>
                        </a:rPr>
                        <a:t>aspell</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aspell</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3008696206"/>
                  </a:ext>
                </a:extLst>
              </a:tr>
              <a:tr h="234211">
                <a:tc>
                  <a:txBody>
                    <a:bodyPr/>
                    <a:lstStyle/>
                    <a:p>
                      <a:r>
                        <a:rPr lang="en-US" sz="1200">
                          <a:latin typeface="Courier" pitchFamily="2" charset="0"/>
                        </a:rPr>
                        <a:t>valgrind</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valgrind</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1154184356"/>
                  </a:ext>
                </a:extLst>
              </a:tr>
              <a:tr h="234211">
                <a:tc>
                  <a:txBody>
                    <a:bodyPr/>
                    <a:lstStyle/>
                    <a:p>
                      <a:r>
                        <a:rPr lang="en-US" sz="1200">
                          <a:latin typeface="Courier" pitchFamily="2" charset="0"/>
                        </a:rPr>
                        <a:t>mpich</a:t>
                      </a:r>
                    </a:p>
                  </a:txBody>
                  <a:tcPr marL="47635" marR="47635" marT="23817" marB="23817" anchor="ctr">
                    <a:lnL>
                      <a:noFill/>
                    </a:lnL>
                    <a:lnR>
                      <a:noFill/>
                    </a:lnR>
                    <a:lnT>
                      <a:noFill/>
                    </a:lnT>
                    <a:lnB>
                      <a:noFill/>
                    </a:lnB>
                    <a:solidFill>
                      <a:schemeClr val="bg1">
                        <a:lumMod val="85000"/>
                      </a:schemeClr>
                    </a:solidFill>
                  </a:tcPr>
                </a:tc>
                <a:tc>
                  <a:txBody>
                    <a:bodyPr/>
                    <a:lstStyle/>
                    <a:p>
                      <a:r>
                        <a:rPr lang="en-US" sz="1200">
                          <a:latin typeface="Courier" pitchFamily="2" charset="0"/>
                        </a:rPr>
                        <a:t>mpich</a:t>
                      </a:r>
                    </a:p>
                  </a:txBody>
                  <a:tcPr marL="47635" marR="47635" marT="23817" marB="23817" anchor="ctr">
                    <a:lnL>
                      <a:noFill/>
                    </a:lnL>
                    <a:lnR>
                      <a:noFill/>
                    </a:lnR>
                    <a:lnT>
                      <a:noFill/>
                    </a:lnT>
                    <a:lnB>
                      <a:noFill/>
                    </a:lnB>
                    <a:solidFill>
                      <a:schemeClr val="bg1">
                        <a:lumMod val="85000"/>
                      </a:schemeClr>
                    </a:solidFill>
                  </a:tcPr>
                </a:tc>
                <a:tc>
                  <a:txBody>
                    <a:bodyPr/>
                    <a:lstStyle/>
                    <a:p>
                      <a:endParaRPr lang="en-US" sz="1200" dirty="0">
                        <a:latin typeface="Courier" pitchFamily="2" charset="0"/>
                      </a:endParaRPr>
                    </a:p>
                  </a:txBody>
                  <a:tcPr marL="47635" marR="47635" marT="23817" marB="23817" anchor="ctr">
                    <a:lnL>
                      <a:noFill/>
                    </a:lnL>
                    <a:lnR>
                      <a:noFill/>
                    </a:lnR>
                    <a:lnT>
                      <a:noFill/>
                    </a:lnT>
                    <a:lnB>
                      <a:noFill/>
                    </a:lnB>
                    <a:solidFill>
                      <a:schemeClr val="bg1">
                        <a:lumMod val="85000"/>
                      </a:schemeClr>
                    </a:solidFill>
                  </a:tcPr>
                </a:tc>
                <a:extLst>
                  <a:ext uri="{0D108BD9-81ED-4DB2-BD59-A6C34878D82A}">
                    <a16:rowId xmlns:a16="http://schemas.microsoft.com/office/drawing/2014/main" val="1271049926"/>
                  </a:ext>
                </a:extLst>
              </a:tr>
            </a:tbl>
          </a:graphicData>
        </a:graphic>
      </p:graphicFrame>
    </p:spTree>
    <p:extLst>
      <p:ext uri="{BB962C8B-B14F-4D97-AF65-F5344CB8AC3E}">
        <p14:creationId xmlns:p14="http://schemas.microsoft.com/office/powerpoint/2010/main" val="161674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8E73-B283-E14A-8DBF-47764700DE8F}"/>
              </a:ext>
            </a:extLst>
          </p:cNvPr>
          <p:cNvSpPr>
            <a:spLocks noGrp="1"/>
          </p:cNvSpPr>
          <p:nvPr>
            <p:ph type="title"/>
          </p:nvPr>
        </p:nvSpPr>
        <p:spPr>
          <a:xfrm>
            <a:off x="385381" y="206123"/>
            <a:ext cx="11436504" cy="1005840"/>
          </a:xfrm>
        </p:spPr>
        <p:txBody>
          <a:bodyPr/>
          <a:lstStyle/>
          <a:p>
            <a:r>
              <a:rPr lang="en-US" dirty="0"/>
              <a:t>Test </a:t>
            </a:r>
            <a:r>
              <a:rPr lang="en-US" dirty="0">
                <a:solidFill>
                  <a:srgbClr val="C00000"/>
                </a:solidFill>
                <a:latin typeface="Courier" pitchFamily="2" charset="0"/>
              </a:rPr>
              <a:t>flux-core</a:t>
            </a:r>
            <a:r>
              <a:rPr lang="en-US" dirty="0"/>
              <a:t> installation</a:t>
            </a:r>
          </a:p>
        </p:txBody>
      </p:sp>
      <p:sp>
        <p:nvSpPr>
          <p:cNvPr id="3" name="TextBox 2">
            <a:extLst>
              <a:ext uri="{FF2B5EF4-FFF2-40B4-BE49-F238E27FC236}">
                <a16:creationId xmlns:a16="http://schemas.microsoft.com/office/drawing/2014/main" id="{C1CE8CF4-FCCF-FA4A-A9B7-7B54E3FBF30F}"/>
              </a:ext>
            </a:extLst>
          </p:cNvPr>
          <p:cNvSpPr txBox="1"/>
          <p:nvPr/>
        </p:nvSpPr>
        <p:spPr>
          <a:xfrm>
            <a:off x="276775" y="1296249"/>
            <a:ext cx="11190013" cy="5324535"/>
          </a:xfrm>
          <a:prstGeom prst="rect">
            <a:avLst/>
          </a:prstGeom>
          <a:noFill/>
        </p:spPr>
        <p:txBody>
          <a:bodyPr wrap="square" rtlCol="0" anchor="t">
            <a:spAutoFit/>
          </a:bodyPr>
          <a:lstStyle/>
          <a:p>
            <a:r>
              <a:rPr lang="en-US" sz="1700" dirty="0">
                <a:solidFill>
                  <a:srgbClr val="C00000"/>
                </a:solidFill>
                <a:latin typeface="Courier"/>
              </a:rPr>
              <a:t>$$ flux keygen</a:t>
            </a:r>
          </a:p>
          <a:p>
            <a:r>
              <a:rPr lang="en-US" sz="1700" dirty="0">
                <a:latin typeface="Courier"/>
                <a:ea typeface="+mn-lt"/>
                <a:cs typeface="+mn-lt"/>
              </a:rPr>
              <a:t>Saving /home/herbein1/.flux/curve/client</a:t>
            </a:r>
            <a:endParaRPr lang="en-US" sz="1700" dirty="0">
              <a:latin typeface="Courier"/>
            </a:endParaRPr>
          </a:p>
          <a:p>
            <a:r>
              <a:rPr lang="en-US" sz="1700" dirty="0">
                <a:latin typeface="Courier"/>
                <a:ea typeface="+mn-lt"/>
                <a:cs typeface="+mn-lt"/>
              </a:rPr>
              <a:t>Saving /home/herbein1/.flux/curve/</a:t>
            </a:r>
            <a:r>
              <a:rPr lang="en-US" sz="1700" dirty="0" err="1">
                <a:latin typeface="Courier"/>
                <a:ea typeface="+mn-lt"/>
                <a:cs typeface="+mn-lt"/>
              </a:rPr>
              <a:t>client_private</a:t>
            </a:r>
            <a:endParaRPr lang="en-US" sz="1700" dirty="0">
              <a:latin typeface="Courier"/>
            </a:endParaRPr>
          </a:p>
          <a:p>
            <a:r>
              <a:rPr lang="en-US" sz="1700" dirty="0">
                <a:latin typeface="Courier"/>
                <a:ea typeface="+mn-lt"/>
                <a:cs typeface="+mn-lt"/>
              </a:rPr>
              <a:t>Saving /home/herbein1/.flux/curve/server</a:t>
            </a:r>
            <a:endParaRPr lang="en-US" sz="1700" dirty="0">
              <a:latin typeface="Courier"/>
            </a:endParaRPr>
          </a:p>
          <a:p>
            <a:r>
              <a:rPr lang="en-US" sz="1700" dirty="0">
                <a:latin typeface="Courier"/>
                <a:ea typeface="+mn-lt"/>
                <a:cs typeface="+mn-lt"/>
              </a:rPr>
              <a:t>Saving /home/herbein1/.flux/curve/</a:t>
            </a:r>
            <a:r>
              <a:rPr lang="en-US" sz="1700" dirty="0" err="1">
                <a:latin typeface="Courier"/>
                <a:ea typeface="+mn-lt"/>
                <a:cs typeface="+mn-lt"/>
              </a:rPr>
              <a:t>server_private</a:t>
            </a:r>
            <a:endParaRPr lang="en-US" sz="1700" dirty="0">
              <a:latin typeface="Courier"/>
            </a:endParaRPr>
          </a:p>
          <a:p>
            <a:endParaRPr lang="en-US" sz="1700" dirty="0">
              <a:solidFill>
                <a:srgbClr val="C00000"/>
              </a:solidFill>
              <a:latin typeface="Courier"/>
            </a:endParaRPr>
          </a:p>
          <a:p>
            <a:r>
              <a:rPr lang="en-US" sz="1700" dirty="0">
                <a:solidFill>
                  <a:srgbClr val="C00000"/>
                </a:solidFill>
                <a:latin typeface="Courier"/>
              </a:rPr>
              <a:t>$$ flux start --size=2</a:t>
            </a:r>
            <a:endParaRPr lang="en-US" sz="1700">
              <a:cs typeface="Calibri"/>
            </a:endParaRPr>
          </a:p>
          <a:p>
            <a:r>
              <a:rPr lang="en-US" sz="1700" dirty="0">
                <a:latin typeface="Courier"/>
              </a:rPr>
              <a:t>flux-start: warning: setting --bootstrap=</a:t>
            </a:r>
            <a:r>
              <a:rPr lang="en-US" sz="1700" err="1">
                <a:latin typeface="Courier"/>
              </a:rPr>
              <a:t>selfpmi</a:t>
            </a:r>
            <a:r>
              <a:rPr lang="en-US" sz="1700" dirty="0">
                <a:latin typeface="Courier"/>
              </a:rPr>
              <a:t> due to --size option</a:t>
            </a:r>
          </a:p>
          <a:p>
            <a:endParaRPr lang="en-US" sz="1700" dirty="0">
              <a:latin typeface="Courier" pitchFamily="2" charset="0"/>
            </a:endParaRPr>
          </a:p>
          <a:p>
            <a:r>
              <a:rPr lang="en-US" sz="1700" dirty="0">
                <a:solidFill>
                  <a:srgbClr val="C00000"/>
                </a:solidFill>
                <a:latin typeface="Courier"/>
              </a:rPr>
              <a:t>$$ flux mini run -n2 hostname</a:t>
            </a:r>
          </a:p>
          <a:p>
            <a:r>
              <a:rPr lang="en-US" sz="1700" dirty="0">
                <a:latin typeface="Courier"/>
              </a:rPr>
              <a:t>ip-172-31-23-210</a:t>
            </a:r>
          </a:p>
          <a:p>
            <a:r>
              <a:rPr lang="en-US" sz="1700" dirty="0">
                <a:latin typeface="Courier"/>
              </a:rPr>
              <a:t>ip-172-31-23-210</a:t>
            </a:r>
          </a:p>
          <a:p>
            <a:endParaRPr lang="en-US" sz="1700" dirty="0">
              <a:latin typeface="Courier" pitchFamily="2" charset="0"/>
            </a:endParaRPr>
          </a:p>
          <a:p>
            <a:r>
              <a:rPr lang="en-US" sz="1700" dirty="0">
                <a:solidFill>
                  <a:srgbClr val="C00000"/>
                </a:solidFill>
                <a:latin typeface="Courier"/>
              </a:rPr>
              <a:t>$ flux jobs -a</a:t>
            </a:r>
          </a:p>
          <a:p>
            <a:r>
              <a:rPr lang="en-US" sz="1700" dirty="0">
                <a:latin typeface="Courier"/>
              </a:rPr>
              <a:t>       JOBID USER     NAME       STATE    NTASKS TIME</a:t>
            </a:r>
          </a:p>
          <a:p>
            <a:r>
              <a:rPr lang="en-US" sz="1700" dirty="0">
                <a:latin typeface="Courier"/>
              </a:rPr>
              <a:t>861510041600 herbein1 hostname   INACTIVE      2 0.31s</a:t>
            </a:r>
          </a:p>
          <a:p>
            <a:endParaRPr lang="en-US" sz="1700" dirty="0">
              <a:latin typeface="Courier" pitchFamily="2" charset="0"/>
            </a:endParaRPr>
          </a:p>
          <a:p>
            <a:r>
              <a:rPr lang="en-US" sz="1700" dirty="0">
                <a:solidFill>
                  <a:srgbClr val="C00000"/>
                </a:solidFill>
                <a:latin typeface="Courier"/>
              </a:rPr>
              <a:t>$$ flux ping --count=2 </a:t>
            </a:r>
            <a:r>
              <a:rPr lang="en-US" sz="1700" err="1">
                <a:solidFill>
                  <a:srgbClr val="C00000"/>
                </a:solidFill>
                <a:latin typeface="Courier"/>
              </a:rPr>
              <a:t>kvs</a:t>
            </a:r>
            <a:endParaRPr lang="en-US" sz="1700">
              <a:solidFill>
                <a:srgbClr val="C00000"/>
              </a:solidFill>
              <a:latin typeface="Courier"/>
            </a:endParaRPr>
          </a:p>
          <a:p>
            <a:r>
              <a:rPr lang="en-US" sz="1700" err="1">
                <a:latin typeface="Courier"/>
              </a:rPr>
              <a:t>kvs.ping</a:t>
            </a:r>
            <a:r>
              <a:rPr lang="en-US" sz="1700" dirty="0">
                <a:latin typeface="Courier"/>
              </a:rPr>
              <a:t> pad=0 seq=0 time=0.421 </a:t>
            </a:r>
            <a:r>
              <a:rPr lang="en-US" sz="1700" err="1">
                <a:latin typeface="Courier"/>
              </a:rPr>
              <a:t>ms</a:t>
            </a:r>
            <a:r>
              <a:rPr lang="en-US" sz="1700" dirty="0">
                <a:latin typeface="Courier"/>
              </a:rPr>
              <a:t> (DADF8!511D5!0!0)</a:t>
            </a:r>
          </a:p>
          <a:p>
            <a:r>
              <a:rPr lang="en-US" sz="1700" err="1">
                <a:latin typeface="Courier"/>
              </a:rPr>
              <a:t>kvs.ping</a:t>
            </a:r>
            <a:r>
              <a:rPr lang="en-US" sz="1700" dirty="0">
                <a:latin typeface="Courier"/>
              </a:rPr>
              <a:t> pad=0 seq=1 time=0.458 </a:t>
            </a:r>
            <a:r>
              <a:rPr lang="en-US" sz="1700" err="1">
                <a:latin typeface="Courier"/>
              </a:rPr>
              <a:t>ms</a:t>
            </a:r>
            <a:r>
              <a:rPr lang="en-US" sz="1700" dirty="0">
                <a:latin typeface="Courier"/>
              </a:rPr>
              <a:t> (DADF8!511D5!0!0)</a:t>
            </a:r>
          </a:p>
        </p:txBody>
      </p:sp>
    </p:spTree>
    <p:extLst>
      <p:ext uri="{BB962C8B-B14F-4D97-AF65-F5344CB8AC3E}">
        <p14:creationId xmlns:p14="http://schemas.microsoft.com/office/powerpoint/2010/main" val="48208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1C7B-4A79-BB4F-B3F1-DEC115E32F92}"/>
              </a:ext>
            </a:extLst>
          </p:cNvPr>
          <p:cNvSpPr>
            <a:spLocks noGrp="1"/>
          </p:cNvSpPr>
          <p:nvPr>
            <p:ph type="title"/>
          </p:nvPr>
        </p:nvSpPr>
        <p:spPr>
          <a:xfrm>
            <a:off x="406400" y="192108"/>
            <a:ext cx="10972800" cy="1005840"/>
          </a:xfrm>
        </p:spPr>
        <p:txBody>
          <a:bodyPr/>
          <a:lstStyle/>
          <a:p>
            <a:r>
              <a:rPr lang="en-US" dirty="0"/>
              <a:t>Test </a:t>
            </a:r>
            <a:r>
              <a:rPr lang="en-US" dirty="0">
                <a:solidFill>
                  <a:srgbClr val="C00000"/>
                </a:solidFill>
                <a:latin typeface="Courier" pitchFamily="2" charset="0"/>
              </a:rPr>
              <a:t>flux-core</a:t>
            </a:r>
            <a:r>
              <a:rPr lang="en-US" dirty="0"/>
              <a:t> installation </a:t>
            </a:r>
          </a:p>
        </p:txBody>
      </p:sp>
      <p:sp>
        <p:nvSpPr>
          <p:cNvPr id="3" name="Rectangle 2">
            <a:extLst>
              <a:ext uri="{FF2B5EF4-FFF2-40B4-BE49-F238E27FC236}">
                <a16:creationId xmlns:a16="http://schemas.microsoft.com/office/drawing/2014/main" id="{F9987EEE-F575-9142-9BFF-1BEFA8B84CB7}"/>
              </a:ext>
            </a:extLst>
          </p:cNvPr>
          <p:cNvSpPr/>
          <p:nvPr/>
        </p:nvSpPr>
        <p:spPr>
          <a:xfrm>
            <a:off x="357352" y="1721721"/>
            <a:ext cx="11070896" cy="4402167"/>
          </a:xfrm>
          <a:prstGeom prst="rect">
            <a:avLst/>
          </a:prstGeom>
        </p:spPr>
        <p:txBody>
          <a:bodyPr wrap="square">
            <a:spAutoFit/>
          </a:bodyPr>
          <a:lstStyle/>
          <a:p>
            <a:r>
              <a:rPr lang="en-US" sz="1867" dirty="0">
                <a:solidFill>
                  <a:srgbClr val="C00000"/>
                </a:solidFill>
                <a:latin typeface="Courier" pitchFamily="2" charset="0"/>
              </a:rPr>
              <a:t>$$ flux module list</a:t>
            </a:r>
          </a:p>
          <a:p>
            <a:r>
              <a:rPr lang="en-US" sz="1867" dirty="0">
                <a:latin typeface="Courier" pitchFamily="2" charset="0"/>
              </a:rPr>
              <a:t>Module                   Size Digest  Idle  S Service</a:t>
            </a:r>
          </a:p>
          <a:p>
            <a:r>
              <a:rPr lang="en-US" sz="1867" dirty="0">
                <a:latin typeface="Courier" pitchFamily="2" charset="0"/>
              </a:rPr>
              <a:t>job-manager           1304128 02A5E34   23  S</a:t>
            </a:r>
          </a:p>
          <a:p>
            <a:r>
              <a:rPr lang="en-US" sz="1867" dirty="0">
                <a:latin typeface="Courier" pitchFamily="2" charset="0"/>
              </a:rPr>
              <a:t>job-ingest            1205960 D4A524B   21  S</a:t>
            </a:r>
          </a:p>
          <a:p>
            <a:r>
              <a:rPr lang="en-US" sz="1867" dirty="0" err="1">
                <a:latin typeface="Courier" pitchFamily="2" charset="0"/>
              </a:rPr>
              <a:t>kvs</a:t>
            </a:r>
            <a:r>
              <a:rPr lang="en-US" sz="1867" dirty="0">
                <a:latin typeface="Courier" pitchFamily="2" charset="0"/>
              </a:rPr>
              <a:t>                   1558368 5F5DC5A    0  S</a:t>
            </a:r>
          </a:p>
          <a:p>
            <a:r>
              <a:rPr lang="en-US" sz="1867" dirty="0">
                <a:latin typeface="Courier" pitchFamily="2" charset="0"/>
              </a:rPr>
              <a:t>barrier               1124120 4E47443   23  S</a:t>
            </a:r>
          </a:p>
          <a:p>
            <a:r>
              <a:rPr lang="en-US" sz="1867" dirty="0">
                <a:latin typeface="Courier" pitchFamily="2" charset="0"/>
              </a:rPr>
              <a:t>aggregator            1141112 3E7DD17   19  S</a:t>
            </a:r>
          </a:p>
          <a:p>
            <a:r>
              <a:rPr lang="en-US" sz="1867" dirty="0">
                <a:latin typeface="Courier" pitchFamily="2" charset="0"/>
              </a:rPr>
              <a:t>job-exec              1273448 0ECD779   23  S</a:t>
            </a:r>
          </a:p>
          <a:p>
            <a:r>
              <a:rPr lang="en-US" sz="1867" dirty="0" err="1">
                <a:latin typeface="Courier" pitchFamily="2" charset="0"/>
              </a:rPr>
              <a:t>userdb</a:t>
            </a:r>
            <a:r>
              <a:rPr lang="en-US" sz="1867" dirty="0">
                <a:latin typeface="Courier" pitchFamily="2" charset="0"/>
              </a:rPr>
              <a:t>                1122368 34E0A75   19  S</a:t>
            </a:r>
          </a:p>
          <a:p>
            <a:r>
              <a:rPr lang="en-US" sz="1867" dirty="0" err="1">
                <a:latin typeface="Courier" pitchFamily="2" charset="0"/>
              </a:rPr>
              <a:t>cron</a:t>
            </a:r>
            <a:r>
              <a:rPr lang="en-US" sz="1867" dirty="0">
                <a:latin typeface="Courier" pitchFamily="2" charset="0"/>
              </a:rPr>
              <a:t>                  1202688 E6A15D3    0  S</a:t>
            </a:r>
          </a:p>
          <a:p>
            <a:r>
              <a:rPr lang="en-US" sz="1867" dirty="0">
                <a:latin typeface="Courier" pitchFamily="2" charset="0"/>
              </a:rPr>
              <a:t>sched-simple          1236424 B297382   23  S sched</a:t>
            </a:r>
          </a:p>
          <a:p>
            <a:r>
              <a:rPr lang="en-US" sz="1867" dirty="0">
                <a:latin typeface="Courier" pitchFamily="2" charset="0"/>
              </a:rPr>
              <a:t>content-</a:t>
            </a:r>
            <a:r>
              <a:rPr lang="en-US" sz="1867" dirty="0" err="1">
                <a:latin typeface="Courier" pitchFamily="2" charset="0"/>
              </a:rPr>
              <a:t>sqlite</a:t>
            </a:r>
            <a:r>
              <a:rPr lang="en-US" sz="1867" dirty="0">
                <a:latin typeface="Courier" pitchFamily="2" charset="0"/>
              </a:rPr>
              <a:t>        1130168 8284A49   23  S content-backing</a:t>
            </a:r>
          </a:p>
          <a:p>
            <a:r>
              <a:rPr lang="en-US" sz="1867" dirty="0">
                <a:latin typeface="Courier" pitchFamily="2" charset="0"/>
              </a:rPr>
              <a:t>job-info              1302648 A490E12    8  S</a:t>
            </a:r>
          </a:p>
          <a:p>
            <a:r>
              <a:rPr lang="en-US" sz="1867" dirty="0">
                <a:latin typeface="Courier" pitchFamily="2" charset="0"/>
              </a:rPr>
              <a:t>connector-local       1110664 62924A9    0  R</a:t>
            </a:r>
          </a:p>
          <a:p>
            <a:r>
              <a:rPr lang="en-US" sz="1867" dirty="0" err="1">
                <a:latin typeface="Courier" pitchFamily="2" charset="0"/>
              </a:rPr>
              <a:t>kvs</a:t>
            </a:r>
            <a:r>
              <a:rPr lang="en-US" sz="1867" dirty="0">
                <a:latin typeface="Courier" pitchFamily="2" charset="0"/>
              </a:rPr>
              <a:t>-watch             1299800 A31D222   23  S		</a:t>
            </a:r>
            <a:endParaRPr lang="en-US" sz="2400" dirty="0"/>
          </a:p>
        </p:txBody>
      </p:sp>
    </p:spTree>
    <p:extLst>
      <p:ext uri="{BB962C8B-B14F-4D97-AF65-F5344CB8AC3E}">
        <p14:creationId xmlns:p14="http://schemas.microsoft.com/office/powerpoint/2010/main" val="3527371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8E73-B283-E14A-8DBF-47764700DE8F}"/>
              </a:ext>
            </a:extLst>
          </p:cNvPr>
          <p:cNvSpPr>
            <a:spLocks noGrp="1"/>
          </p:cNvSpPr>
          <p:nvPr>
            <p:ph type="title"/>
          </p:nvPr>
        </p:nvSpPr>
        <p:spPr>
          <a:xfrm>
            <a:off x="371365" y="192108"/>
            <a:ext cx="10972800" cy="1005840"/>
          </a:xfrm>
        </p:spPr>
        <p:txBody>
          <a:bodyPr/>
          <a:lstStyle/>
          <a:p>
            <a:r>
              <a:rPr lang="en-US" dirty="0"/>
              <a:t>Installation from source (for developers)</a:t>
            </a:r>
          </a:p>
        </p:txBody>
      </p:sp>
      <p:sp>
        <p:nvSpPr>
          <p:cNvPr id="3" name="TextBox 2">
            <a:extLst>
              <a:ext uri="{FF2B5EF4-FFF2-40B4-BE49-F238E27FC236}">
                <a16:creationId xmlns:a16="http://schemas.microsoft.com/office/drawing/2014/main" id="{C1CE8CF4-FCCF-FA4A-A9B7-7B54E3FBF30F}"/>
              </a:ext>
            </a:extLst>
          </p:cNvPr>
          <p:cNvSpPr txBox="1"/>
          <p:nvPr/>
        </p:nvSpPr>
        <p:spPr>
          <a:xfrm>
            <a:off x="273270" y="1375100"/>
            <a:ext cx="8631245" cy="4811638"/>
          </a:xfrm>
          <a:prstGeom prst="rect">
            <a:avLst/>
          </a:prstGeom>
          <a:noFill/>
        </p:spPr>
        <p:txBody>
          <a:bodyPr wrap="square" rtlCol="0">
            <a:spAutoFit/>
          </a:bodyPr>
          <a:lstStyle/>
          <a:p>
            <a:pPr marL="380990" indent="-380990">
              <a:buFont typeface="Arial" panose="020B0604020202020204" pitchFamily="34" charset="0"/>
              <a:buChar char="•"/>
            </a:pPr>
            <a:r>
              <a:rPr lang="en-US" sz="2400" dirty="0"/>
              <a:t>Clone </a:t>
            </a:r>
            <a:r>
              <a:rPr lang="en-US" sz="2400" dirty="0">
                <a:solidFill>
                  <a:srgbClr val="C00000"/>
                </a:solidFill>
                <a:latin typeface="Courier" pitchFamily="2" charset="0"/>
              </a:rPr>
              <a:t>flux-</a:t>
            </a:r>
            <a:r>
              <a:rPr lang="en-US" sz="2400" dirty="0" err="1">
                <a:solidFill>
                  <a:srgbClr val="C00000"/>
                </a:solidFill>
                <a:latin typeface="Courier" pitchFamily="2" charset="0"/>
              </a:rPr>
              <a:t>sched</a:t>
            </a:r>
            <a:endParaRPr lang="en-US" sz="2400" dirty="0">
              <a:solidFill>
                <a:srgbClr val="C00000"/>
              </a:solidFill>
              <a:latin typeface="Courier" pitchFamily="2" charset="0"/>
            </a:endParaRPr>
          </a:p>
          <a:p>
            <a:r>
              <a:rPr lang="en-US" sz="1867" dirty="0">
                <a:latin typeface="Courier" pitchFamily="2" charset="0"/>
                <a:hlinkClick r:id="rId2"/>
              </a:rPr>
              <a:t>https://github.com/flux-framework/flux-sched.git</a:t>
            </a:r>
            <a:endParaRPr lang="en-US" sz="1867" dirty="0">
              <a:latin typeface="Courier" pitchFamily="2" charset="0"/>
            </a:endParaRPr>
          </a:p>
          <a:p>
            <a:endParaRPr lang="en-US" sz="2400" dirty="0"/>
          </a:p>
          <a:p>
            <a:pPr marL="380990" indent="-380990">
              <a:buFont typeface="Arial" panose="020B0604020202020204" pitchFamily="34" charset="0"/>
              <a:buChar char="•"/>
            </a:pPr>
            <a:r>
              <a:rPr lang="en-US" sz="2400" dirty="0"/>
              <a:t>Install </a:t>
            </a:r>
            <a:r>
              <a:rPr lang="en-US" sz="2400" dirty="0">
                <a:solidFill>
                  <a:srgbClr val="C00000"/>
                </a:solidFill>
                <a:latin typeface="Courier" pitchFamily="2" charset="0"/>
              </a:rPr>
              <a:t>flux-core</a:t>
            </a:r>
            <a:r>
              <a:rPr lang="en-US" sz="2400" dirty="0"/>
              <a:t>, install dependencies</a:t>
            </a:r>
          </a:p>
          <a:p>
            <a:endParaRPr lang="en-US" sz="2400" dirty="0"/>
          </a:p>
          <a:p>
            <a:pPr marL="380990" indent="-380990">
              <a:buFont typeface="Arial" panose="020B0604020202020204" pitchFamily="34" charset="0"/>
              <a:buChar char="•"/>
            </a:pPr>
            <a:r>
              <a:rPr lang="en-US" sz="2400" dirty="0"/>
              <a:t>Export </a:t>
            </a:r>
            <a:r>
              <a:rPr lang="en-US" sz="2400" dirty="0">
                <a:solidFill>
                  <a:srgbClr val="C00000"/>
                </a:solidFill>
                <a:latin typeface="Courier" pitchFamily="2" charset="0"/>
              </a:rPr>
              <a:t>PKG_CONFIG_PATH</a:t>
            </a:r>
          </a:p>
          <a:p>
            <a:r>
              <a:rPr lang="en-US" sz="2400" dirty="0">
                <a:latin typeface="Courier" pitchFamily="2" charset="0"/>
              </a:rPr>
              <a:t>export PKG_CONFIG_PATH=&lt;path-to&gt;/flux-install/lib/</a:t>
            </a:r>
            <a:r>
              <a:rPr lang="en-US" sz="2400" dirty="0" err="1">
                <a:latin typeface="Courier" pitchFamily="2" charset="0"/>
              </a:rPr>
              <a:t>pkgconfig</a:t>
            </a:r>
            <a:r>
              <a:rPr lang="en-US" sz="2400" dirty="0">
                <a:latin typeface="Courier" pitchFamily="2" charset="0"/>
              </a:rPr>
              <a:t>:$PKG_CONFIG_PATH</a:t>
            </a:r>
          </a:p>
          <a:p>
            <a:endParaRPr lang="en-US" sz="2400" dirty="0">
              <a:latin typeface="Courier" pitchFamily="2" charset="0"/>
            </a:endParaRPr>
          </a:p>
          <a:p>
            <a:r>
              <a:rPr lang="en-US" sz="2400" dirty="0">
                <a:latin typeface="Courier" pitchFamily="2" charset="0"/>
              </a:rPr>
              <a:t>./</a:t>
            </a:r>
            <a:r>
              <a:rPr lang="en-US" sz="2400" dirty="0" err="1">
                <a:latin typeface="Courier" pitchFamily="2" charset="0"/>
              </a:rPr>
              <a:t>autogen.sh</a:t>
            </a:r>
            <a:endParaRPr lang="en-US" sz="2400" dirty="0">
              <a:latin typeface="Courier" pitchFamily="2" charset="0"/>
            </a:endParaRPr>
          </a:p>
          <a:p>
            <a:r>
              <a:rPr lang="en-US" sz="2400" dirty="0">
                <a:latin typeface="Courier" pitchFamily="2" charset="0"/>
              </a:rPr>
              <a:t>./configure --prefix=&lt;path-to&gt;/flux-install/</a:t>
            </a:r>
          </a:p>
          <a:p>
            <a:r>
              <a:rPr lang="en-US" sz="2400" dirty="0">
                <a:latin typeface="Courier" pitchFamily="2" charset="0"/>
              </a:rPr>
              <a:t>make –j</a:t>
            </a:r>
          </a:p>
          <a:p>
            <a:r>
              <a:rPr lang="en-US" sz="2400" dirty="0">
                <a:latin typeface="Courier" pitchFamily="2" charset="0"/>
              </a:rPr>
              <a:t>make check &amp;&amp; make install</a:t>
            </a:r>
          </a:p>
        </p:txBody>
      </p:sp>
      <p:sp>
        <p:nvSpPr>
          <p:cNvPr id="4" name="Rectangle 3">
            <a:extLst>
              <a:ext uri="{FF2B5EF4-FFF2-40B4-BE49-F238E27FC236}">
                <a16:creationId xmlns:a16="http://schemas.microsoft.com/office/drawing/2014/main" id="{5F255F1D-4680-0741-B859-66A5AE2C5C2B}"/>
              </a:ext>
            </a:extLst>
          </p:cNvPr>
          <p:cNvSpPr/>
          <p:nvPr/>
        </p:nvSpPr>
        <p:spPr>
          <a:xfrm>
            <a:off x="7668049" y="1527504"/>
            <a:ext cx="4349780" cy="2124236"/>
          </a:xfrm>
          <a:prstGeom prst="rect">
            <a:avLst/>
          </a:prstGeom>
          <a:solidFill>
            <a:schemeClr val="bg1">
              <a:lumMod val="85000"/>
            </a:schemeClr>
          </a:solidFill>
        </p:spPr>
        <p:txBody>
          <a:bodyPr wrap="square">
            <a:spAutoFit/>
          </a:bodyPr>
          <a:lstStyle/>
          <a:p>
            <a:r>
              <a:rPr lang="en-US" sz="1467" dirty="0" err="1">
                <a:latin typeface="Courier" pitchFamily="2" charset="0"/>
              </a:rPr>
              <a:t>libhwloc</a:t>
            </a:r>
            <a:r>
              <a:rPr lang="en-US" sz="1467" dirty="0">
                <a:latin typeface="Courier" pitchFamily="2" charset="0"/>
              </a:rPr>
              <a:t>-dev &gt;= 1.11.1 </a:t>
            </a:r>
            <a:br>
              <a:rPr lang="en-US" sz="1467" dirty="0">
                <a:latin typeface="Courier" pitchFamily="2" charset="0"/>
              </a:rPr>
            </a:br>
            <a:r>
              <a:rPr lang="en-US" sz="1467" dirty="0" err="1">
                <a:latin typeface="Courier" pitchFamily="2" charset="0"/>
              </a:rPr>
              <a:t>libboost</a:t>
            </a:r>
            <a:r>
              <a:rPr lang="en-US" sz="1467" dirty="0">
                <a:latin typeface="Courier" pitchFamily="2" charset="0"/>
              </a:rPr>
              <a:t> packages == 1.53 or &gt; 1.58 </a:t>
            </a:r>
          </a:p>
          <a:p>
            <a:pPr marL="838179" lvl="1" indent="-228594">
              <a:buFontTx/>
              <a:buChar char="-"/>
            </a:pPr>
            <a:r>
              <a:rPr lang="en-US" sz="1467" dirty="0" err="1">
                <a:latin typeface="Courier" pitchFamily="2" charset="0"/>
              </a:rPr>
              <a:t>libboost</a:t>
            </a:r>
            <a:r>
              <a:rPr lang="en-US" sz="1467" dirty="0">
                <a:latin typeface="Courier" pitchFamily="2" charset="0"/>
              </a:rPr>
              <a:t>-dev </a:t>
            </a:r>
          </a:p>
          <a:p>
            <a:pPr marL="838179" lvl="1" indent="-228594">
              <a:buFontTx/>
              <a:buChar char="-"/>
            </a:pPr>
            <a:r>
              <a:rPr lang="en-US" sz="1467" dirty="0" err="1">
                <a:latin typeface="Courier" pitchFamily="2" charset="0"/>
              </a:rPr>
              <a:t>libboost</a:t>
            </a:r>
            <a:r>
              <a:rPr lang="en-US" sz="1467" dirty="0">
                <a:latin typeface="Courier" pitchFamily="2" charset="0"/>
              </a:rPr>
              <a:t>-system-dev </a:t>
            </a:r>
          </a:p>
          <a:p>
            <a:pPr marL="838179" lvl="1" indent="-228594">
              <a:buFontTx/>
              <a:buChar char="-"/>
            </a:pPr>
            <a:r>
              <a:rPr lang="en-US" sz="1467" dirty="0" err="1">
                <a:latin typeface="Courier" pitchFamily="2" charset="0"/>
              </a:rPr>
              <a:t>libboost</a:t>
            </a:r>
            <a:r>
              <a:rPr lang="en-US" sz="1467" dirty="0">
                <a:latin typeface="Courier" pitchFamily="2" charset="0"/>
              </a:rPr>
              <a:t>-filesystem-dev </a:t>
            </a:r>
          </a:p>
          <a:p>
            <a:pPr marL="838179" lvl="1" indent="-228594">
              <a:buFontTx/>
              <a:buChar char="-"/>
            </a:pPr>
            <a:r>
              <a:rPr lang="en-US" sz="1467" dirty="0" err="1">
                <a:latin typeface="Courier" pitchFamily="2" charset="0"/>
              </a:rPr>
              <a:t>libboost</a:t>
            </a:r>
            <a:r>
              <a:rPr lang="en-US" sz="1467" dirty="0">
                <a:latin typeface="Courier" pitchFamily="2" charset="0"/>
              </a:rPr>
              <a:t>-thread-dev </a:t>
            </a:r>
          </a:p>
          <a:p>
            <a:pPr marL="838179" lvl="1" indent="-228594">
              <a:buFontTx/>
              <a:buChar char="-"/>
            </a:pPr>
            <a:r>
              <a:rPr lang="en-US" sz="1467" dirty="0" err="1">
                <a:latin typeface="Courier" pitchFamily="2" charset="0"/>
              </a:rPr>
              <a:t>libboost</a:t>
            </a:r>
            <a:r>
              <a:rPr lang="en-US" sz="1467" dirty="0">
                <a:latin typeface="Courier" pitchFamily="2" charset="0"/>
              </a:rPr>
              <a:t>-graph-dev</a:t>
            </a:r>
          </a:p>
          <a:p>
            <a:pPr marL="838179" lvl="1" indent="-228594">
              <a:buFontTx/>
              <a:buChar char="-"/>
            </a:pPr>
            <a:r>
              <a:rPr lang="en-US" sz="1467" dirty="0" err="1">
                <a:latin typeface="Courier" pitchFamily="2" charset="0"/>
              </a:rPr>
              <a:t>libboost</a:t>
            </a:r>
            <a:r>
              <a:rPr lang="en-US" sz="1467" dirty="0">
                <a:latin typeface="Courier" pitchFamily="2" charset="0"/>
              </a:rPr>
              <a:t>-regex-dev </a:t>
            </a:r>
          </a:p>
          <a:p>
            <a:r>
              <a:rPr lang="en-US" sz="1467" dirty="0">
                <a:latin typeface="Courier" pitchFamily="2" charset="0"/>
              </a:rPr>
              <a:t>libxml2-dev &gt;= 2.9.1</a:t>
            </a:r>
          </a:p>
        </p:txBody>
      </p:sp>
    </p:spTree>
    <p:extLst>
      <p:ext uri="{BB962C8B-B14F-4D97-AF65-F5344CB8AC3E}">
        <p14:creationId xmlns:p14="http://schemas.microsoft.com/office/powerpoint/2010/main" val="1139706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1C7B-4A79-BB4F-B3F1-DEC115E32F92}"/>
              </a:ext>
            </a:extLst>
          </p:cNvPr>
          <p:cNvSpPr>
            <a:spLocks noGrp="1"/>
          </p:cNvSpPr>
          <p:nvPr>
            <p:ph type="title"/>
          </p:nvPr>
        </p:nvSpPr>
        <p:spPr>
          <a:xfrm>
            <a:off x="406400" y="192108"/>
            <a:ext cx="10972800" cy="1005840"/>
          </a:xfrm>
        </p:spPr>
        <p:txBody>
          <a:bodyPr/>
          <a:lstStyle/>
          <a:p>
            <a:r>
              <a:rPr lang="en-US" dirty="0"/>
              <a:t>Test </a:t>
            </a:r>
            <a:r>
              <a:rPr lang="en-US" dirty="0">
                <a:solidFill>
                  <a:srgbClr val="C00000"/>
                </a:solidFill>
                <a:latin typeface="Courier" pitchFamily="2" charset="0"/>
              </a:rPr>
              <a:t>flux-</a:t>
            </a:r>
            <a:r>
              <a:rPr lang="en-US" dirty="0" err="1">
                <a:solidFill>
                  <a:srgbClr val="C00000"/>
                </a:solidFill>
                <a:latin typeface="Courier" pitchFamily="2" charset="0"/>
              </a:rPr>
              <a:t>sched</a:t>
            </a:r>
            <a:r>
              <a:rPr lang="en-US" dirty="0"/>
              <a:t> installation </a:t>
            </a:r>
          </a:p>
        </p:txBody>
      </p:sp>
      <p:sp>
        <p:nvSpPr>
          <p:cNvPr id="3" name="Rectangle 2">
            <a:extLst>
              <a:ext uri="{FF2B5EF4-FFF2-40B4-BE49-F238E27FC236}">
                <a16:creationId xmlns:a16="http://schemas.microsoft.com/office/drawing/2014/main" id="{F9987EEE-F575-9142-9BFF-1BEFA8B84CB7}"/>
              </a:ext>
            </a:extLst>
          </p:cNvPr>
          <p:cNvSpPr/>
          <p:nvPr/>
        </p:nvSpPr>
        <p:spPr>
          <a:xfrm>
            <a:off x="341085" y="1395148"/>
            <a:ext cx="11508076" cy="5047536"/>
          </a:xfrm>
          <a:prstGeom prst="rect">
            <a:avLst/>
          </a:prstGeom>
        </p:spPr>
        <p:txBody>
          <a:bodyPr wrap="square" anchor="t">
            <a:spAutoFit/>
          </a:bodyPr>
          <a:lstStyle/>
          <a:p>
            <a:r>
              <a:rPr lang="en-US" sz="1600" dirty="0">
                <a:solidFill>
                  <a:srgbClr val="C00000"/>
                </a:solidFill>
                <a:latin typeface="Courier"/>
              </a:rPr>
              <a:t>$$ flux keygen # if you didn't run keygen while testing flux-core</a:t>
            </a:r>
            <a:endParaRPr lang="en-US" dirty="0">
              <a:latin typeface="Courier"/>
            </a:endParaRPr>
          </a:p>
          <a:p>
            <a:r>
              <a:rPr lang="en-US" sz="1600" dirty="0">
                <a:solidFill>
                  <a:srgbClr val="C00000"/>
                </a:solidFill>
                <a:latin typeface="Courier"/>
              </a:rPr>
              <a:t>$$ flux start --size=2</a:t>
            </a:r>
            <a:endParaRPr lang="en-US" dirty="0">
              <a:latin typeface="Courier"/>
            </a:endParaRPr>
          </a:p>
          <a:p>
            <a:r>
              <a:rPr lang="en-US" sz="1600" dirty="0">
                <a:solidFill>
                  <a:srgbClr val="C00000"/>
                </a:solidFill>
                <a:latin typeface="Courier" pitchFamily="2" charset="0"/>
              </a:rPr>
              <a:t>$$ flux module remove sched-simple</a:t>
            </a:r>
          </a:p>
          <a:p>
            <a:r>
              <a:rPr lang="en-US" sz="1600" dirty="0">
                <a:solidFill>
                  <a:srgbClr val="C00000"/>
                </a:solidFill>
                <a:latin typeface="Courier" pitchFamily="2" charset="0"/>
              </a:rPr>
              <a:t>$$ flux module load resource</a:t>
            </a:r>
          </a:p>
          <a:p>
            <a:r>
              <a:rPr lang="en-US" sz="1600" dirty="0">
                <a:solidFill>
                  <a:srgbClr val="C00000"/>
                </a:solidFill>
                <a:latin typeface="Courier" pitchFamily="2" charset="0"/>
              </a:rPr>
              <a:t>$$ flux module load </a:t>
            </a:r>
            <a:r>
              <a:rPr lang="en-US" sz="1600" dirty="0" err="1">
                <a:solidFill>
                  <a:srgbClr val="C00000"/>
                </a:solidFill>
                <a:latin typeface="Courier" pitchFamily="2" charset="0"/>
              </a:rPr>
              <a:t>qmanager</a:t>
            </a:r>
            <a:br>
              <a:rPr lang="en-US" sz="1600" dirty="0">
                <a:latin typeface="Courier" pitchFamily="2" charset="0"/>
              </a:rPr>
            </a:br>
            <a:endParaRPr lang="en-US" sz="1600" dirty="0">
              <a:latin typeface="Courier" pitchFamily="2" charset="0"/>
            </a:endParaRPr>
          </a:p>
          <a:p>
            <a:r>
              <a:rPr lang="en-US" sz="1600" dirty="0">
                <a:solidFill>
                  <a:srgbClr val="C00000"/>
                </a:solidFill>
                <a:latin typeface="Courier" pitchFamily="2" charset="0"/>
              </a:rPr>
              <a:t>$$ flux module list</a:t>
            </a:r>
          </a:p>
          <a:p>
            <a:r>
              <a:rPr lang="en-US" sz="1400" dirty="0">
                <a:latin typeface="Courier" pitchFamily="2" charset="0"/>
              </a:rPr>
              <a:t>Module                   Size Digest  Idle  S Service</a:t>
            </a:r>
          </a:p>
          <a:p>
            <a:r>
              <a:rPr lang="en-US" sz="1400" dirty="0" err="1">
                <a:latin typeface="Courier" pitchFamily="2" charset="0"/>
              </a:rPr>
              <a:t>cron</a:t>
            </a:r>
            <a:r>
              <a:rPr lang="en-US" sz="1400" dirty="0">
                <a:latin typeface="Courier" pitchFamily="2" charset="0"/>
              </a:rPr>
              <a:t>                  1202688 C983CCA    0  S</a:t>
            </a:r>
          </a:p>
          <a:p>
            <a:r>
              <a:rPr lang="en-US" sz="1400" dirty="0">
                <a:latin typeface="Courier" pitchFamily="2" charset="0"/>
              </a:rPr>
              <a:t>barrier               1124120 0D89A2E   19  S</a:t>
            </a:r>
          </a:p>
          <a:p>
            <a:r>
              <a:rPr lang="en-US" sz="1400" dirty="0">
                <a:latin typeface="Courier" pitchFamily="2" charset="0"/>
              </a:rPr>
              <a:t>job-info              1302648 9E06142   16  S</a:t>
            </a:r>
          </a:p>
          <a:p>
            <a:r>
              <a:rPr lang="en-US" sz="1400" dirty="0">
                <a:latin typeface="Courier" pitchFamily="2" charset="0"/>
              </a:rPr>
              <a:t>job-ingest            1205960 3402F27   14  S</a:t>
            </a:r>
          </a:p>
          <a:p>
            <a:r>
              <a:rPr lang="en-US" sz="1400" b="1" dirty="0" err="1">
                <a:solidFill>
                  <a:srgbClr val="00B050"/>
                </a:solidFill>
                <a:latin typeface="Courier" pitchFamily="2" charset="0"/>
              </a:rPr>
              <a:t>qmanager</a:t>
            </a:r>
            <a:r>
              <a:rPr lang="en-US" sz="1400" b="1" dirty="0">
                <a:solidFill>
                  <a:srgbClr val="00B050"/>
                </a:solidFill>
                <a:latin typeface="Courier" pitchFamily="2" charset="0"/>
              </a:rPr>
              <a:t>              1088544 F13B4EA   16  S sched</a:t>
            </a:r>
          </a:p>
          <a:p>
            <a:r>
              <a:rPr lang="en-US" sz="1400" dirty="0">
                <a:latin typeface="Courier" pitchFamily="2" charset="0"/>
              </a:rPr>
              <a:t>job-exec              1273448 0934B49   18  S</a:t>
            </a:r>
          </a:p>
          <a:p>
            <a:r>
              <a:rPr lang="en-US" sz="1400" dirty="0" err="1">
                <a:latin typeface="Courier" pitchFamily="2" charset="0"/>
              </a:rPr>
              <a:t>kvs</a:t>
            </a:r>
            <a:r>
              <a:rPr lang="en-US" sz="1400" dirty="0">
                <a:latin typeface="Courier" pitchFamily="2" charset="0"/>
              </a:rPr>
              <a:t>-watch             1299800 EDAA28F   16  S</a:t>
            </a:r>
          </a:p>
          <a:p>
            <a:r>
              <a:rPr lang="en-US" sz="1400" dirty="0">
                <a:latin typeface="Courier" pitchFamily="2" charset="0"/>
              </a:rPr>
              <a:t>aggregator            1141112 D2C34C5   18  S</a:t>
            </a:r>
          </a:p>
          <a:p>
            <a:r>
              <a:rPr lang="en-US" sz="1400" dirty="0" err="1">
                <a:latin typeface="Courier" pitchFamily="2" charset="0"/>
              </a:rPr>
              <a:t>userdb</a:t>
            </a:r>
            <a:r>
              <a:rPr lang="en-US" sz="1400" dirty="0">
                <a:latin typeface="Courier" pitchFamily="2" charset="0"/>
              </a:rPr>
              <a:t>                1122368 57F855E   18  S</a:t>
            </a:r>
          </a:p>
          <a:p>
            <a:r>
              <a:rPr lang="en-US" sz="1400" dirty="0" err="1">
                <a:latin typeface="Courier" pitchFamily="2" charset="0"/>
              </a:rPr>
              <a:t>kvs</a:t>
            </a:r>
            <a:r>
              <a:rPr lang="en-US" sz="1400" dirty="0">
                <a:latin typeface="Courier" pitchFamily="2" charset="0"/>
              </a:rPr>
              <a:t>                   1558368 74CC3B0    0  S</a:t>
            </a:r>
          </a:p>
          <a:p>
            <a:r>
              <a:rPr lang="en-US" sz="1400" b="1" dirty="0">
                <a:solidFill>
                  <a:srgbClr val="00B050"/>
                </a:solidFill>
                <a:latin typeface="Courier" pitchFamily="2" charset="0"/>
              </a:rPr>
              <a:t>resource             18210448 9CFBCFD   22  S</a:t>
            </a:r>
          </a:p>
          <a:p>
            <a:r>
              <a:rPr lang="en-US" sz="1400" dirty="0">
                <a:latin typeface="Courier" pitchFamily="2" charset="0"/>
              </a:rPr>
              <a:t>job-manager           1304128 C49E095   16  S</a:t>
            </a:r>
          </a:p>
          <a:p>
            <a:r>
              <a:rPr lang="en-US" sz="1400" dirty="0">
                <a:latin typeface="Courier" pitchFamily="2" charset="0"/>
              </a:rPr>
              <a:t>connector-local       1110664 4B13F7C    0  R</a:t>
            </a:r>
          </a:p>
          <a:p>
            <a:r>
              <a:rPr lang="en-US" sz="1400" dirty="0">
                <a:latin typeface="Courier" pitchFamily="2" charset="0"/>
              </a:rPr>
              <a:t>content-</a:t>
            </a:r>
            <a:r>
              <a:rPr lang="en-US" sz="1400" dirty="0" err="1">
                <a:latin typeface="Courier" pitchFamily="2" charset="0"/>
              </a:rPr>
              <a:t>sqlite</a:t>
            </a:r>
            <a:r>
              <a:rPr lang="en-US" sz="1400" dirty="0">
                <a:latin typeface="Courier" pitchFamily="2" charset="0"/>
              </a:rPr>
              <a:t>        1130168 BB634BE   16  S content-backing 	</a:t>
            </a:r>
            <a:endParaRPr lang="en-US" sz="1600" dirty="0">
              <a:latin typeface="Courier" pitchFamily="2" charset="0"/>
            </a:endParaRPr>
          </a:p>
        </p:txBody>
      </p:sp>
    </p:spTree>
    <p:extLst>
      <p:ext uri="{BB962C8B-B14F-4D97-AF65-F5344CB8AC3E}">
        <p14:creationId xmlns:p14="http://schemas.microsoft.com/office/powerpoint/2010/main" val="13186940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1C7B-4A79-BB4F-B3F1-DEC115E32F92}"/>
              </a:ext>
            </a:extLst>
          </p:cNvPr>
          <p:cNvSpPr>
            <a:spLocks noGrp="1"/>
          </p:cNvSpPr>
          <p:nvPr>
            <p:ph type="title"/>
          </p:nvPr>
        </p:nvSpPr>
        <p:spPr>
          <a:xfrm>
            <a:off x="406400" y="192108"/>
            <a:ext cx="10972800" cy="1005840"/>
          </a:xfrm>
        </p:spPr>
        <p:txBody>
          <a:bodyPr/>
          <a:lstStyle/>
          <a:p>
            <a:r>
              <a:rPr lang="en-US" dirty="0"/>
              <a:t>Test </a:t>
            </a:r>
            <a:r>
              <a:rPr lang="en-US" dirty="0">
                <a:solidFill>
                  <a:srgbClr val="C00000"/>
                </a:solidFill>
                <a:latin typeface="Courier" pitchFamily="2" charset="0"/>
              </a:rPr>
              <a:t>flux-</a:t>
            </a:r>
            <a:r>
              <a:rPr lang="en-US" dirty="0" err="1">
                <a:solidFill>
                  <a:srgbClr val="C00000"/>
                </a:solidFill>
                <a:latin typeface="Courier" pitchFamily="2" charset="0"/>
              </a:rPr>
              <a:t>sched</a:t>
            </a:r>
            <a:r>
              <a:rPr lang="en-US" dirty="0"/>
              <a:t> installation </a:t>
            </a:r>
          </a:p>
        </p:txBody>
      </p:sp>
      <p:sp>
        <p:nvSpPr>
          <p:cNvPr id="3" name="Rectangle 2">
            <a:extLst>
              <a:ext uri="{FF2B5EF4-FFF2-40B4-BE49-F238E27FC236}">
                <a16:creationId xmlns:a16="http://schemas.microsoft.com/office/drawing/2014/main" id="{F9987EEE-F575-9142-9BFF-1BEFA8B84CB7}"/>
              </a:ext>
            </a:extLst>
          </p:cNvPr>
          <p:cNvSpPr/>
          <p:nvPr/>
        </p:nvSpPr>
        <p:spPr>
          <a:xfrm>
            <a:off x="275769" y="1264516"/>
            <a:ext cx="11771088" cy="3883435"/>
          </a:xfrm>
          <a:prstGeom prst="rect">
            <a:avLst/>
          </a:prstGeom>
        </p:spPr>
        <p:txBody>
          <a:bodyPr wrap="square" anchor="t">
            <a:spAutoFit/>
          </a:bodyPr>
          <a:lstStyle/>
          <a:p>
            <a:r>
              <a:rPr lang="en-US" sz="1867" dirty="0">
                <a:solidFill>
                  <a:srgbClr val="C00000"/>
                </a:solidFill>
                <a:latin typeface="Courier" pitchFamily="2" charset="0"/>
              </a:rPr>
              <a:t>$$ flux mini submit -n2 sleep 0</a:t>
            </a:r>
          </a:p>
          <a:p>
            <a:r>
              <a:rPr lang="en-US" sz="1867" dirty="0">
                <a:latin typeface="Courier" pitchFamily="2" charset="0"/>
              </a:rPr>
              <a:t>32812040192000</a:t>
            </a:r>
          </a:p>
          <a:p>
            <a:endParaRPr lang="en-US" sz="1867" dirty="0">
              <a:latin typeface="Courier" pitchFamily="2" charset="0"/>
            </a:endParaRPr>
          </a:p>
          <a:p>
            <a:r>
              <a:rPr lang="en-US" sz="1867" dirty="0">
                <a:solidFill>
                  <a:srgbClr val="C00000"/>
                </a:solidFill>
                <a:latin typeface="Courier" pitchFamily="2" charset="0"/>
              </a:rPr>
              <a:t>$$ flux job info 32812040192000 R</a:t>
            </a:r>
          </a:p>
          <a:p>
            <a:r>
              <a:rPr lang="en-US" sz="1400" dirty="0">
                <a:latin typeface="Courier" pitchFamily="2" charset="0"/>
              </a:rPr>
              <a:t>{"version":1,"execution":{"</a:t>
            </a:r>
            <a:r>
              <a:rPr lang="en-US" sz="1400" dirty="0" err="1">
                <a:latin typeface="Courier" pitchFamily="2" charset="0"/>
              </a:rPr>
              <a:t>R_lite</a:t>
            </a:r>
            <a:r>
              <a:rPr lang="en-US" sz="1400" dirty="0">
                <a:latin typeface="Courier" pitchFamily="2" charset="0"/>
              </a:rPr>
              <a:t>":[{"rank":"0","node":"quartz2300","children":{"core":"34-35"}}]}}</a:t>
            </a:r>
          </a:p>
          <a:p>
            <a:endParaRPr lang="en-US" sz="1100" dirty="0">
              <a:latin typeface="Courier" pitchFamily="2" charset="0"/>
            </a:endParaRPr>
          </a:p>
          <a:p>
            <a:pPr lvl="0"/>
            <a:r>
              <a:rPr lang="en-US" sz="1850" dirty="0">
                <a:solidFill>
                  <a:srgbClr val="C00000"/>
                </a:solidFill>
                <a:latin typeface="Courier"/>
              </a:rPr>
              <a:t>$$ flux job </a:t>
            </a:r>
            <a:r>
              <a:rPr lang="en-US" sz="1850" dirty="0" err="1">
                <a:solidFill>
                  <a:srgbClr val="C00000"/>
                </a:solidFill>
                <a:latin typeface="Courier"/>
              </a:rPr>
              <a:t>eventlog</a:t>
            </a:r>
            <a:r>
              <a:rPr lang="en-US" sz="1850" dirty="0">
                <a:solidFill>
                  <a:srgbClr val="C00000"/>
                </a:solidFill>
                <a:latin typeface="Courier"/>
              </a:rPr>
              <a:t> 32812040192000</a:t>
            </a:r>
            <a:endParaRPr lang="en-US" sz="1867" dirty="0">
              <a:solidFill>
                <a:srgbClr val="C00000"/>
              </a:solidFill>
              <a:latin typeface="Courier" pitchFamily="2" charset="0"/>
            </a:endParaRPr>
          </a:p>
          <a:p>
            <a:pPr lvl="0"/>
            <a:r>
              <a:rPr lang="en-US" sz="1600" dirty="0">
                <a:latin typeface="Courier" pitchFamily="2" charset="0"/>
              </a:rPr>
              <a:t>1579158133.589118 submit </a:t>
            </a:r>
            <a:r>
              <a:rPr lang="en-US" sz="1600" dirty="0" err="1">
                <a:latin typeface="Courier" pitchFamily="2" charset="0"/>
              </a:rPr>
              <a:t>userid</a:t>
            </a:r>
            <a:r>
              <a:rPr lang="en-US" sz="1600" dirty="0">
                <a:latin typeface="Courier" pitchFamily="2" charset="0"/>
              </a:rPr>
              <a:t>=51249 priority=16 flags=0</a:t>
            </a:r>
          </a:p>
          <a:p>
            <a:pPr lvl="0"/>
            <a:r>
              <a:rPr lang="en-US" sz="1600" dirty="0">
                <a:latin typeface="Courier" pitchFamily="2" charset="0"/>
              </a:rPr>
              <a:t>1579158133.606256 depend</a:t>
            </a:r>
          </a:p>
          <a:p>
            <a:pPr lvl="0"/>
            <a:r>
              <a:rPr lang="en-US" sz="1600" dirty="0">
                <a:latin typeface="Courier" pitchFamily="2" charset="0"/>
              </a:rPr>
              <a:t>1579158133.616810 </a:t>
            </a:r>
            <a:r>
              <a:rPr lang="en-US" sz="1600" dirty="0" err="1">
                <a:latin typeface="Courier" pitchFamily="2" charset="0"/>
              </a:rPr>
              <a:t>alloc</a:t>
            </a:r>
            <a:r>
              <a:rPr lang="en-US" sz="1600" dirty="0">
                <a:latin typeface="Courier" pitchFamily="2" charset="0"/>
              </a:rPr>
              <a:t> note=""</a:t>
            </a:r>
          </a:p>
          <a:p>
            <a:pPr lvl="0"/>
            <a:r>
              <a:rPr lang="en-US" sz="1600" dirty="0">
                <a:latin typeface="Courier" pitchFamily="2" charset="0"/>
              </a:rPr>
              <a:t>1579158133.634276 start</a:t>
            </a:r>
          </a:p>
          <a:p>
            <a:pPr lvl="0"/>
            <a:r>
              <a:rPr lang="en-US" sz="1600" dirty="0">
                <a:latin typeface="Courier" pitchFamily="2" charset="0"/>
              </a:rPr>
              <a:t>1579158133.723823 finish status=0</a:t>
            </a:r>
          </a:p>
          <a:p>
            <a:pPr lvl="0"/>
            <a:r>
              <a:rPr lang="en-US" sz="1600" dirty="0">
                <a:latin typeface="Courier" pitchFamily="2" charset="0"/>
              </a:rPr>
              <a:t>1579158133.732106 release ranks="all" final=true</a:t>
            </a:r>
          </a:p>
          <a:p>
            <a:pPr lvl="0"/>
            <a:r>
              <a:rPr lang="en-US" sz="1600" dirty="0">
                <a:latin typeface="Courier" pitchFamily="2" charset="0"/>
              </a:rPr>
              <a:t>1579158133.733731 free</a:t>
            </a:r>
          </a:p>
          <a:p>
            <a:pPr lvl="0"/>
            <a:r>
              <a:rPr lang="en-US" sz="1600" dirty="0">
                <a:latin typeface="Courier" pitchFamily="2" charset="0"/>
              </a:rPr>
              <a:t>1579158133.733747 clean</a:t>
            </a:r>
          </a:p>
        </p:txBody>
      </p:sp>
    </p:spTree>
    <p:extLst>
      <p:ext uri="{BB962C8B-B14F-4D97-AF65-F5344CB8AC3E}">
        <p14:creationId xmlns:p14="http://schemas.microsoft.com/office/powerpoint/2010/main" val="1006427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2492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Calibri" panose="020F0502020204030204" pitchFamily="34" charset="0"/>
                <a:cs typeface="Calibri" panose="020F0502020204030204" pitchFamily="34" charset="0"/>
              </a:rPr>
              <a:t>Flux: Hands-on Workflow Examples</a:t>
            </a:r>
          </a:p>
        </p:txBody>
      </p:sp>
      <p:sp>
        <p:nvSpPr>
          <p:cNvPr id="5" name="Text Placeholder 4"/>
          <p:cNvSpPr>
            <a:spLocks noGrp="1"/>
          </p:cNvSpPr>
          <p:nvPr>
            <p:ph type="body" sz="quarter" idx="14"/>
          </p:nvPr>
        </p:nvSpPr>
        <p:spPr>
          <a:xfrm>
            <a:off x="7315200" y="3096715"/>
            <a:ext cx="4601228" cy="477838"/>
          </a:xfrm>
        </p:spPr>
        <p:txBody>
          <a:bodyPr/>
          <a:lstStyle/>
          <a:p>
            <a:pPr lvl="0"/>
            <a:r>
              <a:rPr lang="en-US" dirty="0"/>
              <a:t>Anthony </a:t>
            </a:r>
            <a:r>
              <a:rPr lang="en-US" dirty="0" err="1"/>
              <a:t>Agelastos</a:t>
            </a:r>
            <a:r>
              <a:rPr lang="en-US" dirty="0"/>
              <a:t>, Dong H. </a:t>
            </a:r>
            <a:r>
              <a:rPr lang="en-US" dirty="0" err="1"/>
              <a:t>Ahn</a:t>
            </a:r>
            <a:r>
              <a:rPr lang="en-US" dirty="0"/>
              <a:t>, Frank Di Natale, Stephen </a:t>
            </a:r>
            <a:r>
              <a:rPr lang="en-US" dirty="0" err="1"/>
              <a:t>Herbein</a:t>
            </a:r>
            <a:r>
              <a:rPr lang="en-US" dirty="0"/>
              <a:t>, Dan Milroy, </a:t>
            </a:r>
            <a:r>
              <a:rPr lang="en-US" dirty="0" err="1"/>
              <a:t>Tapasya</a:t>
            </a:r>
            <a:r>
              <a:rPr lang="en-US" dirty="0"/>
              <a:t> </a:t>
            </a:r>
            <a:r>
              <a:rPr lang="en-US" dirty="0" err="1"/>
              <a:t>Patki</a:t>
            </a:r>
            <a:endParaRPr lang="en-US" dirty="0"/>
          </a:p>
        </p:txBody>
      </p:sp>
      <p:sp>
        <p:nvSpPr>
          <p:cNvPr id="9" name="Text Placeholder 10"/>
          <p:cNvSpPr txBox="1">
            <a:spLocks/>
          </p:cNvSpPr>
          <p:nvPr/>
        </p:nvSpPr>
        <p:spPr>
          <a:xfrm>
            <a:off x="609600" y="3640568"/>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February 2020</a:t>
            </a:r>
          </a:p>
        </p:txBody>
      </p:sp>
    </p:spTree>
    <p:extLst>
      <p:ext uri="{BB962C8B-B14F-4D97-AF65-F5344CB8AC3E}">
        <p14:creationId xmlns:p14="http://schemas.microsoft.com/office/powerpoint/2010/main" val="2065243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 Partitioning vs Overlapping Scheduling - CLI</a:t>
            </a:r>
            <a:endParaRPr lang="en-US" dirty="0"/>
          </a:p>
        </p:txBody>
      </p:sp>
      <p:grpSp>
        <p:nvGrpSpPr>
          <p:cNvPr id="41" name="Group 40">
            <a:extLst>
              <a:ext uri="{FF2B5EF4-FFF2-40B4-BE49-F238E27FC236}">
                <a16:creationId xmlns:a16="http://schemas.microsoft.com/office/drawing/2014/main" id="{3AE3A793-5005-1747-8FF4-9118D7570997}"/>
              </a:ext>
            </a:extLst>
          </p:cNvPr>
          <p:cNvGrpSpPr/>
          <p:nvPr/>
        </p:nvGrpSpPr>
        <p:grpSpPr>
          <a:xfrm>
            <a:off x="305517" y="2749349"/>
            <a:ext cx="1755758" cy="3528861"/>
            <a:chOff x="528188" y="1469097"/>
            <a:chExt cx="1811600" cy="1747197"/>
          </a:xfrm>
        </p:grpSpPr>
        <p:sp>
          <p:nvSpPr>
            <p:cNvPr id="42" name="Rectangle 41">
              <a:extLst>
                <a:ext uri="{FF2B5EF4-FFF2-40B4-BE49-F238E27FC236}">
                  <a16:creationId xmlns:a16="http://schemas.microsoft.com/office/drawing/2014/main" id="{49977037-D20C-3B40-B52B-8863194D222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43" name="Group 42">
              <a:extLst>
                <a:ext uri="{FF2B5EF4-FFF2-40B4-BE49-F238E27FC236}">
                  <a16:creationId xmlns:a16="http://schemas.microsoft.com/office/drawing/2014/main" id="{E985ACAB-E4C0-F843-8911-93995750D111}"/>
                </a:ext>
              </a:extLst>
            </p:cNvPr>
            <p:cNvGrpSpPr/>
            <p:nvPr/>
          </p:nvGrpSpPr>
          <p:grpSpPr>
            <a:xfrm>
              <a:off x="616868" y="1542708"/>
              <a:ext cx="770103" cy="1598712"/>
              <a:chOff x="717550" y="1713972"/>
              <a:chExt cx="523876" cy="1026052"/>
            </a:xfrm>
          </p:grpSpPr>
          <p:sp>
            <p:nvSpPr>
              <p:cNvPr id="66" name="Rectangle 65">
                <a:extLst>
                  <a:ext uri="{FF2B5EF4-FFF2-40B4-BE49-F238E27FC236}">
                    <a16:creationId xmlns:a16="http://schemas.microsoft.com/office/drawing/2014/main" id="{4C5814B2-27DE-1746-8208-014B277E672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290E5A19-3C2A-0545-879B-9E3287F2771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E4CBCB5A-9478-9043-BDCF-EBFACC4E4CA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9" name="Rectangle 68">
                <a:extLst>
                  <a:ext uri="{FF2B5EF4-FFF2-40B4-BE49-F238E27FC236}">
                    <a16:creationId xmlns:a16="http://schemas.microsoft.com/office/drawing/2014/main" id="{B5274A57-3E59-274C-A9D5-E1D111665DD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Rectangle 69">
                <a:extLst>
                  <a:ext uri="{FF2B5EF4-FFF2-40B4-BE49-F238E27FC236}">
                    <a16:creationId xmlns:a16="http://schemas.microsoft.com/office/drawing/2014/main" id="{F7224799-4695-E34C-92A0-5CD1660AB66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1" name="Rectangle 70">
                <a:extLst>
                  <a:ext uri="{FF2B5EF4-FFF2-40B4-BE49-F238E27FC236}">
                    <a16:creationId xmlns:a16="http://schemas.microsoft.com/office/drawing/2014/main" id="{95BAEA9A-4757-0548-AE64-DD9CC50F87A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2" name="Rectangle 71">
                <a:extLst>
                  <a:ext uri="{FF2B5EF4-FFF2-40B4-BE49-F238E27FC236}">
                    <a16:creationId xmlns:a16="http://schemas.microsoft.com/office/drawing/2014/main" id="{9CA89213-DC3A-EA43-A370-E80FC13729D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3" name="Rectangle 72">
                <a:extLst>
                  <a:ext uri="{FF2B5EF4-FFF2-40B4-BE49-F238E27FC236}">
                    <a16:creationId xmlns:a16="http://schemas.microsoft.com/office/drawing/2014/main" id="{C64B1955-05BB-344F-AFC7-D594CAA4561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4" name="Rectangle 73">
                <a:extLst>
                  <a:ext uri="{FF2B5EF4-FFF2-40B4-BE49-F238E27FC236}">
                    <a16:creationId xmlns:a16="http://schemas.microsoft.com/office/drawing/2014/main" id="{9202D607-A377-F94E-BC74-44D95FF9886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5" name="Rectangle 74">
                <a:extLst>
                  <a:ext uri="{FF2B5EF4-FFF2-40B4-BE49-F238E27FC236}">
                    <a16:creationId xmlns:a16="http://schemas.microsoft.com/office/drawing/2014/main" id="{4FDB10CE-F9FC-8A40-805A-91FCD514DB0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Rectangle 75">
                <a:extLst>
                  <a:ext uri="{FF2B5EF4-FFF2-40B4-BE49-F238E27FC236}">
                    <a16:creationId xmlns:a16="http://schemas.microsoft.com/office/drawing/2014/main" id="{2D1375C1-941D-0046-9F03-36D0D365BBC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Rectangle 76">
                <a:extLst>
                  <a:ext uri="{FF2B5EF4-FFF2-40B4-BE49-F238E27FC236}">
                    <a16:creationId xmlns:a16="http://schemas.microsoft.com/office/drawing/2014/main" id="{ED14A2B3-0679-A94F-B230-25C889CC2E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Rectangle 77">
                <a:extLst>
                  <a:ext uri="{FF2B5EF4-FFF2-40B4-BE49-F238E27FC236}">
                    <a16:creationId xmlns:a16="http://schemas.microsoft.com/office/drawing/2014/main" id="{93012E2D-D6C1-2347-8570-A039B91D2F1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9" name="Rectangle 78">
                <a:extLst>
                  <a:ext uri="{FF2B5EF4-FFF2-40B4-BE49-F238E27FC236}">
                    <a16:creationId xmlns:a16="http://schemas.microsoft.com/office/drawing/2014/main" id="{725076A1-7D8C-164B-89E9-80CB4A63E3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0" name="Rectangle 79">
                <a:extLst>
                  <a:ext uri="{FF2B5EF4-FFF2-40B4-BE49-F238E27FC236}">
                    <a16:creationId xmlns:a16="http://schemas.microsoft.com/office/drawing/2014/main" id="{B65AF4B7-9B36-834D-86E2-4036465EFC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1" name="Rectangle 80">
                <a:extLst>
                  <a:ext uri="{FF2B5EF4-FFF2-40B4-BE49-F238E27FC236}">
                    <a16:creationId xmlns:a16="http://schemas.microsoft.com/office/drawing/2014/main" id="{DB3E4B84-E0D8-9247-8942-4FEC923D95E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2" name="Rectangle 81">
                <a:extLst>
                  <a:ext uri="{FF2B5EF4-FFF2-40B4-BE49-F238E27FC236}">
                    <a16:creationId xmlns:a16="http://schemas.microsoft.com/office/drawing/2014/main" id="{47B474EB-E000-4444-B72B-ED6D62A2BDD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Rectangle 82">
                <a:extLst>
                  <a:ext uri="{FF2B5EF4-FFF2-40B4-BE49-F238E27FC236}">
                    <a16:creationId xmlns:a16="http://schemas.microsoft.com/office/drawing/2014/main" id="{04D3602E-F7FD-EB48-94AB-D04E4414A3B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4" name="Rectangle 83">
                <a:extLst>
                  <a:ext uri="{FF2B5EF4-FFF2-40B4-BE49-F238E27FC236}">
                    <a16:creationId xmlns:a16="http://schemas.microsoft.com/office/drawing/2014/main" id="{B0AFB314-FDD6-7749-BC27-5D9D84105BC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5" name="Rectangle 84">
                <a:extLst>
                  <a:ext uri="{FF2B5EF4-FFF2-40B4-BE49-F238E27FC236}">
                    <a16:creationId xmlns:a16="http://schemas.microsoft.com/office/drawing/2014/main" id="{ABEABD07-EABB-FD41-9F93-D1BD67A22BAA}"/>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6" name="Rectangle 85">
                <a:extLst>
                  <a:ext uri="{FF2B5EF4-FFF2-40B4-BE49-F238E27FC236}">
                    <a16:creationId xmlns:a16="http://schemas.microsoft.com/office/drawing/2014/main" id="{EC3C07DA-ACBD-D84F-8EE8-AA5F1B3EBF5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44" name="Group 43">
              <a:extLst>
                <a:ext uri="{FF2B5EF4-FFF2-40B4-BE49-F238E27FC236}">
                  <a16:creationId xmlns:a16="http://schemas.microsoft.com/office/drawing/2014/main" id="{665E0A99-9557-0441-AA9D-9B48AE224707}"/>
                </a:ext>
              </a:extLst>
            </p:cNvPr>
            <p:cNvGrpSpPr/>
            <p:nvPr/>
          </p:nvGrpSpPr>
          <p:grpSpPr>
            <a:xfrm>
              <a:off x="1492714" y="1542708"/>
              <a:ext cx="770103" cy="1598712"/>
              <a:chOff x="717550" y="1713972"/>
              <a:chExt cx="523876" cy="1026052"/>
            </a:xfrm>
          </p:grpSpPr>
          <p:sp>
            <p:nvSpPr>
              <p:cNvPr id="45" name="Rectangle 44">
                <a:extLst>
                  <a:ext uri="{FF2B5EF4-FFF2-40B4-BE49-F238E27FC236}">
                    <a16:creationId xmlns:a16="http://schemas.microsoft.com/office/drawing/2014/main" id="{AF90068F-C624-9F42-A8F0-4C611068CD3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4F32903C-14B9-7B46-82EE-5F3A2C89763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150CA625-7562-C147-B2F1-598FDC75D8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E2E73EBB-FD8E-A941-9476-F6FFE12AA6A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096AA2DD-EEA9-A84A-8D95-AC2EF76C53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C39F0B6-C0D0-694B-9519-6E0A053AB85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5DC0BBB1-786A-1546-B634-7A0DE7105120}"/>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4EDFF5F9-C369-1E4F-B2E9-BB7831A466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Rectangle 52">
                <a:extLst>
                  <a:ext uri="{FF2B5EF4-FFF2-40B4-BE49-F238E27FC236}">
                    <a16:creationId xmlns:a16="http://schemas.microsoft.com/office/drawing/2014/main" id="{66ED877C-5BEB-D148-9947-992D9F2F907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4" name="Rectangle 53">
                <a:extLst>
                  <a:ext uri="{FF2B5EF4-FFF2-40B4-BE49-F238E27FC236}">
                    <a16:creationId xmlns:a16="http://schemas.microsoft.com/office/drawing/2014/main" id="{F775C875-C828-1542-BA49-DC0D659EC3A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5" name="Rectangle 54">
                <a:extLst>
                  <a:ext uri="{FF2B5EF4-FFF2-40B4-BE49-F238E27FC236}">
                    <a16:creationId xmlns:a16="http://schemas.microsoft.com/office/drawing/2014/main" id="{40D5FD88-D929-A840-B46F-1727EEB004C9}"/>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6" name="Rectangle 55">
                <a:extLst>
                  <a:ext uri="{FF2B5EF4-FFF2-40B4-BE49-F238E27FC236}">
                    <a16:creationId xmlns:a16="http://schemas.microsoft.com/office/drawing/2014/main" id="{5068E531-82EE-964B-88A3-805B5FA6BFB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7" name="Rectangle 56">
                <a:extLst>
                  <a:ext uri="{FF2B5EF4-FFF2-40B4-BE49-F238E27FC236}">
                    <a16:creationId xmlns:a16="http://schemas.microsoft.com/office/drawing/2014/main" id="{DB22B9B0-A833-4A48-9137-B6EEA20BA69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8" name="Rectangle 57">
                <a:extLst>
                  <a:ext uri="{FF2B5EF4-FFF2-40B4-BE49-F238E27FC236}">
                    <a16:creationId xmlns:a16="http://schemas.microsoft.com/office/drawing/2014/main" id="{02EA7A4C-A848-524A-904E-0705E6AD192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9" name="Rectangle 58">
                <a:extLst>
                  <a:ext uri="{FF2B5EF4-FFF2-40B4-BE49-F238E27FC236}">
                    <a16:creationId xmlns:a16="http://schemas.microsoft.com/office/drawing/2014/main" id="{C6CBF3E1-CCF3-BC4B-A8D2-63580A602BD9}"/>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0" name="Rectangle 59">
                <a:extLst>
                  <a:ext uri="{FF2B5EF4-FFF2-40B4-BE49-F238E27FC236}">
                    <a16:creationId xmlns:a16="http://schemas.microsoft.com/office/drawing/2014/main" id="{DF06EBDD-B0E7-EB41-BBAF-CCDD255CF1F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1" name="Rectangle 60">
                <a:extLst>
                  <a:ext uri="{FF2B5EF4-FFF2-40B4-BE49-F238E27FC236}">
                    <a16:creationId xmlns:a16="http://schemas.microsoft.com/office/drawing/2014/main" id="{615703BD-2F6A-7A42-8649-E4E3A2CDE03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Rectangle 61">
                <a:extLst>
                  <a:ext uri="{FF2B5EF4-FFF2-40B4-BE49-F238E27FC236}">
                    <a16:creationId xmlns:a16="http://schemas.microsoft.com/office/drawing/2014/main" id="{0C47F9D2-D348-A648-8093-C817D5FE3A6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Rectangle 62">
                <a:extLst>
                  <a:ext uri="{FF2B5EF4-FFF2-40B4-BE49-F238E27FC236}">
                    <a16:creationId xmlns:a16="http://schemas.microsoft.com/office/drawing/2014/main" id="{3E670C92-D2ED-6948-9DDE-1E9F02E68EA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Rectangle 63">
                <a:extLst>
                  <a:ext uri="{FF2B5EF4-FFF2-40B4-BE49-F238E27FC236}">
                    <a16:creationId xmlns:a16="http://schemas.microsoft.com/office/drawing/2014/main" id="{CAFC52E4-8E9D-AE4B-A6B4-6A2BB934F92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Rectangle 64">
                <a:extLst>
                  <a:ext uri="{FF2B5EF4-FFF2-40B4-BE49-F238E27FC236}">
                    <a16:creationId xmlns:a16="http://schemas.microsoft.com/office/drawing/2014/main" id="{365EAC47-EDF9-CE4C-977E-D534A45345E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87" name="Group 86">
            <a:extLst>
              <a:ext uri="{FF2B5EF4-FFF2-40B4-BE49-F238E27FC236}">
                <a16:creationId xmlns:a16="http://schemas.microsoft.com/office/drawing/2014/main" id="{234F0023-508B-664B-9BCB-8DB2BD003FA6}"/>
              </a:ext>
            </a:extLst>
          </p:cNvPr>
          <p:cNvGrpSpPr/>
          <p:nvPr/>
        </p:nvGrpSpPr>
        <p:grpSpPr>
          <a:xfrm>
            <a:off x="2190692" y="2749349"/>
            <a:ext cx="1755758" cy="3528861"/>
            <a:chOff x="528188" y="1469097"/>
            <a:chExt cx="1811600" cy="1747197"/>
          </a:xfrm>
        </p:grpSpPr>
        <p:sp>
          <p:nvSpPr>
            <p:cNvPr id="88" name="Rectangle 87">
              <a:extLst>
                <a:ext uri="{FF2B5EF4-FFF2-40B4-BE49-F238E27FC236}">
                  <a16:creationId xmlns:a16="http://schemas.microsoft.com/office/drawing/2014/main" id="{553C27DD-04C4-5348-BC3D-2E90211702F7}"/>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89" name="Group 88">
              <a:extLst>
                <a:ext uri="{FF2B5EF4-FFF2-40B4-BE49-F238E27FC236}">
                  <a16:creationId xmlns:a16="http://schemas.microsoft.com/office/drawing/2014/main" id="{8548F315-1146-CD4A-8B1A-A5B9918B5D89}"/>
                </a:ext>
              </a:extLst>
            </p:cNvPr>
            <p:cNvGrpSpPr/>
            <p:nvPr/>
          </p:nvGrpSpPr>
          <p:grpSpPr>
            <a:xfrm>
              <a:off x="616868" y="1542708"/>
              <a:ext cx="770103" cy="1598712"/>
              <a:chOff x="717550" y="1713972"/>
              <a:chExt cx="523876" cy="1026052"/>
            </a:xfrm>
          </p:grpSpPr>
          <p:sp>
            <p:nvSpPr>
              <p:cNvPr id="112" name="Rectangle 111">
                <a:extLst>
                  <a:ext uri="{FF2B5EF4-FFF2-40B4-BE49-F238E27FC236}">
                    <a16:creationId xmlns:a16="http://schemas.microsoft.com/office/drawing/2014/main" id="{BDBF23BE-5FEC-FB49-A5ED-E5405FB3C2A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3" name="Rectangle 112">
                <a:extLst>
                  <a:ext uri="{FF2B5EF4-FFF2-40B4-BE49-F238E27FC236}">
                    <a16:creationId xmlns:a16="http://schemas.microsoft.com/office/drawing/2014/main" id="{C3BE4716-C1B0-AF42-90E3-5781B759730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4" name="Rectangle 113">
                <a:extLst>
                  <a:ext uri="{FF2B5EF4-FFF2-40B4-BE49-F238E27FC236}">
                    <a16:creationId xmlns:a16="http://schemas.microsoft.com/office/drawing/2014/main" id="{4A41F4E5-53C0-EC47-B5A4-69D29A1CA19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5" name="Rectangle 114">
                <a:extLst>
                  <a:ext uri="{FF2B5EF4-FFF2-40B4-BE49-F238E27FC236}">
                    <a16:creationId xmlns:a16="http://schemas.microsoft.com/office/drawing/2014/main" id="{99FD71B6-1AE6-B44E-9327-94FCE0EA96E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6" name="Rectangle 115">
                <a:extLst>
                  <a:ext uri="{FF2B5EF4-FFF2-40B4-BE49-F238E27FC236}">
                    <a16:creationId xmlns:a16="http://schemas.microsoft.com/office/drawing/2014/main" id="{CAACDAFC-CC5A-ED4C-A0E6-0634E9DED6D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7" name="Rectangle 116">
                <a:extLst>
                  <a:ext uri="{FF2B5EF4-FFF2-40B4-BE49-F238E27FC236}">
                    <a16:creationId xmlns:a16="http://schemas.microsoft.com/office/drawing/2014/main" id="{A2605883-18C2-F34B-88D8-31521445C25E}"/>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8" name="Rectangle 117">
                <a:extLst>
                  <a:ext uri="{FF2B5EF4-FFF2-40B4-BE49-F238E27FC236}">
                    <a16:creationId xmlns:a16="http://schemas.microsoft.com/office/drawing/2014/main" id="{D98B5AF9-E038-BE45-9AE4-5FA9460D524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9" name="Rectangle 118">
                <a:extLst>
                  <a:ext uri="{FF2B5EF4-FFF2-40B4-BE49-F238E27FC236}">
                    <a16:creationId xmlns:a16="http://schemas.microsoft.com/office/drawing/2014/main" id="{EE5C620E-3401-4148-8F94-851BCE1713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0" name="Rectangle 119">
                <a:extLst>
                  <a:ext uri="{FF2B5EF4-FFF2-40B4-BE49-F238E27FC236}">
                    <a16:creationId xmlns:a16="http://schemas.microsoft.com/office/drawing/2014/main" id="{ED04E38B-E066-5C40-BEAD-40928C22020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1" name="Rectangle 120">
                <a:extLst>
                  <a:ext uri="{FF2B5EF4-FFF2-40B4-BE49-F238E27FC236}">
                    <a16:creationId xmlns:a16="http://schemas.microsoft.com/office/drawing/2014/main" id="{D64C78B2-0396-9042-B06B-99DE6116C5B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2" name="Rectangle 121">
                <a:extLst>
                  <a:ext uri="{FF2B5EF4-FFF2-40B4-BE49-F238E27FC236}">
                    <a16:creationId xmlns:a16="http://schemas.microsoft.com/office/drawing/2014/main" id="{E39E6149-D810-CA46-9500-AC97EE303B6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3" name="Rectangle 122">
                <a:extLst>
                  <a:ext uri="{FF2B5EF4-FFF2-40B4-BE49-F238E27FC236}">
                    <a16:creationId xmlns:a16="http://schemas.microsoft.com/office/drawing/2014/main" id="{ECF76540-92B6-7847-B8BB-C6AF3AB6E1A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4" name="Rectangle 123">
                <a:extLst>
                  <a:ext uri="{FF2B5EF4-FFF2-40B4-BE49-F238E27FC236}">
                    <a16:creationId xmlns:a16="http://schemas.microsoft.com/office/drawing/2014/main" id="{013498B6-A92F-4343-8DB2-F1FF40069289}"/>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5" name="Rectangle 124">
                <a:extLst>
                  <a:ext uri="{FF2B5EF4-FFF2-40B4-BE49-F238E27FC236}">
                    <a16:creationId xmlns:a16="http://schemas.microsoft.com/office/drawing/2014/main" id="{467F2C5C-B29D-1340-8FB4-FD3F48EE82D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6" name="Rectangle 125">
                <a:extLst>
                  <a:ext uri="{FF2B5EF4-FFF2-40B4-BE49-F238E27FC236}">
                    <a16:creationId xmlns:a16="http://schemas.microsoft.com/office/drawing/2014/main" id="{9F54A1F6-4C71-D74D-99D3-AFDE3682C34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7" name="Rectangle 126">
                <a:extLst>
                  <a:ext uri="{FF2B5EF4-FFF2-40B4-BE49-F238E27FC236}">
                    <a16:creationId xmlns:a16="http://schemas.microsoft.com/office/drawing/2014/main" id="{C21501CB-A00E-FA44-8E34-DA8E1245CC6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8" name="Rectangle 127">
                <a:extLst>
                  <a:ext uri="{FF2B5EF4-FFF2-40B4-BE49-F238E27FC236}">
                    <a16:creationId xmlns:a16="http://schemas.microsoft.com/office/drawing/2014/main" id="{EE6DB1A9-062A-8C4B-9400-F6409E0EE05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9" name="Rectangle 128">
                <a:extLst>
                  <a:ext uri="{FF2B5EF4-FFF2-40B4-BE49-F238E27FC236}">
                    <a16:creationId xmlns:a16="http://schemas.microsoft.com/office/drawing/2014/main" id="{92525EAF-38CD-CB46-8F09-D6A46EE4ABD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0" name="Rectangle 129">
                <a:extLst>
                  <a:ext uri="{FF2B5EF4-FFF2-40B4-BE49-F238E27FC236}">
                    <a16:creationId xmlns:a16="http://schemas.microsoft.com/office/drawing/2014/main" id="{282BA73E-6EF6-1444-93BC-0EE810F0D58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1" name="Rectangle 130">
                <a:extLst>
                  <a:ext uri="{FF2B5EF4-FFF2-40B4-BE49-F238E27FC236}">
                    <a16:creationId xmlns:a16="http://schemas.microsoft.com/office/drawing/2014/main" id="{DB52BFD7-25F2-E04A-AAB2-4DC6BDDDAAB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2" name="Rectangle 131">
                <a:extLst>
                  <a:ext uri="{FF2B5EF4-FFF2-40B4-BE49-F238E27FC236}">
                    <a16:creationId xmlns:a16="http://schemas.microsoft.com/office/drawing/2014/main" id="{C1EC76D5-8484-B44D-A3ED-E274634BF7D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90" name="Group 89">
              <a:extLst>
                <a:ext uri="{FF2B5EF4-FFF2-40B4-BE49-F238E27FC236}">
                  <a16:creationId xmlns:a16="http://schemas.microsoft.com/office/drawing/2014/main" id="{38265226-0DD5-CC46-81F3-3606E396B8B5}"/>
                </a:ext>
              </a:extLst>
            </p:cNvPr>
            <p:cNvGrpSpPr/>
            <p:nvPr/>
          </p:nvGrpSpPr>
          <p:grpSpPr>
            <a:xfrm>
              <a:off x="1492714" y="1542708"/>
              <a:ext cx="770103" cy="1598712"/>
              <a:chOff x="717550" y="1713972"/>
              <a:chExt cx="523876" cy="1026052"/>
            </a:xfrm>
          </p:grpSpPr>
          <p:sp>
            <p:nvSpPr>
              <p:cNvPr id="91" name="Rectangle 90">
                <a:extLst>
                  <a:ext uri="{FF2B5EF4-FFF2-40B4-BE49-F238E27FC236}">
                    <a16:creationId xmlns:a16="http://schemas.microsoft.com/office/drawing/2014/main" id="{65C6F45C-247B-A747-8D98-7657075B036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2" name="Rectangle 91">
                <a:extLst>
                  <a:ext uri="{FF2B5EF4-FFF2-40B4-BE49-F238E27FC236}">
                    <a16:creationId xmlns:a16="http://schemas.microsoft.com/office/drawing/2014/main" id="{F3DC9D3C-D913-9546-B867-0406A57F4F7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Rectangle 92">
                <a:extLst>
                  <a:ext uri="{FF2B5EF4-FFF2-40B4-BE49-F238E27FC236}">
                    <a16:creationId xmlns:a16="http://schemas.microsoft.com/office/drawing/2014/main" id="{7ED78CAB-69FF-2046-AC0B-2B17883B0F1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4" name="Rectangle 93">
                <a:extLst>
                  <a:ext uri="{FF2B5EF4-FFF2-40B4-BE49-F238E27FC236}">
                    <a16:creationId xmlns:a16="http://schemas.microsoft.com/office/drawing/2014/main" id="{5C233BD5-F0B2-0248-BEF6-4A3E9CBF929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5" name="Rectangle 94">
                <a:extLst>
                  <a:ext uri="{FF2B5EF4-FFF2-40B4-BE49-F238E27FC236}">
                    <a16:creationId xmlns:a16="http://schemas.microsoft.com/office/drawing/2014/main" id="{35296D59-4435-9E47-9C57-DC87C03DFF0D}"/>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Rectangle 95">
                <a:extLst>
                  <a:ext uri="{FF2B5EF4-FFF2-40B4-BE49-F238E27FC236}">
                    <a16:creationId xmlns:a16="http://schemas.microsoft.com/office/drawing/2014/main" id="{6765A6BB-93E5-F143-8014-EE5C550F6AA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7" name="Rectangle 96">
                <a:extLst>
                  <a:ext uri="{FF2B5EF4-FFF2-40B4-BE49-F238E27FC236}">
                    <a16:creationId xmlns:a16="http://schemas.microsoft.com/office/drawing/2014/main" id="{0B9BF799-46B5-3C47-8D03-0467B19F5B0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Rectangle 97">
                <a:extLst>
                  <a:ext uri="{FF2B5EF4-FFF2-40B4-BE49-F238E27FC236}">
                    <a16:creationId xmlns:a16="http://schemas.microsoft.com/office/drawing/2014/main" id="{61169895-569E-DB4E-A8A1-4DA20FD90A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9" name="Rectangle 98">
                <a:extLst>
                  <a:ext uri="{FF2B5EF4-FFF2-40B4-BE49-F238E27FC236}">
                    <a16:creationId xmlns:a16="http://schemas.microsoft.com/office/drawing/2014/main" id="{F338A818-64BE-7345-B0DB-D274A79E522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0" name="Rectangle 99">
                <a:extLst>
                  <a:ext uri="{FF2B5EF4-FFF2-40B4-BE49-F238E27FC236}">
                    <a16:creationId xmlns:a16="http://schemas.microsoft.com/office/drawing/2014/main" id="{08140298-B961-B44B-BFB1-9DF88A3FA53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1" name="Rectangle 100">
                <a:extLst>
                  <a:ext uri="{FF2B5EF4-FFF2-40B4-BE49-F238E27FC236}">
                    <a16:creationId xmlns:a16="http://schemas.microsoft.com/office/drawing/2014/main" id="{D5C4D55F-1B8B-114F-A710-8FADA76C50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2" name="Rectangle 101">
                <a:extLst>
                  <a:ext uri="{FF2B5EF4-FFF2-40B4-BE49-F238E27FC236}">
                    <a16:creationId xmlns:a16="http://schemas.microsoft.com/office/drawing/2014/main" id="{0022ABA1-F0CD-CF49-B63A-389A4AF601E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3" name="Rectangle 102">
                <a:extLst>
                  <a:ext uri="{FF2B5EF4-FFF2-40B4-BE49-F238E27FC236}">
                    <a16:creationId xmlns:a16="http://schemas.microsoft.com/office/drawing/2014/main" id="{4B1DAEFA-2C26-9348-8C2F-8581B4A681E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4" name="Rectangle 103">
                <a:extLst>
                  <a:ext uri="{FF2B5EF4-FFF2-40B4-BE49-F238E27FC236}">
                    <a16:creationId xmlns:a16="http://schemas.microsoft.com/office/drawing/2014/main" id="{F4E4A2F9-5CC2-324E-8DAE-328B4C6DED6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5" name="Rectangle 104">
                <a:extLst>
                  <a:ext uri="{FF2B5EF4-FFF2-40B4-BE49-F238E27FC236}">
                    <a16:creationId xmlns:a16="http://schemas.microsoft.com/office/drawing/2014/main" id="{6AC282B0-F7AC-8C4E-9844-9E372F3115C7}"/>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Rectangle 105">
                <a:extLst>
                  <a:ext uri="{FF2B5EF4-FFF2-40B4-BE49-F238E27FC236}">
                    <a16:creationId xmlns:a16="http://schemas.microsoft.com/office/drawing/2014/main" id="{3460E2F3-8795-0649-882D-A6E9F848C25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Rectangle 106">
                <a:extLst>
                  <a:ext uri="{FF2B5EF4-FFF2-40B4-BE49-F238E27FC236}">
                    <a16:creationId xmlns:a16="http://schemas.microsoft.com/office/drawing/2014/main" id="{B293AEE5-4FB9-6842-B9BC-7FDFCFB84F7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8" name="Rectangle 107">
                <a:extLst>
                  <a:ext uri="{FF2B5EF4-FFF2-40B4-BE49-F238E27FC236}">
                    <a16:creationId xmlns:a16="http://schemas.microsoft.com/office/drawing/2014/main" id="{61130F46-5ACB-5B4C-B4F3-86FBC558D17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Rectangle 108">
                <a:extLst>
                  <a:ext uri="{FF2B5EF4-FFF2-40B4-BE49-F238E27FC236}">
                    <a16:creationId xmlns:a16="http://schemas.microsoft.com/office/drawing/2014/main" id="{E6365709-64F5-2043-B14B-57E918D1A4E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Rectangle 109">
                <a:extLst>
                  <a:ext uri="{FF2B5EF4-FFF2-40B4-BE49-F238E27FC236}">
                    <a16:creationId xmlns:a16="http://schemas.microsoft.com/office/drawing/2014/main" id="{DC7F2EAD-42E8-024F-BF6D-71A0763D035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Rectangle 110">
                <a:extLst>
                  <a:ext uri="{FF2B5EF4-FFF2-40B4-BE49-F238E27FC236}">
                    <a16:creationId xmlns:a16="http://schemas.microsoft.com/office/drawing/2014/main" id="{0DC0E611-7AFE-584F-84CA-FD22330E27A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33" name="Group 132">
            <a:extLst>
              <a:ext uri="{FF2B5EF4-FFF2-40B4-BE49-F238E27FC236}">
                <a16:creationId xmlns:a16="http://schemas.microsoft.com/office/drawing/2014/main" id="{E6EA5982-AF97-C241-A09A-737720459D8B}"/>
              </a:ext>
            </a:extLst>
          </p:cNvPr>
          <p:cNvGrpSpPr/>
          <p:nvPr/>
        </p:nvGrpSpPr>
        <p:grpSpPr>
          <a:xfrm>
            <a:off x="4075867" y="2749349"/>
            <a:ext cx="1755758" cy="3528861"/>
            <a:chOff x="528188" y="1469097"/>
            <a:chExt cx="1811600" cy="1747197"/>
          </a:xfrm>
        </p:grpSpPr>
        <p:sp>
          <p:nvSpPr>
            <p:cNvPr id="134" name="Rectangle 133">
              <a:extLst>
                <a:ext uri="{FF2B5EF4-FFF2-40B4-BE49-F238E27FC236}">
                  <a16:creationId xmlns:a16="http://schemas.microsoft.com/office/drawing/2014/main" id="{CEE92563-D32A-1949-BD8F-6FD2307F0CE8}"/>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35" name="Group 134">
              <a:extLst>
                <a:ext uri="{FF2B5EF4-FFF2-40B4-BE49-F238E27FC236}">
                  <a16:creationId xmlns:a16="http://schemas.microsoft.com/office/drawing/2014/main" id="{4B3788E9-E243-4545-B8BA-16F1ADB8A76A}"/>
                </a:ext>
              </a:extLst>
            </p:cNvPr>
            <p:cNvGrpSpPr/>
            <p:nvPr/>
          </p:nvGrpSpPr>
          <p:grpSpPr>
            <a:xfrm>
              <a:off x="616868" y="1542708"/>
              <a:ext cx="770103" cy="1598712"/>
              <a:chOff x="717550" y="1713972"/>
              <a:chExt cx="523876" cy="1026052"/>
            </a:xfrm>
          </p:grpSpPr>
          <p:sp>
            <p:nvSpPr>
              <p:cNvPr id="158" name="Rectangle 157">
                <a:extLst>
                  <a:ext uri="{FF2B5EF4-FFF2-40B4-BE49-F238E27FC236}">
                    <a16:creationId xmlns:a16="http://schemas.microsoft.com/office/drawing/2014/main" id="{FD935BBE-43E2-E746-9449-57B11E43D15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9" name="Rectangle 158">
                <a:extLst>
                  <a:ext uri="{FF2B5EF4-FFF2-40B4-BE49-F238E27FC236}">
                    <a16:creationId xmlns:a16="http://schemas.microsoft.com/office/drawing/2014/main" id="{2D256D61-1EBB-8E42-BCBA-C7D868716E4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0" name="Rectangle 159">
                <a:extLst>
                  <a:ext uri="{FF2B5EF4-FFF2-40B4-BE49-F238E27FC236}">
                    <a16:creationId xmlns:a16="http://schemas.microsoft.com/office/drawing/2014/main" id="{BFB01097-B01B-DC4D-97EB-FB57CA54213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1" name="Rectangle 160">
                <a:extLst>
                  <a:ext uri="{FF2B5EF4-FFF2-40B4-BE49-F238E27FC236}">
                    <a16:creationId xmlns:a16="http://schemas.microsoft.com/office/drawing/2014/main" id="{0BD1EDA8-AFB3-A947-90C9-64DB797B9E0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2" name="Rectangle 161">
                <a:extLst>
                  <a:ext uri="{FF2B5EF4-FFF2-40B4-BE49-F238E27FC236}">
                    <a16:creationId xmlns:a16="http://schemas.microsoft.com/office/drawing/2014/main" id="{17ED7B96-6A50-7045-9B06-45350B33FB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3" name="Rectangle 162">
                <a:extLst>
                  <a:ext uri="{FF2B5EF4-FFF2-40B4-BE49-F238E27FC236}">
                    <a16:creationId xmlns:a16="http://schemas.microsoft.com/office/drawing/2014/main" id="{71448F84-15CD-0147-A1F7-852FD56A3D9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4" name="Rectangle 163">
                <a:extLst>
                  <a:ext uri="{FF2B5EF4-FFF2-40B4-BE49-F238E27FC236}">
                    <a16:creationId xmlns:a16="http://schemas.microsoft.com/office/drawing/2014/main" id="{23FDA9F3-9549-C74D-B44C-1259D5B484D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5" name="Rectangle 164">
                <a:extLst>
                  <a:ext uri="{FF2B5EF4-FFF2-40B4-BE49-F238E27FC236}">
                    <a16:creationId xmlns:a16="http://schemas.microsoft.com/office/drawing/2014/main" id="{5DFCC6AB-A26D-F74B-8617-BE4D1C5904A5}"/>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6" name="Rectangle 165">
                <a:extLst>
                  <a:ext uri="{FF2B5EF4-FFF2-40B4-BE49-F238E27FC236}">
                    <a16:creationId xmlns:a16="http://schemas.microsoft.com/office/drawing/2014/main" id="{E0C4E44B-52EE-C14F-BBC1-F5C9E891B15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7" name="Rectangle 166">
                <a:extLst>
                  <a:ext uri="{FF2B5EF4-FFF2-40B4-BE49-F238E27FC236}">
                    <a16:creationId xmlns:a16="http://schemas.microsoft.com/office/drawing/2014/main" id="{F231B26A-4AF9-FE40-A0CC-2C6066FEF7D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8" name="Rectangle 167">
                <a:extLst>
                  <a:ext uri="{FF2B5EF4-FFF2-40B4-BE49-F238E27FC236}">
                    <a16:creationId xmlns:a16="http://schemas.microsoft.com/office/drawing/2014/main" id="{B53ABC08-2A52-2F4B-B4D7-06290503055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9" name="Rectangle 168">
                <a:extLst>
                  <a:ext uri="{FF2B5EF4-FFF2-40B4-BE49-F238E27FC236}">
                    <a16:creationId xmlns:a16="http://schemas.microsoft.com/office/drawing/2014/main" id="{36161BC9-CDBE-E841-86F7-1AA28E66D51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0" name="Rectangle 169">
                <a:extLst>
                  <a:ext uri="{FF2B5EF4-FFF2-40B4-BE49-F238E27FC236}">
                    <a16:creationId xmlns:a16="http://schemas.microsoft.com/office/drawing/2014/main" id="{B46A4071-C4BC-7247-90FD-29B505C0ECE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1" name="Rectangle 170">
                <a:extLst>
                  <a:ext uri="{FF2B5EF4-FFF2-40B4-BE49-F238E27FC236}">
                    <a16:creationId xmlns:a16="http://schemas.microsoft.com/office/drawing/2014/main" id="{5D22D339-678A-6049-A11D-EA33C1557D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2" name="Rectangle 171">
                <a:extLst>
                  <a:ext uri="{FF2B5EF4-FFF2-40B4-BE49-F238E27FC236}">
                    <a16:creationId xmlns:a16="http://schemas.microsoft.com/office/drawing/2014/main" id="{1A9E6B49-B107-3F4F-B85B-C3CC0EF5571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3" name="Rectangle 172">
                <a:extLst>
                  <a:ext uri="{FF2B5EF4-FFF2-40B4-BE49-F238E27FC236}">
                    <a16:creationId xmlns:a16="http://schemas.microsoft.com/office/drawing/2014/main" id="{E04661C6-B24A-3A48-AA8A-57914F89B79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4" name="Rectangle 173">
                <a:extLst>
                  <a:ext uri="{FF2B5EF4-FFF2-40B4-BE49-F238E27FC236}">
                    <a16:creationId xmlns:a16="http://schemas.microsoft.com/office/drawing/2014/main" id="{5715A752-422F-B34F-A587-E880EF6D7D1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5" name="Rectangle 174">
                <a:extLst>
                  <a:ext uri="{FF2B5EF4-FFF2-40B4-BE49-F238E27FC236}">
                    <a16:creationId xmlns:a16="http://schemas.microsoft.com/office/drawing/2014/main" id="{1AE3460B-CC05-2148-975B-037E4739D83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6" name="Rectangle 175">
                <a:extLst>
                  <a:ext uri="{FF2B5EF4-FFF2-40B4-BE49-F238E27FC236}">
                    <a16:creationId xmlns:a16="http://schemas.microsoft.com/office/drawing/2014/main" id="{E1AC9FEE-BA5E-7445-B31B-1B53B27E9FF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7" name="Rectangle 176">
                <a:extLst>
                  <a:ext uri="{FF2B5EF4-FFF2-40B4-BE49-F238E27FC236}">
                    <a16:creationId xmlns:a16="http://schemas.microsoft.com/office/drawing/2014/main" id="{09C95F07-67AE-EC43-B48A-E35FFF10114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8" name="Rectangle 177">
                <a:extLst>
                  <a:ext uri="{FF2B5EF4-FFF2-40B4-BE49-F238E27FC236}">
                    <a16:creationId xmlns:a16="http://schemas.microsoft.com/office/drawing/2014/main" id="{48D8260A-07CD-FA4F-9DE6-71853B5F785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36" name="Group 135">
              <a:extLst>
                <a:ext uri="{FF2B5EF4-FFF2-40B4-BE49-F238E27FC236}">
                  <a16:creationId xmlns:a16="http://schemas.microsoft.com/office/drawing/2014/main" id="{1F4397F1-07F8-6546-84DB-97E7C956D25C}"/>
                </a:ext>
              </a:extLst>
            </p:cNvPr>
            <p:cNvGrpSpPr/>
            <p:nvPr/>
          </p:nvGrpSpPr>
          <p:grpSpPr>
            <a:xfrm>
              <a:off x="1492714" y="1542708"/>
              <a:ext cx="770103" cy="1598712"/>
              <a:chOff x="717550" y="1713972"/>
              <a:chExt cx="523876" cy="1026052"/>
            </a:xfrm>
          </p:grpSpPr>
          <p:sp>
            <p:nvSpPr>
              <p:cNvPr id="137" name="Rectangle 136">
                <a:extLst>
                  <a:ext uri="{FF2B5EF4-FFF2-40B4-BE49-F238E27FC236}">
                    <a16:creationId xmlns:a16="http://schemas.microsoft.com/office/drawing/2014/main" id="{4A311CEC-6A54-CA4D-99EF-2A3184BB578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8" name="Rectangle 137">
                <a:extLst>
                  <a:ext uri="{FF2B5EF4-FFF2-40B4-BE49-F238E27FC236}">
                    <a16:creationId xmlns:a16="http://schemas.microsoft.com/office/drawing/2014/main" id="{B031BBBF-07F1-B44C-95C1-626FC83F455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9" name="Rectangle 138">
                <a:extLst>
                  <a:ext uri="{FF2B5EF4-FFF2-40B4-BE49-F238E27FC236}">
                    <a16:creationId xmlns:a16="http://schemas.microsoft.com/office/drawing/2014/main" id="{C4485FEB-0A86-8743-BE66-3A609EA573D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0" name="Rectangle 139">
                <a:extLst>
                  <a:ext uri="{FF2B5EF4-FFF2-40B4-BE49-F238E27FC236}">
                    <a16:creationId xmlns:a16="http://schemas.microsoft.com/office/drawing/2014/main" id="{3177BEEE-F7E0-4244-A45D-3747D96A271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1" name="Rectangle 140">
                <a:extLst>
                  <a:ext uri="{FF2B5EF4-FFF2-40B4-BE49-F238E27FC236}">
                    <a16:creationId xmlns:a16="http://schemas.microsoft.com/office/drawing/2014/main" id="{BE7DFC01-864D-E549-B5EB-9DA5340C82D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2" name="Rectangle 141">
                <a:extLst>
                  <a:ext uri="{FF2B5EF4-FFF2-40B4-BE49-F238E27FC236}">
                    <a16:creationId xmlns:a16="http://schemas.microsoft.com/office/drawing/2014/main" id="{0915867E-B2D0-894C-A0B3-67850D37266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3" name="Rectangle 142">
                <a:extLst>
                  <a:ext uri="{FF2B5EF4-FFF2-40B4-BE49-F238E27FC236}">
                    <a16:creationId xmlns:a16="http://schemas.microsoft.com/office/drawing/2014/main" id="{9E13FE9A-507C-BD46-9063-6FE6BE91DB8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4" name="Rectangle 143">
                <a:extLst>
                  <a:ext uri="{FF2B5EF4-FFF2-40B4-BE49-F238E27FC236}">
                    <a16:creationId xmlns:a16="http://schemas.microsoft.com/office/drawing/2014/main" id="{9E5E9667-08E0-6D4F-802D-4310992BD97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5" name="Rectangle 144">
                <a:extLst>
                  <a:ext uri="{FF2B5EF4-FFF2-40B4-BE49-F238E27FC236}">
                    <a16:creationId xmlns:a16="http://schemas.microsoft.com/office/drawing/2014/main" id="{ECA4CA56-C96F-B744-B600-A449CA52BC7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6" name="Rectangle 145">
                <a:extLst>
                  <a:ext uri="{FF2B5EF4-FFF2-40B4-BE49-F238E27FC236}">
                    <a16:creationId xmlns:a16="http://schemas.microsoft.com/office/drawing/2014/main" id="{89C1338C-BDCE-C04D-B0B5-80CA7FAAA29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7" name="Rectangle 146">
                <a:extLst>
                  <a:ext uri="{FF2B5EF4-FFF2-40B4-BE49-F238E27FC236}">
                    <a16:creationId xmlns:a16="http://schemas.microsoft.com/office/drawing/2014/main" id="{67207635-BF5B-C24D-B53E-CC9968C90D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8" name="Rectangle 147">
                <a:extLst>
                  <a:ext uri="{FF2B5EF4-FFF2-40B4-BE49-F238E27FC236}">
                    <a16:creationId xmlns:a16="http://schemas.microsoft.com/office/drawing/2014/main" id="{8BDC4780-E9AE-2948-AF97-AADF4446535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9" name="Rectangle 148">
                <a:extLst>
                  <a:ext uri="{FF2B5EF4-FFF2-40B4-BE49-F238E27FC236}">
                    <a16:creationId xmlns:a16="http://schemas.microsoft.com/office/drawing/2014/main" id="{97C41EEF-0BD0-A944-A2D5-A34EE664151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0" name="Rectangle 149">
                <a:extLst>
                  <a:ext uri="{FF2B5EF4-FFF2-40B4-BE49-F238E27FC236}">
                    <a16:creationId xmlns:a16="http://schemas.microsoft.com/office/drawing/2014/main" id="{F2AAEB02-1A14-A645-8401-812F39DFC79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1" name="Rectangle 150">
                <a:extLst>
                  <a:ext uri="{FF2B5EF4-FFF2-40B4-BE49-F238E27FC236}">
                    <a16:creationId xmlns:a16="http://schemas.microsoft.com/office/drawing/2014/main" id="{38DB9305-A3DD-094E-8DAA-1AFE9FD3B75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2" name="Rectangle 151">
                <a:extLst>
                  <a:ext uri="{FF2B5EF4-FFF2-40B4-BE49-F238E27FC236}">
                    <a16:creationId xmlns:a16="http://schemas.microsoft.com/office/drawing/2014/main" id="{69493A9C-EB75-C841-ADD9-CE39FDDA7F3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3" name="Rectangle 152">
                <a:extLst>
                  <a:ext uri="{FF2B5EF4-FFF2-40B4-BE49-F238E27FC236}">
                    <a16:creationId xmlns:a16="http://schemas.microsoft.com/office/drawing/2014/main" id="{DB733E18-70BA-6A46-BF4A-95525B0C782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4" name="Rectangle 153">
                <a:extLst>
                  <a:ext uri="{FF2B5EF4-FFF2-40B4-BE49-F238E27FC236}">
                    <a16:creationId xmlns:a16="http://schemas.microsoft.com/office/drawing/2014/main" id="{E0A0E31B-C307-C341-B3E1-A348B09A94B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5" name="Rectangle 154">
                <a:extLst>
                  <a:ext uri="{FF2B5EF4-FFF2-40B4-BE49-F238E27FC236}">
                    <a16:creationId xmlns:a16="http://schemas.microsoft.com/office/drawing/2014/main" id="{CE0179F4-B8C8-8749-B24A-1C606B6CEF1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6" name="Rectangle 155">
                <a:extLst>
                  <a:ext uri="{FF2B5EF4-FFF2-40B4-BE49-F238E27FC236}">
                    <a16:creationId xmlns:a16="http://schemas.microsoft.com/office/drawing/2014/main" id="{A9EA4346-1D6C-784C-96F0-02B2741767C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7" name="Rectangle 156">
                <a:extLst>
                  <a:ext uri="{FF2B5EF4-FFF2-40B4-BE49-F238E27FC236}">
                    <a16:creationId xmlns:a16="http://schemas.microsoft.com/office/drawing/2014/main" id="{D8503A1E-DD2A-8042-A0A4-8D6584E344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79" name="Group 178">
            <a:extLst>
              <a:ext uri="{FF2B5EF4-FFF2-40B4-BE49-F238E27FC236}">
                <a16:creationId xmlns:a16="http://schemas.microsoft.com/office/drawing/2014/main" id="{2E2AD85A-306A-D04E-8F88-717703E78B29}"/>
              </a:ext>
            </a:extLst>
          </p:cNvPr>
          <p:cNvGrpSpPr/>
          <p:nvPr/>
        </p:nvGrpSpPr>
        <p:grpSpPr>
          <a:xfrm>
            <a:off x="6393768" y="2749349"/>
            <a:ext cx="1755758" cy="3528861"/>
            <a:chOff x="528188" y="1469097"/>
            <a:chExt cx="1811600" cy="1747197"/>
          </a:xfrm>
        </p:grpSpPr>
        <p:sp>
          <p:nvSpPr>
            <p:cNvPr id="180" name="Rectangle 179">
              <a:extLst>
                <a:ext uri="{FF2B5EF4-FFF2-40B4-BE49-F238E27FC236}">
                  <a16:creationId xmlns:a16="http://schemas.microsoft.com/office/drawing/2014/main" id="{E082E596-4725-B14B-B4B3-4848D771F5C2}"/>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81" name="Group 180">
              <a:extLst>
                <a:ext uri="{FF2B5EF4-FFF2-40B4-BE49-F238E27FC236}">
                  <a16:creationId xmlns:a16="http://schemas.microsoft.com/office/drawing/2014/main" id="{00127F69-137C-954D-8F66-FA2B787B1921}"/>
                </a:ext>
              </a:extLst>
            </p:cNvPr>
            <p:cNvGrpSpPr/>
            <p:nvPr/>
          </p:nvGrpSpPr>
          <p:grpSpPr>
            <a:xfrm>
              <a:off x="616868" y="1542708"/>
              <a:ext cx="770103" cy="1598712"/>
              <a:chOff x="717550" y="1713972"/>
              <a:chExt cx="523876" cy="1026052"/>
            </a:xfrm>
          </p:grpSpPr>
          <p:sp>
            <p:nvSpPr>
              <p:cNvPr id="204" name="Rectangle 203">
                <a:extLst>
                  <a:ext uri="{FF2B5EF4-FFF2-40B4-BE49-F238E27FC236}">
                    <a16:creationId xmlns:a16="http://schemas.microsoft.com/office/drawing/2014/main" id="{0EB1E70B-111F-E544-A748-D9A13275758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5" name="Rectangle 204">
                <a:extLst>
                  <a:ext uri="{FF2B5EF4-FFF2-40B4-BE49-F238E27FC236}">
                    <a16:creationId xmlns:a16="http://schemas.microsoft.com/office/drawing/2014/main" id="{489353FB-3274-9C4D-A9A6-994616DCCA0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6" name="Rectangle 205">
                <a:extLst>
                  <a:ext uri="{FF2B5EF4-FFF2-40B4-BE49-F238E27FC236}">
                    <a16:creationId xmlns:a16="http://schemas.microsoft.com/office/drawing/2014/main" id="{2E9FE88E-755C-C743-A5DC-9B90139903E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7" name="Rectangle 206">
                <a:extLst>
                  <a:ext uri="{FF2B5EF4-FFF2-40B4-BE49-F238E27FC236}">
                    <a16:creationId xmlns:a16="http://schemas.microsoft.com/office/drawing/2014/main" id="{355CB95F-C60B-A74A-B18D-0031EFC059F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8" name="Rectangle 207">
                <a:extLst>
                  <a:ext uri="{FF2B5EF4-FFF2-40B4-BE49-F238E27FC236}">
                    <a16:creationId xmlns:a16="http://schemas.microsoft.com/office/drawing/2014/main" id="{BCA85F70-A4AA-8A4B-A63A-557C6AC99F3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9" name="Rectangle 208">
                <a:extLst>
                  <a:ext uri="{FF2B5EF4-FFF2-40B4-BE49-F238E27FC236}">
                    <a16:creationId xmlns:a16="http://schemas.microsoft.com/office/drawing/2014/main" id="{04D48B82-6BA7-1741-B834-45B1AB12331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0" name="Rectangle 209">
                <a:extLst>
                  <a:ext uri="{FF2B5EF4-FFF2-40B4-BE49-F238E27FC236}">
                    <a16:creationId xmlns:a16="http://schemas.microsoft.com/office/drawing/2014/main" id="{A1F1877F-A043-DA46-AB22-ED3D94881D5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1" name="Rectangle 210">
                <a:extLst>
                  <a:ext uri="{FF2B5EF4-FFF2-40B4-BE49-F238E27FC236}">
                    <a16:creationId xmlns:a16="http://schemas.microsoft.com/office/drawing/2014/main" id="{670D87FF-9FC3-B54E-AF05-0A77DEF17BD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2" name="Rectangle 211">
                <a:extLst>
                  <a:ext uri="{FF2B5EF4-FFF2-40B4-BE49-F238E27FC236}">
                    <a16:creationId xmlns:a16="http://schemas.microsoft.com/office/drawing/2014/main" id="{0C81F2F5-94A2-7741-86C8-EFD2EBC027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3" name="Rectangle 212">
                <a:extLst>
                  <a:ext uri="{FF2B5EF4-FFF2-40B4-BE49-F238E27FC236}">
                    <a16:creationId xmlns:a16="http://schemas.microsoft.com/office/drawing/2014/main" id="{82FE7128-1013-B14E-A974-3D8B99CEF21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 name="Rectangle 213">
                <a:extLst>
                  <a:ext uri="{FF2B5EF4-FFF2-40B4-BE49-F238E27FC236}">
                    <a16:creationId xmlns:a16="http://schemas.microsoft.com/office/drawing/2014/main" id="{7D6E6E74-C9A7-104A-A1F8-B55F5C098FB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 name="Rectangle 214">
                <a:extLst>
                  <a:ext uri="{FF2B5EF4-FFF2-40B4-BE49-F238E27FC236}">
                    <a16:creationId xmlns:a16="http://schemas.microsoft.com/office/drawing/2014/main" id="{B457804A-4C8A-6D4B-B9F6-64FFE91E8E0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 name="Rectangle 215">
                <a:extLst>
                  <a:ext uri="{FF2B5EF4-FFF2-40B4-BE49-F238E27FC236}">
                    <a16:creationId xmlns:a16="http://schemas.microsoft.com/office/drawing/2014/main" id="{40E33D26-AA45-AF42-9186-E63DBE33803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 name="Rectangle 216">
                <a:extLst>
                  <a:ext uri="{FF2B5EF4-FFF2-40B4-BE49-F238E27FC236}">
                    <a16:creationId xmlns:a16="http://schemas.microsoft.com/office/drawing/2014/main" id="{F4CFF4CD-D3F5-7342-AC90-30AA0715625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 name="Rectangle 217">
                <a:extLst>
                  <a:ext uri="{FF2B5EF4-FFF2-40B4-BE49-F238E27FC236}">
                    <a16:creationId xmlns:a16="http://schemas.microsoft.com/office/drawing/2014/main" id="{BCE85E44-2583-3E4D-9AF5-7B6468630AF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 name="Rectangle 218">
                <a:extLst>
                  <a:ext uri="{FF2B5EF4-FFF2-40B4-BE49-F238E27FC236}">
                    <a16:creationId xmlns:a16="http://schemas.microsoft.com/office/drawing/2014/main" id="{C84C5ABC-B98E-5440-B63D-DD231E186AD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 name="Rectangle 219">
                <a:extLst>
                  <a:ext uri="{FF2B5EF4-FFF2-40B4-BE49-F238E27FC236}">
                    <a16:creationId xmlns:a16="http://schemas.microsoft.com/office/drawing/2014/main" id="{51E1E5E3-7BF9-9A4D-9314-57FE1448D1B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 name="Rectangle 220">
                <a:extLst>
                  <a:ext uri="{FF2B5EF4-FFF2-40B4-BE49-F238E27FC236}">
                    <a16:creationId xmlns:a16="http://schemas.microsoft.com/office/drawing/2014/main" id="{085B33A9-28BD-8347-82C5-3E7B51A74F9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 name="Rectangle 221">
                <a:extLst>
                  <a:ext uri="{FF2B5EF4-FFF2-40B4-BE49-F238E27FC236}">
                    <a16:creationId xmlns:a16="http://schemas.microsoft.com/office/drawing/2014/main" id="{AB702C9D-5FDD-484E-A116-5F4E18D3DDE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 name="Rectangle 222">
                <a:extLst>
                  <a:ext uri="{FF2B5EF4-FFF2-40B4-BE49-F238E27FC236}">
                    <a16:creationId xmlns:a16="http://schemas.microsoft.com/office/drawing/2014/main" id="{D81A466F-5ECE-2843-8CB4-3D8CB94E044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 name="Rectangle 223">
                <a:extLst>
                  <a:ext uri="{FF2B5EF4-FFF2-40B4-BE49-F238E27FC236}">
                    <a16:creationId xmlns:a16="http://schemas.microsoft.com/office/drawing/2014/main" id="{B2A57694-7DC6-AA47-A717-75D2A7940B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82" name="Group 181">
              <a:extLst>
                <a:ext uri="{FF2B5EF4-FFF2-40B4-BE49-F238E27FC236}">
                  <a16:creationId xmlns:a16="http://schemas.microsoft.com/office/drawing/2014/main" id="{59375938-2271-5B4D-9CCB-0A3F6D567835}"/>
                </a:ext>
              </a:extLst>
            </p:cNvPr>
            <p:cNvGrpSpPr/>
            <p:nvPr/>
          </p:nvGrpSpPr>
          <p:grpSpPr>
            <a:xfrm>
              <a:off x="1492714" y="1542708"/>
              <a:ext cx="770103" cy="1598712"/>
              <a:chOff x="717550" y="1713972"/>
              <a:chExt cx="523876" cy="1026052"/>
            </a:xfrm>
          </p:grpSpPr>
          <p:sp>
            <p:nvSpPr>
              <p:cNvPr id="183" name="Rectangle 182">
                <a:extLst>
                  <a:ext uri="{FF2B5EF4-FFF2-40B4-BE49-F238E27FC236}">
                    <a16:creationId xmlns:a16="http://schemas.microsoft.com/office/drawing/2014/main" id="{44CE2842-1085-7D43-9F34-BA8FE53D808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4" name="Rectangle 183">
                <a:extLst>
                  <a:ext uri="{FF2B5EF4-FFF2-40B4-BE49-F238E27FC236}">
                    <a16:creationId xmlns:a16="http://schemas.microsoft.com/office/drawing/2014/main" id="{0FF2F585-CE42-FD4E-AC86-F96DD1E5AA3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5" name="Rectangle 184">
                <a:extLst>
                  <a:ext uri="{FF2B5EF4-FFF2-40B4-BE49-F238E27FC236}">
                    <a16:creationId xmlns:a16="http://schemas.microsoft.com/office/drawing/2014/main" id="{2A0153EC-13F8-1543-99DB-EF1EF6ED358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6" name="Rectangle 185">
                <a:extLst>
                  <a:ext uri="{FF2B5EF4-FFF2-40B4-BE49-F238E27FC236}">
                    <a16:creationId xmlns:a16="http://schemas.microsoft.com/office/drawing/2014/main" id="{96BA4F56-6D02-7B4E-879B-B1126E42ACE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7" name="Rectangle 186">
                <a:extLst>
                  <a:ext uri="{FF2B5EF4-FFF2-40B4-BE49-F238E27FC236}">
                    <a16:creationId xmlns:a16="http://schemas.microsoft.com/office/drawing/2014/main" id="{F7851B20-C221-0E4D-A369-EDD538260A5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8" name="Rectangle 187">
                <a:extLst>
                  <a:ext uri="{FF2B5EF4-FFF2-40B4-BE49-F238E27FC236}">
                    <a16:creationId xmlns:a16="http://schemas.microsoft.com/office/drawing/2014/main" id="{17A7EAF6-DC4B-954A-BDC5-B5F999EA4D0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9" name="Rectangle 188">
                <a:extLst>
                  <a:ext uri="{FF2B5EF4-FFF2-40B4-BE49-F238E27FC236}">
                    <a16:creationId xmlns:a16="http://schemas.microsoft.com/office/drawing/2014/main" id="{687780B0-6299-7F42-876D-51C3DE4111E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0" name="Rectangle 189">
                <a:extLst>
                  <a:ext uri="{FF2B5EF4-FFF2-40B4-BE49-F238E27FC236}">
                    <a16:creationId xmlns:a16="http://schemas.microsoft.com/office/drawing/2014/main" id="{294921A7-97E5-A446-94D2-156D7119F4E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1" name="Rectangle 190">
                <a:extLst>
                  <a:ext uri="{FF2B5EF4-FFF2-40B4-BE49-F238E27FC236}">
                    <a16:creationId xmlns:a16="http://schemas.microsoft.com/office/drawing/2014/main" id="{BD8C2C82-ABFA-944F-A5D9-D6570777585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2" name="Rectangle 191">
                <a:extLst>
                  <a:ext uri="{FF2B5EF4-FFF2-40B4-BE49-F238E27FC236}">
                    <a16:creationId xmlns:a16="http://schemas.microsoft.com/office/drawing/2014/main" id="{71879091-BF4E-6B43-8EF3-4982087DDEB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3" name="Rectangle 192">
                <a:extLst>
                  <a:ext uri="{FF2B5EF4-FFF2-40B4-BE49-F238E27FC236}">
                    <a16:creationId xmlns:a16="http://schemas.microsoft.com/office/drawing/2014/main" id="{05F9A356-F99D-0643-B62E-1F20A063545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4" name="Rectangle 193">
                <a:extLst>
                  <a:ext uri="{FF2B5EF4-FFF2-40B4-BE49-F238E27FC236}">
                    <a16:creationId xmlns:a16="http://schemas.microsoft.com/office/drawing/2014/main" id="{0D324873-5D9C-3F47-BE26-5AE70FB23C2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5" name="Rectangle 194">
                <a:extLst>
                  <a:ext uri="{FF2B5EF4-FFF2-40B4-BE49-F238E27FC236}">
                    <a16:creationId xmlns:a16="http://schemas.microsoft.com/office/drawing/2014/main" id="{56A4E2DD-045C-E347-A5A3-5753FB80551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6" name="Rectangle 195">
                <a:extLst>
                  <a:ext uri="{FF2B5EF4-FFF2-40B4-BE49-F238E27FC236}">
                    <a16:creationId xmlns:a16="http://schemas.microsoft.com/office/drawing/2014/main" id="{E212ECC8-348D-5B47-96C8-B812AF7F71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7" name="Rectangle 196">
                <a:extLst>
                  <a:ext uri="{FF2B5EF4-FFF2-40B4-BE49-F238E27FC236}">
                    <a16:creationId xmlns:a16="http://schemas.microsoft.com/office/drawing/2014/main" id="{3732B760-31B4-7B49-8F2B-A04FFD52D4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8" name="Rectangle 197">
                <a:extLst>
                  <a:ext uri="{FF2B5EF4-FFF2-40B4-BE49-F238E27FC236}">
                    <a16:creationId xmlns:a16="http://schemas.microsoft.com/office/drawing/2014/main" id="{238760AA-4D98-D04D-BA1B-61A9B46FB31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9" name="Rectangle 198">
                <a:extLst>
                  <a:ext uri="{FF2B5EF4-FFF2-40B4-BE49-F238E27FC236}">
                    <a16:creationId xmlns:a16="http://schemas.microsoft.com/office/drawing/2014/main" id="{6867E614-9A15-8044-B950-E7B43415BBE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0" name="Rectangle 199">
                <a:extLst>
                  <a:ext uri="{FF2B5EF4-FFF2-40B4-BE49-F238E27FC236}">
                    <a16:creationId xmlns:a16="http://schemas.microsoft.com/office/drawing/2014/main" id="{28FE3C1A-3748-964A-AC8E-893F76C8F00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1" name="Rectangle 200">
                <a:extLst>
                  <a:ext uri="{FF2B5EF4-FFF2-40B4-BE49-F238E27FC236}">
                    <a16:creationId xmlns:a16="http://schemas.microsoft.com/office/drawing/2014/main" id="{0F936106-2F54-BD4F-9905-7958C30FB9F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2" name="Rectangle 201">
                <a:extLst>
                  <a:ext uri="{FF2B5EF4-FFF2-40B4-BE49-F238E27FC236}">
                    <a16:creationId xmlns:a16="http://schemas.microsoft.com/office/drawing/2014/main" id="{29AB48C6-898C-644B-8EB2-5D74E1CFA27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3" name="Rectangle 202">
                <a:extLst>
                  <a:ext uri="{FF2B5EF4-FFF2-40B4-BE49-F238E27FC236}">
                    <a16:creationId xmlns:a16="http://schemas.microsoft.com/office/drawing/2014/main" id="{F3E907F5-5AB8-1A47-AD33-52D8B74A45D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25" name="Group 224">
            <a:extLst>
              <a:ext uri="{FF2B5EF4-FFF2-40B4-BE49-F238E27FC236}">
                <a16:creationId xmlns:a16="http://schemas.microsoft.com/office/drawing/2014/main" id="{D5520029-0666-A949-AE1E-3288227CAFDC}"/>
              </a:ext>
            </a:extLst>
          </p:cNvPr>
          <p:cNvGrpSpPr/>
          <p:nvPr/>
        </p:nvGrpSpPr>
        <p:grpSpPr>
          <a:xfrm>
            <a:off x="8278943" y="2749349"/>
            <a:ext cx="1755758" cy="3528861"/>
            <a:chOff x="528188" y="1469097"/>
            <a:chExt cx="1811600" cy="1747197"/>
          </a:xfrm>
        </p:grpSpPr>
        <p:sp>
          <p:nvSpPr>
            <p:cNvPr id="226" name="Rectangle 225">
              <a:extLst>
                <a:ext uri="{FF2B5EF4-FFF2-40B4-BE49-F238E27FC236}">
                  <a16:creationId xmlns:a16="http://schemas.microsoft.com/office/drawing/2014/main" id="{A507ADA2-9775-D24C-A31D-28DB382C7905}"/>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27" name="Group 226">
              <a:extLst>
                <a:ext uri="{FF2B5EF4-FFF2-40B4-BE49-F238E27FC236}">
                  <a16:creationId xmlns:a16="http://schemas.microsoft.com/office/drawing/2014/main" id="{B071BB89-5A1A-6645-89C8-B682E22DA916}"/>
                </a:ext>
              </a:extLst>
            </p:cNvPr>
            <p:cNvGrpSpPr/>
            <p:nvPr/>
          </p:nvGrpSpPr>
          <p:grpSpPr>
            <a:xfrm>
              <a:off x="616868" y="1542708"/>
              <a:ext cx="770103" cy="1598712"/>
              <a:chOff x="717550" y="1713972"/>
              <a:chExt cx="523876" cy="1026052"/>
            </a:xfrm>
          </p:grpSpPr>
          <p:sp>
            <p:nvSpPr>
              <p:cNvPr id="250" name="Rectangle 249">
                <a:extLst>
                  <a:ext uri="{FF2B5EF4-FFF2-40B4-BE49-F238E27FC236}">
                    <a16:creationId xmlns:a16="http://schemas.microsoft.com/office/drawing/2014/main" id="{7776EC17-5959-7C41-A52B-D3E1C2C0325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 name="Rectangle 250">
                <a:extLst>
                  <a:ext uri="{FF2B5EF4-FFF2-40B4-BE49-F238E27FC236}">
                    <a16:creationId xmlns:a16="http://schemas.microsoft.com/office/drawing/2014/main" id="{99E097F4-E89D-004F-BC65-7EA73C0B41E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 name="Rectangle 251">
                <a:extLst>
                  <a:ext uri="{FF2B5EF4-FFF2-40B4-BE49-F238E27FC236}">
                    <a16:creationId xmlns:a16="http://schemas.microsoft.com/office/drawing/2014/main" id="{86F48594-4B77-BD43-8644-8409986F41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 name="Rectangle 252">
                <a:extLst>
                  <a:ext uri="{FF2B5EF4-FFF2-40B4-BE49-F238E27FC236}">
                    <a16:creationId xmlns:a16="http://schemas.microsoft.com/office/drawing/2014/main" id="{B2916EF1-05FA-2A41-BE6E-6AFB332C482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 name="Rectangle 253">
                <a:extLst>
                  <a:ext uri="{FF2B5EF4-FFF2-40B4-BE49-F238E27FC236}">
                    <a16:creationId xmlns:a16="http://schemas.microsoft.com/office/drawing/2014/main" id="{CEBA4D2A-9C72-2246-AC4F-7A3901D0C7D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 name="Rectangle 254">
                <a:extLst>
                  <a:ext uri="{FF2B5EF4-FFF2-40B4-BE49-F238E27FC236}">
                    <a16:creationId xmlns:a16="http://schemas.microsoft.com/office/drawing/2014/main" id="{12E3172F-4458-4647-B215-7D4D3B5805B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 name="Rectangle 255">
                <a:extLst>
                  <a:ext uri="{FF2B5EF4-FFF2-40B4-BE49-F238E27FC236}">
                    <a16:creationId xmlns:a16="http://schemas.microsoft.com/office/drawing/2014/main" id="{E8A5C7B6-A368-3B4F-8BF7-9EE1CA12D5C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 name="Rectangle 256">
                <a:extLst>
                  <a:ext uri="{FF2B5EF4-FFF2-40B4-BE49-F238E27FC236}">
                    <a16:creationId xmlns:a16="http://schemas.microsoft.com/office/drawing/2014/main" id="{3606A13C-149F-6C45-9E0D-DCEA04D580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 name="Rectangle 257">
                <a:extLst>
                  <a:ext uri="{FF2B5EF4-FFF2-40B4-BE49-F238E27FC236}">
                    <a16:creationId xmlns:a16="http://schemas.microsoft.com/office/drawing/2014/main" id="{5CACEE43-DAA8-734B-8F6A-D86608B156A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 name="Rectangle 258">
                <a:extLst>
                  <a:ext uri="{FF2B5EF4-FFF2-40B4-BE49-F238E27FC236}">
                    <a16:creationId xmlns:a16="http://schemas.microsoft.com/office/drawing/2014/main" id="{F21B4920-F4B3-C34B-982C-FB8CA6C7A9FA}"/>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 name="Rectangle 259">
                <a:extLst>
                  <a:ext uri="{FF2B5EF4-FFF2-40B4-BE49-F238E27FC236}">
                    <a16:creationId xmlns:a16="http://schemas.microsoft.com/office/drawing/2014/main" id="{3BC21CF2-99DB-2B40-A3BF-4F17F5A3C52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 name="Rectangle 260">
                <a:extLst>
                  <a:ext uri="{FF2B5EF4-FFF2-40B4-BE49-F238E27FC236}">
                    <a16:creationId xmlns:a16="http://schemas.microsoft.com/office/drawing/2014/main" id="{7AB6AEE5-17D6-CA4F-9643-E99095273C9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 name="Rectangle 261">
                <a:extLst>
                  <a:ext uri="{FF2B5EF4-FFF2-40B4-BE49-F238E27FC236}">
                    <a16:creationId xmlns:a16="http://schemas.microsoft.com/office/drawing/2014/main" id="{CB52BC60-7A81-F24E-BD65-F813575A48B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 name="Rectangle 262">
                <a:extLst>
                  <a:ext uri="{FF2B5EF4-FFF2-40B4-BE49-F238E27FC236}">
                    <a16:creationId xmlns:a16="http://schemas.microsoft.com/office/drawing/2014/main" id="{8E5296B3-7654-3D44-96B3-3DFA97FCC4C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 name="Rectangle 263">
                <a:extLst>
                  <a:ext uri="{FF2B5EF4-FFF2-40B4-BE49-F238E27FC236}">
                    <a16:creationId xmlns:a16="http://schemas.microsoft.com/office/drawing/2014/main" id="{B4965B9C-4642-A644-8651-E14D54D11E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 name="Rectangle 264">
                <a:extLst>
                  <a:ext uri="{FF2B5EF4-FFF2-40B4-BE49-F238E27FC236}">
                    <a16:creationId xmlns:a16="http://schemas.microsoft.com/office/drawing/2014/main" id="{8E022BFF-2ABC-6E43-B86B-622905E4B23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 name="Rectangle 265">
                <a:extLst>
                  <a:ext uri="{FF2B5EF4-FFF2-40B4-BE49-F238E27FC236}">
                    <a16:creationId xmlns:a16="http://schemas.microsoft.com/office/drawing/2014/main" id="{0B467614-A79E-B441-ABE2-82E2C56804E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 name="Rectangle 266">
                <a:extLst>
                  <a:ext uri="{FF2B5EF4-FFF2-40B4-BE49-F238E27FC236}">
                    <a16:creationId xmlns:a16="http://schemas.microsoft.com/office/drawing/2014/main" id="{7381139F-8E8E-EB4F-A8F5-B2928086E26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 name="Rectangle 267">
                <a:extLst>
                  <a:ext uri="{FF2B5EF4-FFF2-40B4-BE49-F238E27FC236}">
                    <a16:creationId xmlns:a16="http://schemas.microsoft.com/office/drawing/2014/main" id="{58B24CD1-1DDB-8343-938B-791BC66B820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 name="Rectangle 268">
                <a:extLst>
                  <a:ext uri="{FF2B5EF4-FFF2-40B4-BE49-F238E27FC236}">
                    <a16:creationId xmlns:a16="http://schemas.microsoft.com/office/drawing/2014/main" id="{B79DDDAE-555B-B443-9BB8-3C4BC0D9F34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 name="Rectangle 269">
                <a:extLst>
                  <a:ext uri="{FF2B5EF4-FFF2-40B4-BE49-F238E27FC236}">
                    <a16:creationId xmlns:a16="http://schemas.microsoft.com/office/drawing/2014/main" id="{39A759C9-CE36-DC4F-9673-51A5CAD37C0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8" name="Group 227">
              <a:extLst>
                <a:ext uri="{FF2B5EF4-FFF2-40B4-BE49-F238E27FC236}">
                  <a16:creationId xmlns:a16="http://schemas.microsoft.com/office/drawing/2014/main" id="{AA0DB155-E8BC-CE49-937E-EB25EFD3E9B8}"/>
                </a:ext>
              </a:extLst>
            </p:cNvPr>
            <p:cNvGrpSpPr/>
            <p:nvPr/>
          </p:nvGrpSpPr>
          <p:grpSpPr>
            <a:xfrm>
              <a:off x="1492714" y="1542708"/>
              <a:ext cx="770103" cy="1598712"/>
              <a:chOff x="717550" y="1713972"/>
              <a:chExt cx="523876" cy="1026052"/>
            </a:xfrm>
          </p:grpSpPr>
          <p:sp>
            <p:nvSpPr>
              <p:cNvPr id="229" name="Rectangle 228">
                <a:extLst>
                  <a:ext uri="{FF2B5EF4-FFF2-40B4-BE49-F238E27FC236}">
                    <a16:creationId xmlns:a16="http://schemas.microsoft.com/office/drawing/2014/main" id="{41A0A510-088C-5144-B73C-E291DDCC481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 name="Rectangle 229">
                <a:extLst>
                  <a:ext uri="{FF2B5EF4-FFF2-40B4-BE49-F238E27FC236}">
                    <a16:creationId xmlns:a16="http://schemas.microsoft.com/office/drawing/2014/main" id="{5ED83A01-1962-F54B-99E8-CA9072FF7AC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 name="Rectangle 230">
                <a:extLst>
                  <a:ext uri="{FF2B5EF4-FFF2-40B4-BE49-F238E27FC236}">
                    <a16:creationId xmlns:a16="http://schemas.microsoft.com/office/drawing/2014/main" id="{F03DA1CD-58C2-8840-B1E9-0A235210949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 name="Rectangle 231">
                <a:extLst>
                  <a:ext uri="{FF2B5EF4-FFF2-40B4-BE49-F238E27FC236}">
                    <a16:creationId xmlns:a16="http://schemas.microsoft.com/office/drawing/2014/main" id="{73D5ADB6-BF4D-CD4E-B86C-4B7E79FA193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 name="Rectangle 232">
                <a:extLst>
                  <a:ext uri="{FF2B5EF4-FFF2-40B4-BE49-F238E27FC236}">
                    <a16:creationId xmlns:a16="http://schemas.microsoft.com/office/drawing/2014/main" id="{E55F6ADB-D5E5-D544-8FE5-69A756EF1AA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 name="Rectangle 233">
                <a:extLst>
                  <a:ext uri="{FF2B5EF4-FFF2-40B4-BE49-F238E27FC236}">
                    <a16:creationId xmlns:a16="http://schemas.microsoft.com/office/drawing/2014/main" id="{0E45DB70-EA29-8041-A10E-703CAC8FB69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 name="Rectangle 234">
                <a:extLst>
                  <a:ext uri="{FF2B5EF4-FFF2-40B4-BE49-F238E27FC236}">
                    <a16:creationId xmlns:a16="http://schemas.microsoft.com/office/drawing/2014/main" id="{CD375A39-7AA3-7A43-AFE5-F5EE896C447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 name="Rectangle 235">
                <a:extLst>
                  <a:ext uri="{FF2B5EF4-FFF2-40B4-BE49-F238E27FC236}">
                    <a16:creationId xmlns:a16="http://schemas.microsoft.com/office/drawing/2014/main" id="{7EBCE373-0488-0740-89B3-1A713DACF0D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 name="Rectangle 236">
                <a:extLst>
                  <a:ext uri="{FF2B5EF4-FFF2-40B4-BE49-F238E27FC236}">
                    <a16:creationId xmlns:a16="http://schemas.microsoft.com/office/drawing/2014/main" id="{B9BD2562-5E9B-6141-AF40-9FF0823FCBE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 name="Rectangle 237">
                <a:extLst>
                  <a:ext uri="{FF2B5EF4-FFF2-40B4-BE49-F238E27FC236}">
                    <a16:creationId xmlns:a16="http://schemas.microsoft.com/office/drawing/2014/main" id="{4A99C3C0-F27D-564D-8C71-14BC1C23F08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 name="Rectangle 238">
                <a:extLst>
                  <a:ext uri="{FF2B5EF4-FFF2-40B4-BE49-F238E27FC236}">
                    <a16:creationId xmlns:a16="http://schemas.microsoft.com/office/drawing/2014/main" id="{0D200F9B-DAB8-4D4C-9DFB-D58F62249F5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 name="Rectangle 239">
                <a:extLst>
                  <a:ext uri="{FF2B5EF4-FFF2-40B4-BE49-F238E27FC236}">
                    <a16:creationId xmlns:a16="http://schemas.microsoft.com/office/drawing/2014/main" id="{88B09A03-6C95-3F4E-813C-3D2224C5F05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 name="Rectangle 240">
                <a:extLst>
                  <a:ext uri="{FF2B5EF4-FFF2-40B4-BE49-F238E27FC236}">
                    <a16:creationId xmlns:a16="http://schemas.microsoft.com/office/drawing/2014/main" id="{BBBDE5CB-8379-0F43-ABF9-30D38A009E8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 name="Rectangle 241">
                <a:extLst>
                  <a:ext uri="{FF2B5EF4-FFF2-40B4-BE49-F238E27FC236}">
                    <a16:creationId xmlns:a16="http://schemas.microsoft.com/office/drawing/2014/main" id="{F4F969F5-B077-9F44-A36B-56C111D8AB7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 name="Rectangle 242">
                <a:extLst>
                  <a:ext uri="{FF2B5EF4-FFF2-40B4-BE49-F238E27FC236}">
                    <a16:creationId xmlns:a16="http://schemas.microsoft.com/office/drawing/2014/main" id="{E3C505CB-C7F0-3A46-AA24-1FF56705167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 name="Rectangle 243">
                <a:extLst>
                  <a:ext uri="{FF2B5EF4-FFF2-40B4-BE49-F238E27FC236}">
                    <a16:creationId xmlns:a16="http://schemas.microsoft.com/office/drawing/2014/main" id="{28EFF8C9-A439-4E4A-ADE9-5731C54F5F8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 name="Rectangle 244">
                <a:extLst>
                  <a:ext uri="{FF2B5EF4-FFF2-40B4-BE49-F238E27FC236}">
                    <a16:creationId xmlns:a16="http://schemas.microsoft.com/office/drawing/2014/main" id="{822A3CDC-007A-E848-834C-AD1D6F262AD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 name="Rectangle 245">
                <a:extLst>
                  <a:ext uri="{FF2B5EF4-FFF2-40B4-BE49-F238E27FC236}">
                    <a16:creationId xmlns:a16="http://schemas.microsoft.com/office/drawing/2014/main" id="{BE576268-FD89-2A42-8D7E-F3CFFE41EAA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 name="Rectangle 246">
                <a:extLst>
                  <a:ext uri="{FF2B5EF4-FFF2-40B4-BE49-F238E27FC236}">
                    <a16:creationId xmlns:a16="http://schemas.microsoft.com/office/drawing/2014/main" id="{BCAA9916-EC62-234E-B3F5-857A0C39B63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 name="Rectangle 247">
                <a:extLst>
                  <a:ext uri="{FF2B5EF4-FFF2-40B4-BE49-F238E27FC236}">
                    <a16:creationId xmlns:a16="http://schemas.microsoft.com/office/drawing/2014/main" id="{D5ED92A0-0E7D-7C41-8089-5017A7B7277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 name="Rectangle 248">
                <a:extLst>
                  <a:ext uri="{FF2B5EF4-FFF2-40B4-BE49-F238E27FC236}">
                    <a16:creationId xmlns:a16="http://schemas.microsoft.com/office/drawing/2014/main" id="{4FC5B781-7AE6-BF43-803A-3CB1B969844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71" name="Group 270">
            <a:extLst>
              <a:ext uri="{FF2B5EF4-FFF2-40B4-BE49-F238E27FC236}">
                <a16:creationId xmlns:a16="http://schemas.microsoft.com/office/drawing/2014/main" id="{C2ED049E-1F30-124C-B736-DC83D84BAF49}"/>
              </a:ext>
            </a:extLst>
          </p:cNvPr>
          <p:cNvGrpSpPr/>
          <p:nvPr/>
        </p:nvGrpSpPr>
        <p:grpSpPr>
          <a:xfrm>
            <a:off x="10164118" y="2749349"/>
            <a:ext cx="1755758" cy="3528861"/>
            <a:chOff x="528188" y="1469097"/>
            <a:chExt cx="1811600" cy="1747197"/>
          </a:xfrm>
        </p:grpSpPr>
        <p:sp>
          <p:nvSpPr>
            <p:cNvPr id="272" name="Rectangle 271">
              <a:extLst>
                <a:ext uri="{FF2B5EF4-FFF2-40B4-BE49-F238E27FC236}">
                  <a16:creationId xmlns:a16="http://schemas.microsoft.com/office/drawing/2014/main" id="{92C6A6B4-7B9B-7943-971B-02B87C14D2C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73" name="Group 272">
              <a:extLst>
                <a:ext uri="{FF2B5EF4-FFF2-40B4-BE49-F238E27FC236}">
                  <a16:creationId xmlns:a16="http://schemas.microsoft.com/office/drawing/2014/main" id="{54067DB7-886F-C945-9C9D-96B3DAD007A3}"/>
                </a:ext>
              </a:extLst>
            </p:cNvPr>
            <p:cNvGrpSpPr/>
            <p:nvPr/>
          </p:nvGrpSpPr>
          <p:grpSpPr>
            <a:xfrm>
              <a:off x="616868" y="1542708"/>
              <a:ext cx="770103" cy="1598712"/>
              <a:chOff x="717550" y="1713972"/>
              <a:chExt cx="523876" cy="1026052"/>
            </a:xfrm>
          </p:grpSpPr>
          <p:sp>
            <p:nvSpPr>
              <p:cNvPr id="296" name="Rectangle 295">
                <a:extLst>
                  <a:ext uri="{FF2B5EF4-FFF2-40B4-BE49-F238E27FC236}">
                    <a16:creationId xmlns:a16="http://schemas.microsoft.com/office/drawing/2014/main" id="{18FDAA92-CEBA-1A49-8301-9157AF2D06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 name="Rectangle 296">
                <a:extLst>
                  <a:ext uri="{FF2B5EF4-FFF2-40B4-BE49-F238E27FC236}">
                    <a16:creationId xmlns:a16="http://schemas.microsoft.com/office/drawing/2014/main" id="{03967CAA-D944-3741-9863-3A23CE06B8A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 name="Rectangle 297">
                <a:extLst>
                  <a:ext uri="{FF2B5EF4-FFF2-40B4-BE49-F238E27FC236}">
                    <a16:creationId xmlns:a16="http://schemas.microsoft.com/office/drawing/2014/main" id="{48A1741F-65A6-224D-9EA7-7A25B3E7881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 name="Rectangle 298">
                <a:extLst>
                  <a:ext uri="{FF2B5EF4-FFF2-40B4-BE49-F238E27FC236}">
                    <a16:creationId xmlns:a16="http://schemas.microsoft.com/office/drawing/2014/main" id="{C6D43325-5844-FA41-8CCE-1CD3C892EEA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 name="Rectangle 299">
                <a:extLst>
                  <a:ext uri="{FF2B5EF4-FFF2-40B4-BE49-F238E27FC236}">
                    <a16:creationId xmlns:a16="http://schemas.microsoft.com/office/drawing/2014/main" id="{B3472E35-7C22-8A4C-8982-3015351938D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 name="Rectangle 300">
                <a:extLst>
                  <a:ext uri="{FF2B5EF4-FFF2-40B4-BE49-F238E27FC236}">
                    <a16:creationId xmlns:a16="http://schemas.microsoft.com/office/drawing/2014/main" id="{192080CC-1069-5F46-990C-A2C2AE48F82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 name="Rectangle 301">
                <a:extLst>
                  <a:ext uri="{FF2B5EF4-FFF2-40B4-BE49-F238E27FC236}">
                    <a16:creationId xmlns:a16="http://schemas.microsoft.com/office/drawing/2014/main" id="{74F8BB36-9CE4-5242-A552-C4EA26251DD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 name="Rectangle 302">
                <a:extLst>
                  <a:ext uri="{FF2B5EF4-FFF2-40B4-BE49-F238E27FC236}">
                    <a16:creationId xmlns:a16="http://schemas.microsoft.com/office/drawing/2014/main" id="{8CF323F3-0955-8440-A116-B63BCD7B6739}"/>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 name="Rectangle 303">
                <a:extLst>
                  <a:ext uri="{FF2B5EF4-FFF2-40B4-BE49-F238E27FC236}">
                    <a16:creationId xmlns:a16="http://schemas.microsoft.com/office/drawing/2014/main" id="{261AE043-AB75-474F-A3D5-4AEC31A3187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 name="Rectangle 304">
                <a:extLst>
                  <a:ext uri="{FF2B5EF4-FFF2-40B4-BE49-F238E27FC236}">
                    <a16:creationId xmlns:a16="http://schemas.microsoft.com/office/drawing/2014/main" id="{37ADC15E-E492-BA4B-835B-4C839BC8B16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 name="Rectangle 305">
                <a:extLst>
                  <a:ext uri="{FF2B5EF4-FFF2-40B4-BE49-F238E27FC236}">
                    <a16:creationId xmlns:a16="http://schemas.microsoft.com/office/drawing/2014/main" id="{44FDB844-0F39-F847-9E25-9D735527C35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 name="Rectangle 306">
                <a:extLst>
                  <a:ext uri="{FF2B5EF4-FFF2-40B4-BE49-F238E27FC236}">
                    <a16:creationId xmlns:a16="http://schemas.microsoft.com/office/drawing/2014/main" id="{894BC780-8372-4D46-B098-8A692647CB0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 name="Rectangle 307">
                <a:extLst>
                  <a:ext uri="{FF2B5EF4-FFF2-40B4-BE49-F238E27FC236}">
                    <a16:creationId xmlns:a16="http://schemas.microsoft.com/office/drawing/2014/main" id="{27A679F1-6274-964B-977B-FD0CC794485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 name="Rectangle 308">
                <a:extLst>
                  <a:ext uri="{FF2B5EF4-FFF2-40B4-BE49-F238E27FC236}">
                    <a16:creationId xmlns:a16="http://schemas.microsoft.com/office/drawing/2014/main" id="{53DD8284-8C58-1D45-A71C-8B4BFA5F5D8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 name="Rectangle 309">
                <a:extLst>
                  <a:ext uri="{FF2B5EF4-FFF2-40B4-BE49-F238E27FC236}">
                    <a16:creationId xmlns:a16="http://schemas.microsoft.com/office/drawing/2014/main" id="{DAE08C85-375F-704B-B866-AD28C4703D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 name="Rectangle 310">
                <a:extLst>
                  <a:ext uri="{FF2B5EF4-FFF2-40B4-BE49-F238E27FC236}">
                    <a16:creationId xmlns:a16="http://schemas.microsoft.com/office/drawing/2014/main" id="{1F0AB0A4-EF89-8045-A58C-5CC664B991A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 name="Rectangle 311">
                <a:extLst>
                  <a:ext uri="{FF2B5EF4-FFF2-40B4-BE49-F238E27FC236}">
                    <a16:creationId xmlns:a16="http://schemas.microsoft.com/office/drawing/2014/main" id="{2AC3BB5F-482F-DC43-9EF8-CF6D2316117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 name="Rectangle 312">
                <a:extLst>
                  <a:ext uri="{FF2B5EF4-FFF2-40B4-BE49-F238E27FC236}">
                    <a16:creationId xmlns:a16="http://schemas.microsoft.com/office/drawing/2014/main" id="{3D1A65ED-5577-5D46-A2A6-8390199D5AF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 name="Rectangle 313">
                <a:extLst>
                  <a:ext uri="{FF2B5EF4-FFF2-40B4-BE49-F238E27FC236}">
                    <a16:creationId xmlns:a16="http://schemas.microsoft.com/office/drawing/2014/main" id="{FBD2D75C-15BC-B045-B4FF-CBC18332E25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 name="Rectangle 314">
                <a:extLst>
                  <a:ext uri="{FF2B5EF4-FFF2-40B4-BE49-F238E27FC236}">
                    <a16:creationId xmlns:a16="http://schemas.microsoft.com/office/drawing/2014/main" id="{91DCF888-5E38-C847-A8A9-654377A0BCA7}"/>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 name="Rectangle 315">
                <a:extLst>
                  <a:ext uri="{FF2B5EF4-FFF2-40B4-BE49-F238E27FC236}">
                    <a16:creationId xmlns:a16="http://schemas.microsoft.com/office/drawing/2014/main" id="{BB328E84-33AD-024C-A335-FE2D3B332F7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4" name="Group 273">
              <a:extLst>
                <a:ext uri="{FF2B5EF4-FFF2-40B4-BE49-F238E27FC236}">
                  <a16:creationId xmlns:a16="http://schemas.microsoft.com/office/drawing/2014/main" id="{6B9D11E7-E9B8-AC48-B18B-5D99953273E1}"/>
                </a:ext>
              </a:extLst>
            </p:cNvPr>
            <p:cNvGrpSpPr/>
            <p:nvPr/>
          </p:nvGrpSpPr>
          <p:grpSpPr>
            <a:xfrm>
              <a:off x="1492714" y="1542708"/>
              <a:ext cx="770103" cy="1598712"/>
              <a:chOff x="717550" y="1713972"/>
              <a:chExt cx="523876" cy="1026052"/>
            </a:xfrm>
          </p:grpSpPr>
          <p:sp>
            <p:nvSpPr>
              <p:cNvPr id="275" name="Rectangle 274">
                <a:extLst>
                  <a:ext uri="{FF2B5EF4-FFF2-40B4-BE49-F238E27FC236}">
                    <a16:creationId xmlns:a16="http://schemas.microsoft.com/office/drawing/2014/main" id="{107EFC42-6296-EE4F-B496-3ADF81475CE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 name="Rectangle 275">
                <a:extLst>
                  <a:ext uri="{FF2B5EF4-FFF2-40B4-BE49-F238E27FC236}">
                    <a16:creationId xmlns:a16="http://schemas.microsoft.com/office/drawing/2014/main" id="{1570771C-AB34-124F-ACC3-CCAE9D4E592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 name="Rectangle 276">
                <a:extLst>
                  <a:ext uri="{FF2B5EF4-FFF2-40B4-BE49-F238E27FC236}">
                    <a16:creationId xmlns:a16="http://schemas.microsoft.com/office/drawing/2014/main" id="{B673508A-2044-B745-96D0-11DCB3957A2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 name="Rectangle 277">
                <a:extLst>
                  <a:ext uri="{FF2B5EF4-FFF2-40B4-BE49-F238E27FC236}">
                    <a16:creationId xmlns:a16="http://schemas.microsoft.com/office/drawing/2014/main" id="{6BC6EB01-B643-FF4C-8E8D-B1E8BA552FF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 name="Rectangle 278">
                <a:extLst>
                  <a:ext uri="{FF2B5EF4-FFF2-40B4-BE49-F238E27FC236}">
                    <a16:creationId xmlns:a16="http://schemas.microsoft.com/office/drawing/2014/main" id="{EAEB706D-3A98-D548-AC55-5F0E15451B1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 name="Rectangle 279">
                <a:extLst>
                  <a:ext uri="{FF2B5EF4-FFF2-40B4-BE49-F238E27FC236}">
                    <a16:creationId xmlns:a16="http://schemas.microsoft.com/office/drawing/2014/main" id="{6F37E025-494D-394C-8733-70734A7BEC5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 name="Rectangle 280">
                <a:extLst>
                  <a:ext uri="{FF2B5EF4-FFF2-40B4-BE49-F238E27FC236}">
                    <a16:creationId xmlns:a16="http://schemas.microsoft.com/office/drawing/2014/main" id="{9E074068-00B0-AF47-83BC-F2522F8F909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 name="Rectangle 281">
                <a:extLst>
                  <a:ext uri="{FF2B5EF4-FFF2-40B4-BE49-F238E27FC236}">
                    <a16:creationId xmlns:a16="http://schemas.microsoft.com/office/drawing/2014/main" id="{792FD388-CEFF-B445-82E9-D25177857EC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 name="Rectangle 282">
                <a:extLst>
                  <a:ext uri="{FF2B5EF4-FFF2-40B4-BE49-F238E27FC236}">
                    <a16:creationId xmlns:a16="http://schemas.microsoft.com/office/drawing/2014/main" id="{32E6D990-9958-B44A-BBFC-585FD532A77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 name="Rectangle 283">
                <a:extLst>
                  <a:ext uri="{FF2B5EF4-FFF2-40B4-BE49-F238E27FC236}">
                    <a16:creationId xmlns:a16="http://schemas.microsoft.com/office/drawing/2014/main" id="{47BBC84A-AEA6-614C-A46D-FE6D6B20577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 name="Rectangle 284">
                <a:extLst>
                  <a:ext uri="{FF2B5EF4-FFF2-40B4-BE49-F238E27FC236}">
                    <a16:creationId xmlns:a16="http://schemas.microsoft.com/office/drawing/2014/main" id="{C2B1895C-421A-7544-8C5D-6BFA21A7A06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 name="Rectangle 285">
                <a:extLst>
                  <a:ext uri="{FF2B5EF4-FFF2-40B4-BE49-F238E27FC236}">
                    <a16:creationId xmlns:a16="http://schemas.microsoft.com/office/drawing/2014/main" id="{2B8CA6C0-C4F9-3745-9442-909DB81BB17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 name="Rectangle 286">
                <a:extLst>
                  <a:ext uri="{FF2B5EF4-FFF2-40B4-BE49-F238E27FC236}">
                    <a16:creationId xmlns:a16="http://schemas.microsoft.com/office/drawing/2014/main" id="{CFAAB372-3505-3C44-AC67-FAD43F41B2A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 name="Rectangle 287">
                <a:extLst>
                  <a:ext uri="{FF2B5EF4-FFF2-40B4-BE49-F238E27FC236}">
                    <a16:creationId xmlns:a16="http://schemas.microsoft.com/office/drawing/2014/main" id="{59012C5B-602F-1347-80EB-86011A74F1F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 name="Rectangle 288">
                <a:extLst>
                  <a:ext uri="{FF2B5EF4-FFF2-40B4-BE49-F238E27FC236}">
                    <a16:creationId xmlns:a16="http://schemas.microsoft.com/office/drawing/2014/main" id="{697F6D71-4D77-9042-BA51-DFD40982B03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 name="Rectangle 289">
                <a:extLst>
                  <a:ext uri="{FF2B5EF4-FFF2-40B4-BE49-F238E27FC236}">
                    <a16:creationId xmlns:a16="http://schemas.microsoft.com/office/drawing/2014/main" id="{E396B82F-8341-1E46-9D27-48449755A97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 name="Rectangle 290">
                <a:extLst>
                  <a:ext uri="{FF2B5EF4-FFF2-40B4-BE49-F238E27FC236}">
                    <a16:creationId xmlns:a16="http://schemas.microsoft.com/office/drawing/2014/main" id="{D323D287-1F95-4A40-85E5-2E0F4E51CDC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 name="Rectangle 291">
                <a:extLst>
                  <a:ext uri="{FF2B5EF4-FFF2-40B4-BE49-F238E27FC236}">
                    <a16:creationId xmlns:a16="http://schemas.microsoft.com/office/drawing/2014/main" id="{61AAF23A-D5BE-D54B-AF1C-D2BCE4DE318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 name="Rectangle 292">
                <a:extLst>
                  <a:ext uri="{FF2B5EF4-FFF2-40B4-BE49-F238E27FC236}">
                    <a16:creationId xmlns:a16="http://schemas.microsoft.com/office/drawing/2014/main" id="{56A13E6B-0D6A-784B-B03B-164DD6E50C8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 name="Rectangle 293">
                <a:extLst>
                  <a:ext uri="{FF2B5EF4-FFF2-40B4-BE49-F238E27FC236}">
                    <a16:creationId xmlns:a16="http://schemas.microsoft.com/office/drawing/2014/main" id="{D11AE8E6-92C7-D946-BF49-E1FF1F1E4D4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 name="Rectangle 294">
                <a:extLst>
                  <a:ext uri="{FF2B5EF4-FFF2-40B4-BE49-F238E27FC236}">
                    <a16:creationId xmlns:a16="http://schemas.microsoft.com/office/drawing/2014/main" id="{3734194E-6EBD-7A4A-A7B8-CD7BB3A163A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cxnSp>
        <p:nvCxnSpPr>
          <p:cNvPr id="318" name="Straight Connector 317">
            <a:extLst>
              <a:ext uri="{FF2B5EF4-FFF2-40B4-BE49-F238E27FC236}">
                <a16:creationId xmlns:a16="http://schemas.microsoft.com/office/drawing/2014/main" id="{F8CDC2A1-9808-3F42-BB35-E55CBA695EDF}"/>
              </a:ext>
            </a:extLst>
          </p:cNvPr>
          <p:cNvCxnSpPr/>
          <p:nvPr/>
        </p:nvCxnSpPr>
        <p:spPr>
          <a:xfrm flipH="1">
            <a:off x="6098225" y="1327139"/>
            <a:ext cx="8107" cy="5059345"/>
          </a:xfrm>
          <a:prstGeom prst="line">
            <a:avLst/>
          </a:prstGeom>
          <a:ln w="28575" cmpd="sng">
            <a:solidFill>
              <a:schemeClr val="bg2">
                <a:lumMod val="2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19" name="TextBox 318">
            <a:extLst>
              <a:ext uri="{FF2B5EF4-FFF2-40B4-BE49-F238E27FC236}">
                <a16:creationId xmlns:a16="http://schemas.microsoft.com/office/drawing/2014/main" id="{3A1062B1-201B-8F49-B61C-DB6D3E75B78D}"/>
              </a:ext>
            </a:extLst>
          </p:cNvPr>
          <p:cNvSpPr txBox="1"/>
          <p:nvPr/>
        </p:nvSpPr>
        <p:spPr>
          <a:xfrm>
            <a:off x="495946" y="1270394"/>
            <a:ext cx="5021451" cy="461665"/>
          </a:xfrm>
          <a:prstGeom prst="rect">
            <a:avLst/>
          </a:prstGeom>
          <a:noFill/>
        </p:spPr>
        <p:txBody>
          <a:bodyPr wrap="square" rtlCol="0">
            <a:spAutoFit/>
          </a:bodyPr>
          <a:lstStyle/>
          <a:p>
            <a:pPr algn="ctr"/>
            <a:r>
              <a:rPr lang="en-US" sz="2400" b="1" dirty="0"/>
              <a:t>Partitioning Scheduling</a:t>
            </a:r>
          </a:p>
        </p:txBody>
      </p:sp>
      <p:sp>
        <p:nvSpPr>
          <p:cNvPr id="320" name="TextBox 319">
            <a:extLst>
              <a:ext uri="{FF2B5EF4-FFF2-40B4-BE49-F238E27FC236}">
                <a16:creationId xmlns:a16="http://schemas.microsoft.com/office/drawing/2014/main" id="{87602254-FF90-A640-A4A6-2EC9612D27CA}"/>
              </a:ext>
            </a:extLst>
          </p:cNvPr>
          <p:cNvSpPr txBox="1"/>
          <p:nvPr/>
        </p:nvSpPr>
        <p:spPr>
          <a:xfrm>
            <a:off x="6695268" y="1270393"/>
            <a:ext cx="5021451" cy="461665"/>
          </a:xfrm>
          <a:prstGeom prst="rect">
            <a:avLst/>
          </a:prstGeom>
          <a:noFill/>
        </p:spPr>
        <p:txBody>
          <a:bodyPr wrap="square" rtlCol="0">
            <a:spAutoFit/>
          </a:bodyPr>
          <a:lstStyle/>
          <a:p>
            <a:pPr algn="ctr"/>
            <a:r>
              <a:rPr lang="en-US" sz="2400" b="1" dirty="0"/>
              <a:t>Overlapping Scheduling</a:t>
            </a:r>
          </a:p>
        </p:txBody>
      </p:sp>
    </p:spTree>
    <p:extLst>
      <p:ext uri="{BB962C8B-B14F-4D97-AF65-F5344CB8AC3E}">
        <p14:creationId xmlns:p14="http://schemas.microsoft.com/office/powerpoint/2010/main" val="2999261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01780" y="220136"/>
            <a:ext cx="11464636" cy="1005840"/>
          </a:xfrm>
        </p:spPr>
        <p:txBody>
          <a:bodyPr/>
          <a:lstStyle/>
          <a:p>
            <a:r>
              <a:rPr lang="en-US" dirty="0">
                <a:latin typeface="Avenir Roman" panose="02000503020000020003" pitchFamily="2" charset="0"/>
              </a:rPr>
              <a:t>Scheduler specialization solves the co-scheduling challenge.</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621101" y="1436688"/>
            <a:ext cx="10768388" cy="4270163"/>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Avenir Roman" panose="02000503020000020003" pitchFamily="2" charset="0"/>
              </a:rPr>
              <a:t>Traditional approach</a:t>
            </a:r>
          </a:p>
          <a:p>
            <a:pPr lvl="1" defTabSz="914400"/>
            <a:r>
              <a:rPr lang="en-US" dirty="0">
                <a:latin typeface="Avenir Roman" panose="02000503020000020003" pitchFamily="2" charset="0"/>
              </a:rPr>
              <a:t>A single site-wide policy being enforced for all jobs</a:t>
            </a:r>
          </a:p>
          <a:p>
            <a:pPr lvl="1" defTabSz="914400"/>
            <a:r>
              <a:rPr lang="en-US" dirty="0">
                <a:latin typeface="Avenir Roman" panose="02000503020000020003" pitchFamily="2" charset="0"/>
              </a:rPr>
              <a:t>No support for user-level scheduling with distinct policies</a:t>
            </a:r>
          </a:p>
          <a:p>
            <a:pPr defTabSz="914400"/>
            <a:r>
              <a:rPr lang="en-US" dirty="0">
                <a:latin typeface="Avenir Roman" panose="02000503020000020003" pitchFamily="2" charset="0"/>
              </a:rPr>
              <a:t>Flux enables both system- and user-level scheduling under the same common infrastructure.</a:t>
            </a:r>
          </a:p>
          <a:p>
            <a:pPr defTabSz="914400"/>
            <a:r>
              <a:rPr lang="en-US" dirty="0">
                <a:latin typeface="Avenir Roman" panose="02000503020000020003" pitchFamily="2" charset="0"/>
              </a:rPr>
              <a:t>Give users the freedom to adapt their scheduler instance to their needs.</a:t>
            </a:r>
          </a:p>
          <a:p>
            <a:pPr lvl="1" defTabSz="914400"/>
            <a:r>
              <a:rPr lang="en-US" dirty="0">
                <a:latin typeface="Avenir Roman" panose="02000503020000020003" pitchFamily="2" charset="0"/>
              </a:rPr>
              <a:t>Instance owners can choose predefined policies different from system-level policies.</a:t>
            </a:r>
          </a:p>
          <a:p>
            <a:pPr lvl="2" defTabSz="914400"/>
            <a:r>
              <a:rPr lang="en-US" dirty="0">
                <a:latin typeface="Avenir Roman" panose="02000503020000020003" pitchFamily="2" charset="0"/>
              </a:rPr>
              <a:t>FCFS/backfilling</a:t>
            </a:r>
          </a:p>
          <a:p>
            <a:pPr lvl="2" defTabSz="914400"/>
            <a:r>
              <a:rPr lang="en-US" dirty="0">
                <a:latin typeface="Avenir Roman" panose="02000503020000020003" pitchFamily="2" charset="0"/>
              </a:rPr>
              <a:t>Scheduling parameters (queue depth, reservation depth </a:t>
            </a:r>
            <a:r>
              <a:rPr lang="en-US" dirty="0" err="1">
                <a:latin typeface="Avenir Roman" panose="02000503020000020003" pitchFamily="2" charset="0"/>
              </a:rPr>
              <a:t>etc</a:t>
            </a:r>
            <a:r>
              <a:rPr lang="en-US" dirty="0">
                <a:latin typeface="Avenir Roman" panose="02000503020000020003" pitchFamily="2" charset="0"/>
              </a:rPr>
              <a:t>)</a:t>
            </a:r>
          </a:p>
          <a:p>
            <a:pPr lvl="1" defTabSz="914400"/>
            <a:r>
              <a:rPr lang="en-US" dirty="0">
                <a:latin typeface="Avenir Roman" panose="02000503020000020003" pitchFamily="2" charset="0"/>
              </a:rPr>
              <a:t>Create their own policy plug-in</a:t>
            </a:r>
          </a:p>
        </p:txBody>
      </p:sp>
    </p:spTree>
    <p:extLst>
      <p:ext uri="{BB962C8B-B14F-4D97-AF65-F5344CB8AC3E}">
        <p14:creationId xmlns:p14="http://schemas.microsoft.com/office/powerpoint/2010/main" val="60375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 Partitioning vs Overlapping Scheduling - CLI</a:t>
            </a:r>
            <a:endParaRPr lang="en-US" dirty="0"/>
          </a:p>
        </p:txBody>
      </p:sp>
      <p:grpSp>
        <p:nvGrpSpPr>
          <p:cNvPr id="41" name="Group 40">
            <a:extLst>
              <a:ext uri="{FF2B5EF4-FFF2-40B4-BE49-F238E27FC236}">
                <a16:creationId xmlns:a16="http://schemas.microsoft.com/office/drawing/2014/main" id="{3AE3A793-5005-1747-8FF4-9118D7570997}"/>
              </a:ext>
            </a:extLst>
          </p:cNvPr>
          <p:cNvGrpSpPr/>
          <p:nvPr/>
        </p:nvGrpSpPr>
        <p:grpSpPr>
          <a:xfrm>
            <a:off x="305517" y="2749349"/>
            <a:ext cx="1755758" cy="3528861"/>
            <a:chOff x="528188" y="1469097"/>
            <a:chExt cx="1811600" cy="1747197"/>
          </a:xfrm>
        </p:grpSpPr>
        <p:sp>
          <p:nvSpPr>
            <p:cNvPr id="42" name="Rectangle 41">
              <a:extLst>
                <a:ext uri="{FF2B5EF4-FFF2-40B4-BE49-F238E27FC236}">
                  <a16:creationId xmlns:a16="http://schemas.microsoft.com/office/drawing/2014/main" id="{49977037-D20C-3B40-B52B-8863194D222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43" name="Group 42">
              <a:extLst>
                <a:ext uri="{FF2B5EF4-FFF2-40B4-BE49-F238E27FC236}">
                  <a16:creationId xmlns:a16="http://schemas.microsoft.com/office/drawing/2014/main" id="{E985ACAB-E4C0-F843-8911-93995750D111}"/>
                </a:ext>
              </a:extLst>
            </p:cNvPr>
            <p:cNvGrpSpPr/>
            <p:nvPr/>
          </p:nvGrpSpPr>
          <p:grpSpPr>
            <a:xfrm>
              <a:off x="616868" y="1542708"/>
              <a:ext cx="770103" cy="1598712"/>
              <a:chOff x="717550" y="1713972"/>
              <a:chExt cx="523876" cy="1026052"/>
            </a:xfrm>
          </p:grpSpPr>
          <p:sp>
            <p:nvSpPr>
              <p:cNvPr id="66" name="Rectangle 65">
                <a:extLst>
                  <a:ext uri="{FF2B5EF4-FFF2-40B4-BE49-F238E27FC236}">
                    <a16:creationId xmlns:a16="http://schemas.microsoft.com/office/drawing/2014/main" id="{4C5814B2-27DE-1746-8208-014B277E672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290E5A19-3C2A-0545-879B-9E3287F2771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E4CBCB5A-9478-9043-BDCF-EBFACC4E4CA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9" name="Rectangle 68">
                <a:extLst>
                  <a:ext uri="{FF2B5EF4-FFF2-40B4-BE49-F238E27FC236}">
                    <a16:creationId xmlns:a16="http://schemas.microsoft.com/office/drawing/2014/main" id="{B5274A57-3E59-274C-A9D5-E1D111665DD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Rectangle 69">
                <a:extLst>
                  <a:ext uri="{FF2B5EF4-FFF2-40B4-BE49-F238E27FC236}">
                    <a16:creationId xmlns:a16="http://schemas.microsoft.com/office/drawing/2014/main" id="{F7224799-4695-E34C-92A0-5CD1660AB66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1" name="Rectangle 70">
                <a:extLst>
                  <a:ext uri="{FF2B5EF4-FFF2-40B4-BE49-F238E27FC236}">
                    <a16:creationId xmlns:a16="http://schemas.microsoft.com/office/drawing/2014/main" id="{95BAEA9A-4757-0548-AE64-DD9CC50F87A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2" name="Rectangle 71">
                <a:extLst>
                  <a:ext uri="{FF2B5EF4-FFF2-40B4-BE49-F238E27FC236}">
                    <a16:creationId xmlns:a16="http://schemas.microsoft.com/office/drawing/2014/main" id="{9CA89213-DC3A-EA43-A370-E80FC13729D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3" name="Rectangle 72">
                <a:extLst>
                  <a:ext uri="{FF2B5EF4-FFF2-40B4-BE49-F238E27FC236}">
                    <a16:creationId xmlns:a16="http://schemas.microsoft.com/office/drawing/2014/main" id="{C64B1955-05BB-344F-AFC7-D594CAA4561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4" name="Rectangle 73">
                <a:extLst>
                  <a:ext uri="{FF2B5EF4-FFF2-40B4-BE49-F238E27FC236}">
                    <a16:creationId xmlns:a16="http://schemas.microsoft.com/office/drawing/2014/main" id="{9202D607-A377-F94E-BC74-44D95FF9886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5" name="Rectangle 74">
                <a:extLst>
                  <a:ext uri="{FF2B5EF4-FFF2-40B4-BE49-F238E27FC236}">
                    <a16:creationId xmlns:a16="http://schemas.microsoft.com/office/drawing/2014/main" id="{4FDB10CE-F9FC-8A40-805A-91FCD514DB0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Rectangle 75">
                <a:extLst>
                  <a:ext uri="{FF2B5EF4-FFF2-40B4-BE49-F238E27FC236}">
                    <a16:creationId xmlns:a16="http://schemas.microsoft.com/office/drawing/2014/main" id="{2D1375C1-941D-0046-9F03-36D0D365BBC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Rectangle 76">
                <a:extLst>
                  <a:ext uri="{FF2B5EF4-FFF2-40B4-BE49-F238E27FC236}">
                    <a16:creationId xmlns:a16="http://schemas.microsoft.com/office/drawing/2014/main" id="{ED14A2B3-0679-A94F-B230-25C889CC2E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Rectangle 77">
                <a:extLst>
                  <a:ext uri="{FF2B5EF4-FFF2-40B4-BE49-F238E27FC236}">
                    <a16:creationId xmlns:a16="http://schemas.microsoft.com/office/drawing/2014/main" id="{93012E2D-D6C1-2347-8570-A039B91D2F1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9" name="Rectangle 78">
                <a:extLst>
                  <a:ext uri="{FF2B5EF4-FFF2-40B4-BE49-F238E27FC236}">
                    <a16:creationId xmlns:a16="http://schemas.microsoft.com/office/drawing/2014/main" id="{725076A1-7D8C-164B-89E9-80CB4A63E3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0" name="Rectangle 79">
                <a:extLst>
                  <a:ext uri="{FF2B5EF4-FFF2-40B4-BE49-F238E27FC236}">
                    <a16:creationId xmlns:a16="http://schemas.microsoft.com/office/drawing/2014/main" id="{B65AF4B7-9B36-834D-86E2-4036465EFC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1" name="Rectangle 80">
                <a:extLst>
                  <a:ext uri="{FF2B5EF4-FFF2-40B4-BE49-F238E27FC236}">
                    <a16:creationId xmlns:a16="http://schemas.microsoft.com/office/drawing/2014/main" id="{DB3E4B84-E0D8-9247-8942-4FEC923D95E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2" name="Rectangle 81">
                <a:extLst>
                  <a:ext uri="{FF2B5EF4-FFF2-40B4-BE49-F238E27FC236}">
                    <a16:creationId xmlns:a16="http://schemas.microsoft.com/office/drawing/2014/main" id="{47B474EB-E000-4444-B72B-ED6D62A2BDD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Rectangle 82">
                <a:extLst>
                  <a:ext uri="{FF2B5EF4-FFF2-40B4-BE49-F238E27FC236}">
                    <a16:creationId xmlns:a16="http://schemas.microsoft.com/office/drawing/2014/main" id="{04D3602E-F7FD-EB48-94AB-D04E4414A3B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4" name="Rectangle 83">
                <a:extLst>
                  <a:ext uri="{FF2B5EF4-FFF2-40B4-BE49-F238E27FC236}">
                    <a16:creationId xmlns:a16="http://schemas.microsoft.com/office/drawing/2014/main" id="{B0AFB314-FDD6-7749-BC27-5D9D84105BC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5" name="Rectangle 84">
                <a:extLst>
                  <a:ext uri="{FF2B5EF4-FFF2-40B4-BE49-F238E27FC236}">
                    <a16:creationId xmlns:a16="http://schemas.microsoft.com/office/drawing/2014/main" id="{ABEABD07-EABB-FD41-9F93-D1BD67A22BAA}"/>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6" name="Rectangle 85">
                <a:extLst>
                  <a:ext uri="{FF2B5EF4-FFF2-40B4-BE49-F238E27FC236}">
                    <a16:creationId xmlns:a16="http://schemas.microsoft.com/office/drawing/2014/main" id="{EC3C07DA-ACBD-D84F-8EE8-AA5F1B3EBF5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44" name="Group 43">
              <a:extLst>
                <a:ext uri="{FF2B5EF4-FFF2-40B4-BE49-F238E27FC236}">
                  <a16:creationId xmlns:a16="http://schemas.microsoft.com/office/drawing/2014/main" id="{665E0A99-9557-0441-AA9D-9B48AE224707}"/>
                </a:ext>
              </a:extLst>
            </p:cNvPr>
            <p:cNvGrpSpPr/>
            <p:nvPr/>
          </p:nvGrpSpPr>
          <p:grpSpPr>
            <a:xfrm>
              <a:off x="1492714" y="1542708"/>
              <a:ext cx="770103" cy="1598712"/>
              <a:chOff x="717550" y="1713972"/>
              <a:chExt cx="523876" cy="1026052"/>
            </a:xfrm>
          </p:grpSpPr>
          <p:sp>
            <p:nvSpPr>
              <p:cNvPr id="45" name="Rectangle 44">
                <a:extLst>
                  <a:ext uri="{FF2B5EF4-FFF2-40B4-BE49-F238E27FC236}">
                    <a16:creationId xmlns:a16="http://schemas.microsoft.com/office/drawing/2014/main" id="{AF90068F-C624-9F42-A8F0-4C611068CD3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4F32903C-14B9-7B46-82EE-5F3A2C89763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150CA625-7562-C147-B2F1-598FDC75D8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E2E73EBB-FD8E-A941-9476-F6FFE12AA6A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096AA2DD-EEA9-A84A-8D95-AC2EF76C53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C39F0B6-C0D0-694B-9519-6E0A053AB85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5DC0BBB1-786A-1546-B634-7A0DE7105120}"/>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4EDFF5F9-C369-1E4F-B2E9-BB7831A466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Rectangle 52">
                <a:extLst>
                  <a:ext uri="{FF2B5EF4-FFF2-40B4-BE49-F238E27FC236}">
                    <a16:creationId xmlns:a16="http://schemas.microsoft.com/office/drawing/2014/main" id="{66ED877C-5BEB-D148-9947-992D9F2F907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4" name="Rectangle 53">
                <a:extLst>
                  <a:ext uri="{FF2B5EF4-FFF2-40B4-BE49-F238E27FC236}">
                    <a16:creationId xmlns:a16="http://schemas.microsoft.com/office/drawing/2014/main" id="{F775C875-C828-1542-BA49-DC0D659EC3A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5" name="Rectangle 54">
                <a:extLst>
                  <a:ext uri="{FF2B5EF4-FFF2-40B4-BE49-F238E27FC236}">
                    <a16:creationId xmlns:a16="http://schemas.microsoft.com/office/drawing/2014/main" id="{40D5FD88-D929-A840-B46F-1727EEB004C9}"/>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6" name="Rectangle 55">
                <a:extLst>
                  <a:ext uri="{FF2B5EF4-FFF2-40B4-BE49-F238E27FC236}">
                    <a16:creationId xmlns:a16="http://schemas.microsoft.com/office/drawing/2014/main" id="{5068E531-82EE-964B-88A3-805B5FA6BFB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7" name="Rectangle 56">
                <a:extLst>
                  <a:ext uri="{FF2B5EF4-FFF2-40B4-BE49-F238E27FC236}">
                    <a16:creationId xmlns:a16="http://schemas.microsoft.com/office/drawing/2014/main" id="{DB22B9B0-A833-4A48-9137-B6EEA20BA69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8" name="Rectangle 57">
                <a:extLst>
                  <a:ext uri="{FF2B5EF4-FFF2-40B4-BE49-F238E27FC236}">
                    <a16:creationId xmlns:a16="http://schemas.microsoft.com/office/drawing/2014/main" id="{02EA7A4C-A848-524A-904E-0705E6AD192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9" name="Rectangle 58">
                <a:extLst>
                  <a:ext uri="{FF2B5EF4-FFF2-40B4-BE49-F238E27FC236}">
                    <a16:creationId xmlns:a16="http://schemas.microsoft.com/office/drawing/2014/main" id="{C6CBF3E1-CCF3-BC4B-A8D2-63580A602BD9}"/>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0" name="Rectangle 59">
                <a:extLst>
                  <a:ext uri="{FF2B5EF4-FFF2-40B4-BE49-F238E27FC236}">
                    <a16:creationId xmlns:a16="http://schemas.microsoft.com/office/drawing/2014/main" id="{DF06EBDD-B0E7-EB41-BBAF-CCDD255CF1F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1" name="Rectangle 60">
                <a:extLst>
                  <a:ext uri="{FF2B5EF4-FFF2-40B4-BE49-F238E27FC236}">
                    <a16:creationId xmlns:a16="http://schemas.microsoft.com/office/drawing/2014/main" id="{615703BD-2F6A-7A42-8649-E4E3A2CDE03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Rectangle 61">
                <a:extLst>
                  <a:ext uri="{FF2B5EF4-FFF2-40B4-BE49-F238E27FC236}">
                    <a16:creationId xmlns:a16="http://schemas.microsoft.com/office/drawing/2014/main" id="{0C47F9D2-D348-A648-8093-C817D5FE3A6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Rectangle 62">
                <a:extLst>
                  <a:ext uri="{FF2B5EF4-FFF2-40B4-BE49-F238E27FC236}">
                    <a16:creationId xmlns:a16="http://schemas.microsoft.com/office/drawing/2014/main" id="{3E670C92-D2ED-6948-9DDE-1E9F02E68EA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Rectangle 63">
                <a:extLst>
                  <a:ext uri="{FF2B5EF4-FFF2-40B4-BE49-F238E27FC236}">
                    <a16:creationId xmlns:a16="http://schemas.microsoft.com/office/drawing/2014/main" id="{CAFC52E4-8E9D-AE4B-A6B4-6A2BB934F92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Rectangle 64">
                <a:extLst>
                  <a:ext uri="{FF2B5EF4-FFF2-40B4-BE49-F238E27FC236}">
                    <a16:creationId xmlns:a16="http://schemas.microsoft.com/office/drawing/2014/main" id="{365EAC47-EDF9-CE4C-977E-D534A45345E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87" name="Group 86">
            <a:extLst>
              <a:ext uri="{FF2B5EF4-FFF2-40B4-BE49-F238E27FC236}">
                <a16:creationId xmlns:a16="http://schemas.microsoft.com/office/drawing/2014/main" id="{234F0023-508B-664B-9BCB-8DB2BD003FA6}"/>
              </a:ext>
            </a:extLst>
          </p:cNvPr>
          <p:cNvGrpSpPr/>
          <p:nvPr/>
        </p:nvGrpSpPr>
        <p:grpSpPr>
          <a:xfrm>
            <a:off x="2190692" y="2749349"/>
            <a:ext cx="1755758" cy="3528861"/>
            <a:chOff x="528188" y="1469097"/>
            <a:chExt cx="1811600" cy="1747197"/>
          </a:xfrm>
        </p:grpSpPr>
        <p:sp>
          <p:nvSpPr>
            <p:cNvPr id="88" name="Rectangle 87">
              <a:extLst>
                <a:ext uri="{FF2B5EF4-FFF2-40B4-BE49-F238E27FC236}">
                  <a16:creationId xmlns:a16="http://schemas.microsoft.com/office/drawing/2014/main" id="{553C27DD-04C4-5348-BC3D-2E90211702F7}"/>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89" name="Group 88">
              <a:extLst>
                <a:ext uri="{FF2B5EF4-FFF2-40B4-BE49-F238E27FC236}">
                  <a16:creationId xmlns:a16="http://schemas.microsoft.com/office/drawing/2014/main" id="{8548F315-1146-CD4A-8B1A-A5B9918B5D89}"/>
                </a:ext>
              </a:extLst>
            </p:cNvPr>
            <p:cNvGrpSpPr/>
            <p:nvPr/>
          </p:nvGrpSpPr>
          <p:grpSpPr>
            <a:xfrm>
              <a:off x="616868" y="1542708"/>
              <a:ext cx="770103" cy="1598712"/>
              <a:chOff x="717550" y="1713972"/>
              <a:chExt cx="523876" cy="1026052"/>
            </a:xfrm>
          </p:grpSpPr>
          <p:sp>
            <p:nvSpPr>
              <p:cNvPr id="112" name="Rectangle 111">
                <a:extLst>
                  <a:ext uri="{FF2B5EF4-FFF2-40B4-BE49-F238E27FC236}">
                    <a16:creationId xmlns:a16="http://schemas.microsoft.com/office/drawing/2014/main" id="{BDBF23BE-5FEC-FB49-A5ED-E5405FB3C2A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3" name="Rectangle 112">
                <a:extLst>
                  <a:ext uri="{FF2B5EF4-FFF2-40B4-BE49-F238E27FC236}">
                    <a16:creationId xmlns:a16="http://schemas.microsoft.com/office/drawing/2014/main" id="{C3BE4716-C1B0-AF42-90E3-5781B759730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4" name="Rectangle 113">
                <a:extLst>
                  <a:ext uri="{FF2B5EF4-FFF2-40B4-BE49-F238E27FC236}">
                    <a16:creationId xmlns:a16="http://schemas.microsoft.com/office/drawing/2014/main" id="{4A41F4E5-53C0-EC47-B5A4-69D29A1CA19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5" name="Rectangle 114">
                <a:extLst>
                  <a:ext uri="{FF2B5EF4-FFF2-40B4-BE49-F238E27FC236}">
                    <a16:creationId xmlns:a16="http://schemas.microsoft.com/office/drawing/2014/main" id="{99FD71B6-1AE6-B44E-9327-94FCE0EA96E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6" name="Rectangle 115">
                <a:extLst>
                  <a:ext uri="{FF2B5EF4-FFF2-40B4-BE49-F238E27FC236}">
                    <a16:creationId xmlns:a16="http://schemas.microsoft.com/office/drawing/2014/main" id="{CAACDAFC-CC5A-ED4C-A0E6-0634E9DED6D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7" name="Rectangle 116">
                <a:extLst>
                  <a:ext uri="{FF2B5EF4-FFF2-40B4-BE49-F238E27FC236}">
                    <a16:creationId xmlns:a16="http://schemas.microsoft.com/office/drawing/2014/main" id="{A2605883-18C2-F34B-88D8-31521445C25E}"/>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8" name="Rectangle 117">
                <a:extLst>
                  <a:ext uri="{FF2B5EF4-FFF2-40B4-BE49-F238E27FC236}">
                    <a16:creationId xmlns:a16="http://schemas.microsoft.com/office/drawing/2014/main" id="{D98B5AF9-E038-BE45-9AE4-5FA9460D524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9" name="Rectangle 118">
                <a:extLst>
                  <a:ext uri="{FF2B5EF4-FFF2-40B4-BE49-F238E27FC236}">
                    <a16:creationId xmlns:a16="http://schemas.microsoft.com/office/drawing/2014/main" id="{EE5C620E-3401-4148-8F94-851BCE1713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0" name="Rectangle 119">
                <a:extLst>
                  <a:ext uri="{FF2B5EF4-FFF2-40B4-BE49-F238E27FC236}">
                    <a16:creationId xmlns:a16="http://schemas.microsoft.com/office/drawing/2014/main" id="{ED04E38B-E066-5C40-BEAD-40928C22020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1" name="Rectangle 120">
                <a:extLst>
                  <a:ext uri="{FF2B5EF4-FFF2-40B4-BE49-F238E27FC236}">
                    <a16:creationId xmlns:a16="http://schemas.microsoft.com/office/drawing/2014/main" id="{D64C78B2-0396-9042-B06B-99DE6116C5B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2" name="Rectangle 121">
                <a:extLst>
                  <a:ext uri="{FF2B5EF4-FFF2-40B4-BE49-F238E27FC236}">
                    <a16:creationId xmlns:a16="http://schemas.microsoft.com/office/drawing/2014/main" id="{E39E6149-D810-CA46-9500-AC97EE303B6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3" name="Rectangle 122">
                <a:extLst>
                  <a:ext uri="{FF2B5EF4-FFF2-40B4-BE49-F238E27FC236}">
                    <a16:creationId xmlns:a16="http://schemas.microsoft.com/office/drawing/2014/main" id="{ECF76540-92B6-7847-B8BB-C6AF3AB6E1A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4" name="Rectangle 123">
                <a:extLst>
                  <a:ext uri="{FF2B5EF4-FFF2-40B4-BE49-F238E27FC236}">
                    <a16:creationId xmlns:a16="http://schemas.microsoft.com/office/drawing/2014/main" id="{013498B6-A92F-4343-8DB2-F1FF40069289}"/>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5" name="Rectangle 124">
                <a:extLst>
                  <a:ext uri="{FF2B5EF4-FFF2-40B4-BE49-F238E27FC236}">
                    <a16:creationId xmlns:a16="http://schemas.microsoft.com/office/drawing/2014/main" id="{467F2C5C-B29D-1340-8FB4-FD3F48EE82D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6" name="Rectangle 125">
                <a:extLst>
                  <a:ext uri="{FF2B5EF4-FFF2-40B4-BE49-F238E27FC236}">
                    <a16:creationId xmlns:a16="http://schemas.microsoft.com/office/drawing/2014/main" id="{9F54A1F6-4C71-D74D-99D3-AFDE3682C34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7" name="Rectangle 126">
                <a:extLst>
                  <a:ext uri="{FF2B5EF4-FFF2-40B4-BE49-F238E27FC236}">
                    <a16:creationId xmlns:a16="http://schemas.microsoft.com/office/drawing/2014/main" id="{C21501CB-A00E-FA44-8E34-DA8E1245CC6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8" name="Rectangle 127">
                <a:extLst>
                  <a:ext uri="{FF2B5EF4-FFF2-40B4-BE49-F238E27FC236}">
                    <a16:creationId xmlns:a16="http://schemas.microsoft.com/office/drawing/2014/main" id="{EE6DB1A9-062A-8C4B-9400-F6409E0EE05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9" name="Rectangle 128">
                <a:extLst>
                  <a:ext uri="{FF2B5EF4-FFF2-40B4-BE49-F238E27FC236}">
                    <a16:creationId xmlns:a16="http://schemas.microsoft.com/office/drawing/2014/main" id="{92525EAF-38CD-CB46-8F09-D6A46EE4ABD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0" name="Rectangle 129">
                <a:extLst>
                  <a:ext uri="{FF2B5EF4-FFF2-40B4-BE49-F238E27FC236}">
                    <a16:creationId xmlns:a16="http://schemas.microsoft.com/office/drawing/2014/main" id="{282BA73E-6EF6-1444-93BC-0EE810F0D58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1" name="Rectangle 130">
                <a:extLst>
                  <a:ext uri="{FF2B5EF4-FFF2-40B4-BE49-F238E27FC236}">
                    <a16:creationId xmlns:a16="http://schemas.microsoft.com/office/drawing/2014/main" id="{DB52BFD7-25F2-E04A-AAB2-4DC6BDDDAAB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2" name="Rectangle 131">
                <a:extLst>
                  <a:ext uri="{FF2B5EF4-FFF2-40B4-BE49-F238E27FC236}">
                    <a16:creationId xmlns:a16="http://schemas.microsoft.com/office/drawing/2014/main" id="{C1EC76D5-8484-B44D-A3ED-E274634BF7D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90" name="Group 89">
              <a:extLst>
                <a:ext uri="{FF2B5EF4-FFF2-40B4-BE49-F238E27FC236}">
                  <a16:creationId xmlns:a16="http://schemas.microsoft.com/office/drawing/2014/main" id="{38265226-0DD5-CC46-81F3-3606E396B8B5}"/>
                </a:ext>
              </a:extLst>
            </p:cNvPr>
            <p:cNvGrpSpPr/>
            <p:nvPr/>
          </p:nvGrpSpPr>
          <p:grpSpPr>
            <a:xfrm>
              <a:off x="1492714" y="1542708"/>
              <a:ext cx="770103" cy="1598712"/>
              <a:chOff x="717550" y="1713972"/>
              <a:chExt cx="523876" cy="1026052"/>
            </a:xfrm>
          </p:grpSpPr>
          <p:sp>
            <p:nvSpPr>
              <p:cNvPr id="91" name="Rectangle 90">
                <a:extLst>
                  <a:ext uri="{FF2B5EF4-FFF2-40B4-BE49-F238E27FC236}">
                    <a16:creationId xmlns:a16="http://schemas.microsoft.com/office/drawing/2014/main" id="{65C6F45C-247B-A747-8D98-7657075B036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2" name="Rectangle 91">
                <a:extLst>
                  <a:ext uri="{FF2B5EF4-FFF2-40B4-BE49-F238E27FC236}">
                    <a16:creationId xmlns:a16="http://schemas.microsoft.com/office/drawing/2014/main" id="{F3DC9D3C-D913-9546-B867-0406A57F4F7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Rectangle 92">
                <a:extLst>
                  <a:ext uri="{FF2B5EF4-FFF2-40B4-BE49-F238E27FC236}">
                    <a16:creationId xmlns:a16="http://schemas.microsoft.com/office/drawing/2014/main" id="{7ED78CAB-69FF-2046-AC0B-2B17883B0F1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4" name="Rectangle 93">
                <a:extLst>
                  <a:ext uri="{FF2B5EF4-FFF2-40B4-BE49-F238E27FC236}">
                    <a16:creationId xmlns:a16="http://schemas.microsoft.com/office/drawing/2014/main" id="{5C233BD5-F0B2-0248-BEF6-4A3E9CBF929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5" name="Rectangle 94">
                <a:extLst>
                  <a:ext uri="{FF2B5EF4-FFF2-40B4-BE49-F238E27FC236}">
                    <a16:creationId xmlns:a16="http://schemas.microsoft.com/office/drawing/2014/main" id="{35296D59-4435-9E47-9C57-DC87C03DFF0D}"/>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Rectangle 95">
                <a:extLst>
                  <a:ext uri="{FF2B5EF4-FFF2-40B4-BE49-F238E27FC236}">
                    <a16:creationId xmlns:a16="http://schemas.microsoft.com/office/drawing/2014/main" id="{6765A6BB-93E5-F143-8014-EE5C550F6AA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7" name="Rectangle 96">
                <a:extLst>
                  <a:ext uri="{FF2B5EF4-FFF2-40B4-BE49-F238E27FC236}">
                    <a16:creationId xmlns:a16="http://schemas.microsoft.com/office/drawing/2014/main" id="{0B9BF799-46B5-3C47-8D03-0467B19F5B0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Rectangle 97">
                <a:extLst>
                  <a:ext uri="{FF2B5EF4-FFF2-40B4-BE49-F238E27FC236}">
                    <a16:creationId xmlns:a16="http://schemas.microsoft.com/office/drawing/2014/main" id="{61169895-569E-DB4E-A8A1-4DA20FD90A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9" name="Rectangle 98">
                <a:extLst>
                  <a:ext uri="{FF2B5EF4-FFF2-40B4-BE49-F238E27FC236}">
                    <a16:creationId xmlns:a16="http://schemas.microsoft.com/office/drawing/2014/main" id="{F338A818-64BE-7345-B0DB-D274A79E522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0" name="Rectangle 99">
                <a:extLst>
                  <a:ext uri="{FF2B5EF4-FFF2-40B4-BE49-F238E27FC236}">
                    <a16:creationId xmlns:a16="http://schemas.microsoft.com/office/drawing/2014/main" id="{08140298-B961-B44B-BFB1-9DF88A3FA53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1" name="Rectangle 100">
                <a:extLst>
                  <a:ext uri="{FF2B5EF4-FFF2-40B4-BE49-F238E27FC236}">
                    <a16:creationId xmlns:a16="http://schemas.microsoft.com/office/drawing/2014/main" id="{D5C4D55F-1B8B-114F-A710-8FADA76C50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2" name="Rectangle 101">
                <a:extLst>
                  <a:ext uri="{FF2B5EF4-FFF2-40B4-BE49-F238E27FC236}">
                    <a16:creationId xmlns:a16="http://schemas.microsoft.com/office/drawing/2014/main" id="{0022ABA1-F0CD-CF49-B63A-389A4AF601E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3" name="Rectangle 102">
                <a:extLst>
                  <a:ext uri="{FF2B5EF4-FFF2-40B4-BE49-F238E27FC236}">
                    <a16:creationId xmlns:a16="http://schemas.microsoft.com/office/drawing/2014/main" id="{4B1DAEFA-2C26-9348-8C2F-8581B4A681E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4" name="Rectangle 103">
                <a:extLst>
                  <a:ext uri="{FF2B5EF4-FFF2-40B4-BE49-F238E27FC236}">
                    <a16:creationId xmlns:a16="http://schemas.microsoft.com/office/drawing/2014/main" id="{F4E4A2F9-5CC2-324E-8DAE-328B4C6DED6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5" name="Rectangle 104">
                <a:extLst>
                  <a:ext uri="{FF2B5EF4-FFF2-40B4-BE49-F238E27FC236}">
                    <a16:creationId xmlns:a16="http://schemas.microsoft.com/office/drawing/2014/main" id="{6AC282B0-F7AC-8C4E-9844-9E372F3115C7}"/>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Rectangle 105">
                <a:extLst>
                  <a:ext uri="{FF2B5EF4-FFF2-40B4-BE49-F238E27FC236}">
                    <a16:creationId xmlns:a16="http://schemas.microsoft.com/office/drawing/2014/main" id="{3460E2F3-8795-0649-882D-A6E9F848C25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Rectangle 106">
                <a:extLst>
                  <a:ext uri="{FF2B5EF4-FFF2-40B4-BE49-F238E27FC236}">
                    <a16:creationId xmlns:a16="http://schemas.microsoft.com/office/drawing/2014/main" id="{B293AEE5-4FB9-6842-B9BC-7FDFCFB84F7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8" name="Rectangle 107">
                <a:extLst>
                  <a:ext uri="{FF2B5EF4-FFF2-40B4-BE49-F238E27FC236}">
                    <a16:creationId xmlns:a16="http://schemas.microsoft.com/office/drawing/2014/main" id="{61130F46-5ACB-5B4C-B4F3-86FBC558D17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Rectangle 108">
                <a:extLst>
                  <a:ext uri="{FF2B5EF4-FFF2-40B4-BE49-F238E27FC236}">
                    <a16:creationId xmlns:a16="http://schemas.microsoft.com/office/drawing/2014/main" id="{E6365709-64F5-2043-B14B-57E918D1A4E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Rectangle 109">
                <a:extLst>
                  <a:ext uri="{FF2B5EF4-FFF2-40B4-BE49-F238E27FC236}">
                    <a16:creationId xmlns:a16="http://schemas.microsoft.com/office/drawing/2014/main" id="{DC7F2EAD-42E8-024F-BF6D-71A0763D035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Rectangle 110">
                <a:extLst>
                  <a:ext uri="{FF2B5EF4-FFF2-40B4-BE49-F238E27FC236}">
                    <a16:creationId xmlns:a16="http://schemas.microsoft.com/office/drawing/2014/main" id="{0DC0E611-7AFE-584F-84CA-FD22330E27A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33" name="Group 132">
            <a:extLst>
              <a:ext uri="{FF2B5EF4-FFF2-40B4-BE49-F238E27FC236}">
                <a16:creationId xmlns:a16="http://schemas.microsoft.com/office/drawing/2014/main" id="{E6EA5982-AF97-C241-A09A-737720459D8B}"/>
              </a:ext>
            </a:extLst>
          </p:cNvPr>
          <p:cNvGrpSpPr/>
          <p:nvPr/>
        </p:nvGrpSpPr>
        <p:grpSpPr>
          <a:xfrm>
            <a:off x="4075867" y="2749349"/>
            <a:ext cx="1755758" cy="3528861"/>
            <a:chOff x="528188" y="1469097"/>
            <a:chExt cx="1811600" cy="1747197"/>
          </a:xfrm>
        </p:grpSpPr>
        <p:sp>
          <p:nvSpPr>
            <p:cNvPr id="134" name="Rectangle 133">
              <a:extLst>
                <a:ext uri="{FF2B5EF4-FFF2-40B4-BE49-F238E27FC236}">
                  <a16:creationId xmlns:a16="http://schemas.microsoft.com/office/drawing/2014/main" id="{CEE92563-D32A-1949-BD8F-6FD2307F0CE8}"/>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35" name="Group 134">
              <a:extLst>
                <a:ext uri="{FF2B5EF4-FFF2-40B4-BE49-F238E27FC236}">
                  <a16:creationId xmlns:a16="http://schemas.microsoft.com/office/drawing/2014/main" id="{4B3788E9-E243-4545-B8BA-16F1ADB8A76A}"/>
                </a:ext>
              </a:extLst>
            </p:cNvPr>
            <p:cNvGrpSpPr/>
            <p:nvPr/>
          </p:nvGrpSpPr>
          <p:grpSpPr>
            <a:xfrm>
              <a:off x="616868" y="1542708"/>
              <a:ext cx="770103" cy="1598712"/>
              <a:chOff x="717550" y="1713972"/>
              <a:chExt cx="523876" cy="1026052"/>
            </a:xfrm>
          </p:grpSpPr>
          <p:sp>
            <p:nvSpPr>
              <p:cNvPr id="158" name="Rectangle 157">
                <a:extLst>
                  <a:ext uri="{FF2B5EF4-FFF2-40B4-BE49-F238E27FC236}">
                    <a16:creationId xmlns:a16="http://schemas.microsoft.com/office/drawing/2014/main" id="{FD935BBE-43E2-E746-9449-57B11E43D15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9" name="Rectangle 158">
                <a:extLst>
                  <a:ext uri="{FF2B5EF4-FFF2-40B4-BE49-F238E27FC236}">
                    <a16:creationId xmlns:a16="http://schemas.microsoft.com/office/drawing/2014/main" id="{2D256D61-1EBB-8E42-BCBA-C7D868716E4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0" name="Rectangle 159">
                <a:extLst>
                  <a:ext uri="{FF2B5EF4-FFF2-40B4-BE49-F238E27FC236}">
                    <a16:creationId xmlns:a16="http://schemas.microsoft.com/office/drawing/2014/main" id="{BFB01097-B01B-DC4D-97EB-FB57CA54213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1" name="Rectangle 160">
                <a:extLst>
                  <a:ext uri="{FF2B5EF4-FFF2-40B4-BE49-F238E27FC236}">
                    <a16:creationId xmlns:a16="http://schemas.microsoft.com/office/drawing/2014/main" id="{0BD1EDA8-AFB3-A947-90C9-64DB797B9E0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2" name="Rectangle 161">
                <a:extLst>
                  <a:ext uri="{FF2B5EF4-FFF2-40B4-BE49-F238E27FC236}">
                    <a16:creationId xmlns:a16="http://schemas.microsoft.com/office/drawing/2014/main" id="{17ED7B96-6A50-7045-9B06-45350B33FB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3" name="Rectangle 162">
                <a:extLst>
                  <a:ext uri="{FF2B5EF4-FFF2-40B4-BE49-F238E27FC236}">
                    <a16:creationId xmlns:a16="http://schemas.microsoft.com/office/drawing/2014/main" id="{71448F84-15CD-0147-A1F7-852FD56A3D9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4" name="Rectangle 163">
                <a:extLst>
                  <a:ext uri="{FF2B5EF4-FFF2-40B4-BE49-F238E27FC236}">
                    <a16:creationId xmlns:a16="http://schemas.microsoft.com/office/drawing/2014/main" id="{23FDA9F3-9549-C74D-B44C-1259D5B484D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5" name="Rectangle 164">
                <a:extLst>
                  <a:ext uri="{FF2B5EF4-FFF2-40B4-BE49-F238E27FC236}">
                    <a16:creationId xmlns:a16="http://schemas.microsoft.com/office/drawing/2014/main" id="{5DFCC6AB-A26D-F74B-8617-BE4D1C5904A5}"/>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6" name="Rectangle 165">
                <a:extLst>
                  <a:ext uri="{FF2B5EF4-FFF2-40B4-BE49-F238E27FC236}">
                    <a16:creationId xmlns:a16="http://schemas.microsoft.com/office/drawing/2014/main" id="{E0C4E44B-52EE-C14F-BBC1-F5C9E891B15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7" name="Rectangle 166">
                <a:extLst>
                  <a:ext uri="{FF2B5EF4-FFF2-40B4-BE49-F238E27FC236}">
                    <a16:creationId xmlns:a16="http://schemas.microsoft.com/office/drawing/2014/main" id="{F231B26A-4AF9-FE40-A0CC-2C6066FEF7D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8" name="Rectangle 167">
                <a:extLst>
                  <a:ext uri="{FF2B5EF4-FFF2-40B4-BE49-F238E27FC236}">
                    <a16:creationId xmlns:a16="http://schemas.microsoft.com/office/drawing/2014/main" id="{B53ABC08-2A52-2F4B-B4D7-06290503055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9" name="Rectangle 168">
                <a:extLst>
                  <a:ext uri="{FF2B5EF4-FFF2-40B4-BE49-F238E27FC236}">
                    <a16:creationId xmlns:a16="http://schemas.microsoft.com/office/drawing/2014/main" id="{36161BC9-CDBE-E841-86F7-1AA28E66D51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0" name="Rectangle 169">
                <a:extLst>
                  <a:ext uri="{FF2B5EF4-FFF2-40B4-BE49-F238E27FC236}">
                    <a16:creationId xmlns:a16="http://schemas.microsoft.com/office/drawing/2014/main" id="{B46A4071-C4BC-7247-90FD-29B505C0ECE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1" name="Rectangle 170">
                <a:extLst>
                  <a:ext uri="{FF2B5EF4-FFF2-40B4-BE49-F238E27FC236}">
                    <a16:creationId xmlns:a16="http://schemas.microsoft.com/office/drawing/2014/main" id="{5D22D339-678A-6049-A11D-EA33C1557D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2" name="Rectangle 171">
                <a:extLst>
                  <a:ext uri="{FF2B5EF4-FFF2-40B4-BE49-F238E27FC236}">
                    <a16:creationId xmlns:a16="http://schemas.microsoft.com/office/drawing/2014/main" id="{1A9E6B49-B107-3F4F-B85B-C3CC0EF5571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3" name="Rectangle 172">
                <a:extLst>
                  <a:ext uri="{FF2B5EF4-FFF2-40B4-BE49-F238E27FC236}">
                    <a16:creationId xmlns:a16="http://schemas.microsoft.com/office/drawing/2014/main" id="{E04661C6-B24A-3A48-AA8A-57914F89B79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4" name="Rectangle 173">
                <a:extLst>
                  <a:ext uri="{FF2B5EF4-FFF2-40B4-BE49-F238E27FC236}">
                    <a16:creationId xmlns:a16="http://schemas.microsoft.com/office/drawing/2014/main" id="{5715A752-422F-B34F-A587-E880EF6D7D1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5" name="Rectangle 174">
                <a:extLst>
                  <a:ext uri="{FF2B5EF4-FFF2-40B4-BE49-F238E27FC236}">
                    <a16:creationId xmlns:a16="http://schemas.microsoft.com/office/drawing/2014/main" id="{1AE3460B-CC05-2148-975B-037E4739D83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6" name="Rectangle 175">
                <a:extLst>
                  <a:ext uri="{FF2B5EF4-FFF2-40B4-BE49-F238E27FC236}">
                    <a16:creationId xmlns:a16="http://schemas.microsoft.com/office/drawing/2014/main" id="{E1AC9FEE-BA5E-7445-B31B-1B53B27E9FF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7" name="Rectangle 176">
                <a:extLst>
                  <a:ext uri="{FF2B5EF4-FFF2-40B4-BE49-F238E27FC236}">
                    <a16:creationId xmlns:a16="http://schemas.microsoft.com/office/drawing/2014/main" id="{09C95F07-67AE-EC43-B48A-E35FFF10114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8" name="Rectangle 177">
                <a:extLst>
                  <a:ext uri="{FF2B5EF4-FFF2-40B4-BE49-F238E27FC236}">
                    <a16:creationId xmlns:a16="http://schemas.microsoft.com/office/drawing/2014/main" id="{48D8260A-07CD-FA4F-9DE6-71853B5F785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36" name="Group 135">
              <a:extLst>
                <a:ext uri="{FF2B5EF4-FFF2-40B4-BE49-F238E27FC236}">
                  <a16:creationId xmlns:a16="http://schemas.microsoft.com/office/drawing/2014/main" id="{1F4397F1-07F8-6546-84DB-97E7C956D25C}"/>
                </a:ext>
              </a:extLst>
            </p:cNvPr>
            <p:cNvGrpSpPr/>
            <p:nvPr/>
          </p:nvGrpSpPr>
          <p:grpSpPr>
            <a:xfrm>
              <a:off x="1492714" y="1542708"/>
              <a:ext cx="770103" cy="1598712"/>
              <a:chOff x="717550" y="1713972"/>
              <a:chExt cx="523876" cy="1026052"/>
            </a:xfrm>
          </p:grpSpPr>
          <p:sp>
            <p:nvSpPr>
              <p:cNvPr id="137" name="Rectangle 136">
                <a:extLst>
                  <a:ext uri="{FF2B5EF4-FFF2-40B4-BE49-F238E27FC236}">
                    <a16:creationId xmlns:a16="http://schemas.microsoft.com/office/drawing/2014/main" id="{4A311CEC-6A54-CA4D-99EF-2A3184BB578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8" name="Rectangle 137">
                <a:extLst>
                  <a:ext uri="{FF2B5EF4-FFF2-40B4-BE49-F238E27FC236}">
                    <a16:creationId xmlns:a16="http://schemas.microsoft.com/office/drawing/2014/main" id="{B031BBBF-07F1-B44C-95C1-626FC83F455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9" name="Rectangle 138">
                <a:extLst>
                  <a:ext uri="{FF2B5EF4-FFF2-40B4-BE49-F238E27FC236}">
                    <a16:creationId xmlns:a16="http://schemas.microsoft.com/office/drawing/2014/main" id="{C4485FEB-0A86-8743-BE66-3A609EA573D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0" name="Rectangle 139">
                <a:extLst>
                  <a:ext uri="{FF2B5EF4-FFF2-40B4-BE49-F238E27FC236}">
                    <a16:creationId xmlns:a16="http://schemas.microsoft.com/office/drawing/2014/main" id="{3177BEEE-F7E0-4244-A45D-3747D96A271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1" name="Rectangle 140">
                <a:extLst>
                  <a:ext uri="{FF2B5EF4-FFF2-40B4-BE49-F238E27FC236}">
                    <a16:creationId xmlns:a16="http://schemas.microsoft.com/office/drawing/2014/main" id="{BE7DFC01-864D-E549-B5EB-9DA5340C82D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2" name="Rectangle 141">
                <a:extLst>
                  <a:ext uri="{FF2B5EF4-FFF2-40B4-BE49-F238E27FC236}">
                    <a16:creationId xmlns:a16="http://schemas.microsoft.com/office/drawing/2014/main" id="{0915867E-B2D0-894C-A0B3-67850D37266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3" name="Rectangle 142">
                <a:extLst>
                  <a:ext uri="{FF2B5EF4-FFF2-40B4-BE49-F238E27FC236}">
                    <a16:creationId xmlns:a16="http://schemas.microsoft.com/office/drawing/2014/main" id="{9E13FE9A-507C-BD46-9063-6FE6BE91DB8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4" name="Rectangle 143">
                <a:extLst>
                  <a:ext uri="{FF2B5EF4-FFF2-40B4-BE49-F238E27FC236}">
                    <a16:creationId xmlns:a16="http://schemas.microsoft.com/office/drawing/2014/main" id="{9E5E9667-08E0-6D4F-802D-4310992BD97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5" name="Rectangle 144">
                <a:extLst>
                  <a:ext uri="{FF2B5EF4-FFF2-40B4-BE49-F238E27FC236}">
                    <a16:creationId xmlns:a16="http://schemas.microsoft.com/office/drawing/2014/main" id="{ECA4CA56-C96F-B744-B600-A449CA52BC7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6" name="Rectangle 145">
                <a:extLst>
                  <a:ext uri="{FF2B5EF4-FFF2-40B4-BE49-F238E27FC236}">
                    <a16:creationId xmlns:a16="http://schemas.microsoft.com/office/drawing/2014/main" id="{89C1338C-BDCE-C04D-B0B5-80CA7FAAA29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7" name="Rectangle 146">
                <a:extLst>
                  <a:ext uri="{FF2B5EF4-FFF2-40B4-BE49-F238E27FC236}">
                    <a16:creationId xmlns:a16="http://schemas.microsoft.com/office/drawing/2014/main" id="{67207635-BF5B-C24D-B53E-CC9968C90D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8" name="Rectangle 147">
                <a:extLst>
                  <a:ext uri="{FF2B5EF4-FFF2-40B4-BE49-F238E27FC236}">
                    <a16:creationId xmlns:a16="http://schemas.microsoft.com/office/drawing/2014/main" id="{8BDC4780-E9AE-2948-AF97-AADF4446535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9" name="Rectangle 148">
                <a:extLst>
                  <a:ext uri="{FF2B5EF4-FFF2-40B4-BE49-F238E27FC236}">
                    <a16:creationId xmlns:a16="http://schemas.microsoft.com/office/drawing/2014/main" id="{97C41EEF-0BD0-A944-A2D5-A34EE664151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0" name="Rectangle 149">
                <a:extLst>
                  <a:ext uri="{FF2B5EF4-FFF2-40B4-BE49-F238E27FC236}">
                    <a16:creationId xmlns:a16="http://schemas.microsoft.com/office/drawing/2014/main" id="{F2AAEB02-1A14-A645-8401-812F39DFC79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1" name="Rectangle 150">
                <a:extLst>
                  <a:ext uri="{FF2B5EF4-FFF2-40B4-BE49-F238E27FC236}">
                    <a16:creationId xmlns:a16="http://schemas.microsoft.com/office/drawing/2014/main" id="{38DB9305-A3DD-094E-8DAA-1AFE9FD3B75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2" name="Rectangle 151">
                <a:extLst>
                  <a:ext uri="{FF2B5EF4-FFF2-40B4-BE49-F238E27FC236}">
                    <a16:creationId xmlns:a16="http://schemas.microsoft.com/office/drawing/2014/main" id="{69493A9C-EB75-C841-ADD9-CE39FDDA7F3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3" name="Rectangle 152">
                <a:extLst>
                  <a:ext uri="{FF2B5EF4-FFF2-40B4-BE49-F238E27FC236}">
                    <a16:creationId xmlns:a16="http://schemas.microsoft.com/office/drawing/2014/main" id="{DB733E18-70BA-6A46-BF4A-95525B0C782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4" name="Rectangle 153">
                <a:extLst>
                  <a:ext uri="{FF2B5EF4-FFF2-40B4-BE49-F238E27FC236}">
                    <a16:creationId xmlns:a16="http://schemas.microsoft.com/office/drawing/2014/main" id="{E0A0E31B-C307-C341-B3E1-A348B09A94B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5" name="Rectangle 154">
                <a:extLst>
                  <a:ext uri="{FF2B5EF4-FFF2-40B4-BE49-F238E27FC236}">
                    <a16:creationId xmlns:a16="http://schemas.microsoft.com/office/drawing/2014/main" id="{CE0179F4-B8C8-8749-B24A-1C606B6CEF1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6" name="Rectangle 155">
                <a:extLst>
                  <a:ext uri="{FF2B5EF4-FFF2-40B4-BE49-F238E27FC236}">
                    <a16:creationId xmlns:a16="http://schemas.microsoft.com/office/drawing/2014/main" id="{A9EA4346-1D6C-784C-96F0-02B2741767C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7" name="Rectangle 156">
                <a:extLst>
                  <a:ext uri="{FF2B5EF4-FFF2-40B4-BE49-F238E27FC236}">
                    <a16:creationId xmlns:a16="http://schemas.microsoft.com/office/drawing/2014/main" id="{D8503A1E-DD2A-8042-A0A4-8D6584E344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79" name="Group 178">
            <a:extLst>
              <a:ext uri="{FF2B5EF4-FFF2-40B4-BE49-F238E27FC236}">
                <a16:creationId xmlns:a16="http://schemas.microsoft.com/office/drawing/2014/main" id="{2E2AD85A-306A-D04E-8F88-717703E78B29}"/>
              </a:ext>
            </a:extLst>
          </p:cNvPr>
          <p:cNvGrpSpPr/>
          <p:nvPr/>
        </p:nvGrpSpPr>
        <p:grpSpPr>
          <a:xfrm>
            <a:off x="6393768" y="2749349"/>
            <a:ext cx="1755758" cy="3528861"/>
            <a:chOff x="528188" y="1469097"/>
            <a:chExt cx="1811600" cy="1747197"/>
          </a:xfrm>
        </p:grpSpPr>
        <p:sp>
          <p:nvSpPr>
            <p:cNvPr id="180" name="Rectangle 179">
              <a:extLst>
                <a:ext uri="{FF2B5EF4-FFF2-40B4-BE49-F238E27FC236}">
                  <a16:creationId xmlns:a16="http://schemas.microsoft.com/office/drawing/2014/main" id="{E082E596-4725-B14B-B4B3-4848D771F5C2}"/>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81" name="Group 180">
              <a:extLst>
                <a:ext uri="{FF2B5EF4-FFF2-40B4-BE49-F238E27FC236}">
                  <a16:creationId xmlns:a16="http://schemas.microsoft.com/office/drawing/2014/main" id="{00127F69-137C-954D-8F66-FA2B787B1921}"/>
                </a:ext>
              </a:extLst>
            </p:cNvPr>
            <p:cNvGrpSpPr/>
            <p:nvPr/>
          </p:nvGrpSpPr>
          <p:grpSpPr>
            <a:xfrm>
              <a:off x="616868" y="1542708"/>
              <a:ext cx="770103" cy="1598712"/>
              <a:chOff x="717550" y="1713972"/>
              <a:chExt cx="523876" cy="1026052"/>
            </a:xfrm>
          </p:grpSpPr>
          <p:sp>
            <p:nvSpPr>
              <p:cNvPr id="204" name="Rectangle 203">
                <a:extLst>
                  <a:ext uri="{FF2B5EF4-FFF2-40B4-BE49-F238E27FC236}">
                    <a16:creationId xmlns:a16="http://schemas.microsoft.com/office/drawing/2014/main" id="{0EB1E70B-111F-E544-A748-D9A13275758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5" name="Rectangle 204">
                <a:extLst>
                  <a:ext uri="{FF2B5EF4-FFF2-40B4-BE49-F238E27FC236}">
                    <a16:creationId xmlns:a16="http://schemas.microsoft.com/office/drawing/2014/main" id="{489353FB-3274-9C4D-A9A6-994616DCCA0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6" name="Rectangle 205">
                <a:extLst>
                  <a:ext uri="{FF2B5EF4-FFF2-40B4-BE49-F238E27FC236}">
                    <a16:creationId xmlns:a16="http://schemas.microsoft.com/office/drawing/2014/main" id="{2E9FE88E-755C-C743-A5DC-9B90139903E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7" name="Rectangle 206">
                <a:extLst>
                  <a:ext uri="{FF2B5EF4-FFF2-40B4-BE49-F238E27FC236}">
                    <a16:creationId xmlns:a16="http://schemas.microsoft.com/office/drawing/2014/main" id="{355CB95F-C60B-A74A-B18D-0031EFC059F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8" name="Rectangle 207">
                <a:extLst>
                  <a:ext uri="{FF2B5EF4-FFF2-40B4-BE49-F238E27FC236}">
                    <a16:creationId xmlns:a16="http://schemas.microsoft.com/office/drawing/2014/main" id="{BCA85F70-A4AA-8A4B-A63A-557C6AC99F3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9" name="Rectangle 208">
                <a:extLst>
                  <a:ext uri="{FF2B5EF4-FFF2-40B4-BE49-F238E27FC236}">
                    <a16:creationId xmlns:a16="http://schemas.microsoft.com/office/drawing/2014/main" id="{04D48B82-6BA7-1741-B834-45B1AB12331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0" name="Rectangle 209">
                <a:extLst>
                  <a:ext uri="{FF2B5EF4-FFF2-40B4-BE49-F238E27FC236}">
                    <a16:creationId xmlns:a16="http://schemas.microsoft.com/office/drawing/2014/main" id="{A1F1877F-A043-DA46-AB22-ED3D94881D5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1" name="Rectangle 210">
                <a:extLst>
                  <a:ext uri="{FF2B5EF4-FFF2-40B4-BE49-F238E27FC236}">
                    <a16:creationId xmlns:a16="http://schemas.microsoft.com/office/drawing/2014/main" id="{670D87FF-9FC3-B54E-AF05-0A77DEF17BD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2" name="Rectangle 211">
                <a:extLst>
                  <a:ext uri="{FF2B5EF4-FFF2-40B4-BE49-F238E27FC236}">
                    <a16:creationId xmlns:a16="http://schemas.microsoft.com/office/drawing/2014/main" id="{0C81F2F5-94A2-7741-86C8-EFD2EBC027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3" name="Rectangle 212">
                <a:extLst>
                  <a:ext uri="{FF2B5EF4-FFF2-40B4-BE49-F238E27FC236}">
                    <a16:creationId xmlns:a16="http://schemas.microsoft.com/office/drawing/2014/main" id="{82FE7128-1013-B14E-A974-3D8B99CEF21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 name="Rectangle 213">
                <a:extLst>
                  <a:ext uri="{FF2B5EF4-FFF2-40B4-BE49-F238E27FC236}">
                    <a16:creationId xmlns:a16="http://schemas.microsoft.com/office/drawing/2014/main" id="{7D6E6E74-C9A7-104A-A1F8-B55F5C098FB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 name="Rectangle 214">
                <a:extLst>
                  <a:ext uri="{FF2B5EF4-FFF2-40B4-BE49-F238E27FC236}">
                    <a16:creationId xmlns:a16="http://schemas.microsoft.com/office/drawing/2014/main" id="{B457804A-4C8A-6D4B-B9F6-64FFE91E8E0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 name="Rectangle 215">
                <a:extLst>
                  <a:ext uri="{FF2B5EF4-FFF2-40B4-BE49-F238E27FC236}">
                    <a16:creationId xmlns:a16="http://schemas.microsoft.com/office/drawing/2014/main" id="{40E33D26-AA45-AF42-9186-E63DBE33803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 name="Rectangle 216">
                <a:extLst>
                  <a:ext uri="{FF2B5EF4-FFF2-40B4-BE49-F238E27FC236}">
                    <a16:creationId xmlns:a16="http://schemas.microsoft.com/office/drawing/2014/main" id="{F4CFF4CD-D3F5-7342-AC90-30AA0715625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 name="Rectangle 217">
                <a:extLst>
                  <a:ext uri="{FF2B5EF4-FFF2-40B4-BE49-F238E27FC236}">
                    <a16:creationId xmlns:a16="http://schemas.microsoft.com/office/drawing/2014/main" id="{BCE85E44-2583-3E4D-9AF5-7B6468630AF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 name="Rectangle 218">
                <a:extLst>
                  <a:ext uri="{FF2B5EF4-FFF2-40B4-BE49-F238E27FC236}">
                    <a16:creationId xmlns:a16="http://schemas.microsoft.com/office/drawing/2014/main" id="{C84C5ABC-B98E-5440-B63D-DD231E186AD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 name="Rectangle 219">
                <a:extLst>
                  <a:ext uri="{FF2B5EF4-FFF2-40B4-BE49-F238E27FC236}">
                    <a16:creationId xmlns:a16="http://schemas.microsoft.com/office/drawing/2014/main" id="{51E1E5E3-7BF9-9A4D-9314-57FE1448D1B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 name="Rectangle 220">
                <a:extLst>
                  <a:ext uri="{FF2B5EF4-FFF2-40B4-BE49-F238E27FC236}">
                    <a16:creationId xmlns:a16="http://schemas.microsoft.com/office/drawing/2014/main" id="{085B33A9-28BD-8347-82C5-3E7B51A74F9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 name="Rectangle 221">
                <a:extLst>
                  <a:ext uri="{FF2B5EF4-FFF2-40B4-BE49-F238E27FC236}">
                    <a16:creationId xmlns:a16="http://schemas.microsoft.com/office/drawing/2014/main" id="{AB702C9D-5FDD-484E-A116-5F4E18D3DDE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 name="Rectangle 222">
                <a:extLst>
                  <a:ext uri="{FF2B5EF4-FFF2-40B4-BE49-F238E27FC236}">
                    <a16:creationId xmlns:a16="http://schemas.microsoft.com/office/drawing/2014/main" id="{D81A466F-5ECE-2843-8CB4-3D8CB94E044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 name="Rectangle 223">
                <a:extLst>
                  <a:ext uri="{FF2B5EF4-FFF2-40B4-BE49-F238E27FC236}">
                    <a16:creationId xmlns:a16="http://schemas.microsoft.com/office/drawing/2014/main" id="{B2A57694-7DC6-AA47-A717-75D2A7940B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82" name="Group 181">
              <a:extLst>
                <a:ext uri="{FF2B5EF4-FFF2-40B4-BE49-F238E27FC236}">
                  <a16:creationId xmlns:a16="http://schemas.microsoft.com/office/drawing/2014/main" id="{59375938-2271-5B4D-9CCB-0A3F6D567835}"/>
                </a:ext>
              </a:extLst>
            </p:cNvPr>
            <p:cNvGrpSpPr/>
            <p:nvPr/>
          </p:nvGrpSpPr>
          <p:grpSpPr>
            <a:xfrm>
              <a:off x="1492714" y="1542708"/>
              <a:ext cx="770103" cy="1598712"/>
              <a:chOff x="717550" y="1713972"/>
              <a:chExt cx="523876" cy="1026052"/>
            </a:xfrm>
          </p:grpSpPr>
          <p:sp>
            <p:nvSpPr>
              <p:cNvPr id="183" name="Rectangle 182">
                <a:extLst>
                  <a:ext uri="{FF2B5EF4-FFF2-40B4-BE49-F238E27FC236}">
                    <a16:creationId xmlns:a16="http://schemas.microsoft.com/office/drawing/2014/main" id="{44CE2842-1085-7D43-9F34-BA8FE53D808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4" name="Rectangle 183">
                <a:extLst>
                  <a:ext uri="{FF2B5EF4-FFF2-40B4-BE49-F238E27FC236}">
                    <a16:creationId xmlns:a16="http://schemas.microsoft.com/office/drawing/2014/main" id="{0FF2F585-CE42-FD4E-AC86-F96DD1E5AA3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5" name="Rectangle 184">
                <a:extLst>
                  <a:ext uri="{FF2B5EF4-FFF2-40B4-BE49-F238E27FC236}">
                    <a16:creationId xmlns:a16="http://schemas.microsoft.com/office/drawing/2014/main" id="{2A0153EC-13F8-1543-99DB-EF1EF6ED358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6" name="Rectangle 185">
                <a:extLst>
                  <a:ext uri="{FF2B5EF4-FFF2-40B4-BE49-F238E27FC236}">
                    <a16:creationId xmlns:a16="http://schemas.microsoft.com/office/drawing/2014/main" id="{96BA4F56-6D02-7B4E-879B-B1126E42ACE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7" name="Rectangle 186">
                <a:extLst>
                  <a:ext uri="{FF2B5EF4-FFF2-40B4-BE49-F238E27FC236}">
                    <a16:creationId xmlns:a16="http://schemas.microsoft.com/office/drawing/2014/main" id="{F7851B20-C221-0E4D-A369-EDD538260A5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8" name="Rectangle 187">
                <a:extLst>
                  <a:ext uri="{FF2B5EF4-FFF2-40B4-BE49-F238E27FC236}">
                    <a16:creationId xmlns:a16="http://schemas.microsoft.com/office/drawing/2014/main" id="{17A7EAF6-DC4B-954A-BDC5-B5F999EA4D0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9" name="Rectangle 188">
                <a:extLst>
                  <a:ext uri="{FF2B5EF4-FFF2-40B4-BE49-F238E27FC236}">
                    <a16:creationId xmlns:a16="http://schemas.microsoft.com/office/drawing/2014/main" id="{687780B0-6299-7F42-876D-51C3DE4111E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0" name="Rectangle 189">
                <a:extLst>
                  <a:ext uri="{FF2B5EF4-FFF2-40B4-BE49-F238E27FC236}">
                    <a16:creationId xmlns:a16="http://schemas.microsoft.com/office/drawing/2014/main" id="{294921A7-97E5-A446-94D2-156D7119F4E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1" name="Rectangle 190">
                <a:extLst>
                  <a:ext uri="{FF2B5EF4-FFF2-40B4-BE49-F238E27FC236}">
                    <a16:creationId xmlns:a16="http://schemas.microsoft.com/office/drawing/2014/main" id="{BD8C2C82-ABFA-944F-A5D9-D6570777585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2" name="Rectangle 191">
                <a:extLst>
                  <a:ext uri="{FF2B5EF4-FFF2-40B4-BE49-F238E27FC236}">
                    <a16:creationId xmlns:a16="http://schemas.microsoft.com/office/drawing/2014/main" id="{71879091-BF4E-6B43-8EF3-4982087DDEB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3" name="Rectangle 192">
                <a:extLst>
                  <a:ext uri="{FF2B5EF4-FFF2-40B4-BE49-F238E27FC236}">
                    <a16:creationId xmlns:a16="http://schemas.microsoft.com/office/drawing/2014/main" id="{05F9A356-F99D-0643-B62E-1F20A063545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4" name="Rectangle 193">
                <a:extLst>
                  <a:ext uri="{FF2B5EF4-FFF2-40B4-BE49-F238E27FC236}">
                    <a16:creationId xmlns:a16="http://schemas.microsoft.com/office/drawing/2014/main" id="{0D324873-5D9C-3F47-BE26-5AE70FB23C2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5" name="Rectangle 194">
                <a:extLst>
                  <a:ext uri="{FF2B5EF4-FFF2-40B4-BE49-F238E27FC236}">
                    <a16:creationId xmlns:a16="http://schemas.microsoft.com/office/drawing/2014/main" id="{56A4E2DD-045C-E347-A5A3-5753FB80551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6" name="Rectangle 195">
                <a:extLst>
                  <a:ext uri="{FF2B5EF4-FFF2-40B4-BE49-F238E27FC236}">
                    <a16:creationId xmlns:a16="http://schemas.microsoft.com/office/drawing/2014/main" id="{E212ECC8-348D-5B47-96C8-B812AF7F71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7" name="Rectangle 196">
                <a:extLst>
                  <a:ext uri="{FF2B5EF4-FFF2-40B4-BE49-F238E27FC236}">
                    <a16:creationId xmlns:a16="http://schemas.microsoft.com/office/drawing/2014/main" id="{3732B760-31B4-7B49-8F2B-A04FFD52D4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8" name="Rectangle 197">
                <a:extLst>
                  <a:ext uri="{FF2B5EF4-FFF2-40B4-BE49-F238E27FC236}">
                    <a16:creationId xmlns:a16="http://schemas.microsoft.com/office/drawing/2014/main" id="{238760AA-4D98-D04D-BA1B-61A9B46FB31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9" name="Rectangle 198">
                <a:extLst>
                  <a:ext uri="{FF2B5EF4-FFF2-40B4-BE49-F238E27FC236}">
                    <a16:creationId xmlns:a16="http://schemas.microsoft.com/office/drawing/2014/main" id="{6867E614-9A15-8044-B950-E7B43415BBE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0" name="Rectangle 199">
                <a:extLst>
                  <a:ext uri="{FF2B5EF4-FFF2-40B4-BE49-F238E27FC236}">
                    <a16:creationId xmlns:a16="http://schemas.microsoft.com/office/drawing/2014/main" id="{28FE3C1A-3748-964A-AC8E-893F76C8F00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1" name="Rectangle 200">
                <a:extLst>
                  <a:ext uri="{FF2B5EF4-FFF2-40B4-BE49-F238E27FC236}">
                    <a16:creationId xmlns:a16="http://schemas.microsoft.com/office/drawing/2014/main" id="{0F936106-2F54-BD4F-9905-7958C30FB9F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2" name="Rectangle 201">
                <a:extLst>
                  <a:ext uri="{FF2B5EF4-FFF2-40B4-BE49-F238E27FC236}">
                    <a16:creationId xmlns:a16="http://schemas.microsoft.com/office/drawing/2014/main" id="{29AB48C6-898C-644B-8EB2-5D74E1CFA27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3" name="Rectangle 202">
                <a:extLst>
                  <a:ext uri="{FF2B5EF4-FFF2-40B4-BE49-F238E27FC236}">
                    <a16:creationId xmlns:a16="http://schemas.microsoft.com/office/drawing/2014/main" id="{F3E907F5-5AB8-1A47-AD33-52D8B74A45D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25" name="Group 224">
            <a:extLst>
              <a:ext uri="{FF2B5EF4-FFF2-40B4-BE49-F238E27FC236}">
                <a16:creationId xmlns:a16="http://schemas.microsoft.com/office/drawing/2014/main" id="{D5520029-0666-A949-AE1E-3288227CAFDC}"/>
              </a:ext>
            </a:extLst>
          </p:cNvPr>
          <p:cNvGrpSpPr/>
          <p:nvPr/>
        </p:nvGrpSpPr>
        <p:grpSpPr>
          <a:xfrm>
            <a:off x="8278943" y="2749349"/>
            <a:ext cx="1755758" cy="3528861"/>
            <a:chOff x="528188" y="1469097"/>
            <a:chExt cx="1811600" cy="1747197"/>
          </a:xfrm>
        </p:grpSpPr>
        <p:sp>
          <p:nvSpPr>
            <p:cNvPr id="226" name="Rectangle 225">
              <a:extLst>
                <a:ext uri="{FF2B5EF4-FFF2-40B4-BE49-F238E27FC236}">
                  <a16:creationId xmlns:a16="http://schemas.microsoft.com/office/drawing/2014/main" id="{A507ADA2-9775-D24C-A31D-28DB382C7905}"/>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27" name="Group 226">
              <a:extLst>
                <a:ext uri="{FF2B5EF4-FFF2-40B4-BE49-F238E27FC236}">
                  <a16:creationId xmlns:a16="http://schemas.microsoft.com/office/drawing/2014/main" id="{B071BB89-5A1A-6645-89C8-B682E22DA916}"/>
                </a:ext>
              </a:extLst>
            </p:cNvPr>
            <p:cNvGrpSpPr/>
            <p:nvPr/>
          </p:nvGrpSpPr>
          <p:grpSpPr>
            <a:xfrm>
              <a:off x="616868" y="1542708"/>
              <a:ext cx="770103" cy="1598712"/>
              <a:chOff x="717550" y="1713972"/>
              <a:chExt cx="523876" cy="1026052"/>
            </a:xfrm>
          </p:grpSpPr>
          <p:sp>
            <p:nvSpPr>
              <p:cNvPr id="250" name="Rectangle 249">
                <a:extLst>
                  <a:ext uri="{FF2B5EF4-FFF2-40B4-BE49-F238E27FC236}">
                    <a16:creationId xmlns:a16="http://schemas.microsoft.com/office/drawing/2014/main" id="{7776EC17-5959-7C41-A52B-D3E1C2C0325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 name="Rectangle 250">
                <a:extLst>
                  <a:ext uri="{FF2B5EF4-FFF2-40B4-BE49-F238E27FC236}">
                    <a16:creationId xmlns:a16="http://schemas.microsoft.com/office/drawing/2014/main" id="{99E097F4-E89D-004F-BC65-7EA73C0B41E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 name="Rectangle 251">
                <a:extLst>
                  <a:ext uri="{FF2B5EF4-FFF2-40B4-BE49-F238E27FC236}">
                    <a16:creationId xmlns:a16="http://schemas.microsoft.com/office/drawing/2014/main" id="{86F48594-4B77-BD43-8644-8409986F41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 name="Rectangle 252">
                <a:extLst>
                  <a:ext uri="{FF2B5EF4-FFF2-40B4-BE49-F238E27FC236}">
                    <a16:creationId xmlns:a16="http://schemas.microsoft.com/office/drawing/2014/main" id="{B2916EF1-05FA-2A41-BE6E-6AFB332C482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 name="Rectangle 253">
                <a:extLst>
                  <a:ext uri="{FF2B5EF4-FFF2-40B4-BE49-F238E27FC236}">
                    <a16:creationId xmlns:a16="http://schemas.microsoft.com/office/drawing/2014/main" id="{CEBA4D2A-9C72-2246-AC4F-7A3901D0C7D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 name="Rectangle 254">
                <a:extLst>
                  <a:ext uri="{FF2B5EF4-FFF2-40B4-BE49-F238E27FC236}">
                    <a16:creationId xmlns:a16="http://schemas.microsoft.com/office/drawing/2014/main" id="{12E3172F-4458-4647-B215-7D4D3B5805B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 name="Rectangle 255">
                <a:extLst>
                  <a:ext uri="{FF2B5EF4-FFF2-40B4-BE49-F238E27FC236}">
                    <a16:creationId xmlns:a16="http://schemas.microsoft.com/office/drawing/2014/main" id="{E8A5C7B6-A368-3B4F-8BF7-9EE1CA12D5C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 name="Rectangle 256">
                <a:extLst>
                  <a:ext uri="{FF2B5EF4-FFF2-40B4-BE49-F238E27FC236}">
                    <a16:creationId xmlns:a16="http://schemas.microsoft.com/office/drawing/2014/main" id="{3606A13C-149F-6C45-9E0D-DCEA04D580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 name="Rectangle 257">
                <a:extLst>
                  <a:ext uri="{FF2B5EF4-FFF2-40B4-BE49-F238E27FC236}">
                    <a16:creationId xmlns:a16="http://schemas.microsoft.com/office/drawing/2014/main" id="{5CACEE43-DAA8-734B-8F6A-D86608B156A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 name="Rectangle 258">
                <a:extLst>
                  <a:ext uri="{FF2B5EF4-FFF2-40B4-BE49-F238E27FC236}">
                    <a16:creationId xmlns:a16="http://schemas.microsoft.com/office/drawing/2014/main" id="{F21B4920-F4B3-C34B-982C-FB8CA6C7A9FA}"/>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 name="Rectangle 259">
                <a:extLst>
                  <a:ext uri="{FF2B5EF4-FFF2-40B4-BE49-F238E27FC236}">
                    <a16:creationId xmlns:a16="http://schemas.microsoft.com/office/drawing/2014/main" id="{3BC21CF2-99DB-2B40-A3BF-4F17F5A3C52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 name="Rectangle 260">
                <a:extLst>
                  <a:ext uri="{FF2B5EF4-FFF2-40B4-BE49-F238E27FC236}">
                    <a16:creationId xmlns:a16="http://schemas.microsoft.com/office/drawing/2014/main" id="{7AB6AEE5-17D6-CA4F-9643-E99095273C9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 name="Rectangle 261">
                <a:extLst>
                  <a:ext uri="{FF2B5EF4-FFF2-40B4-BE49-F238E27FC236}">
                    <a16:creationId xmlns:a16="http://schemas.microsoft.com/office/drawing/2014/main" id="{CB52BC60-7A81-F24E-BD65-F813575A48B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 name="Rectangle 262">
                <a:extLst>
                  <a:ext uri="{FF2B5EF4-FFF2-40B4-BE49-F238E27FC236}">
                    <a16:creationId xmlns:a16="http://schemas.microsoft.com/office/drawing/2014/main" id="{8E5296B3-7654-3D44-96B3-3DFA97FCC4C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 name="Rectangle 263">
                <a:extLst>
                  <a:ext uri="{FF2B5EF4-FFF2-40B4-BE49-F238E27FC236}">
                    <a16:creationId xmlns:a16="http://schemas.microsoft.com/office/drawing/2014/main" id="{B4965B9C-4642-A644-8651-E14D54D11E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 name="Rectangle 264">
                <a:extLst>
                  <a:ext uri="{FF2B5EF4-FFF2-40B4-BE49-F238E27FC236}">
                    <a16:creationId xmlns:a16="http://schemas.microsoft.com/office/drawing/2014/main" id="{8E022BFF-2ABC-6E43-B86B-622905E4B23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 name="Rectangle 265">
                <a:extLst>
                  <a:ext uri="{FF2B5EF4-FFF2-40B4-BE49-F238E27FC236}">
                    <a16:creationId xmlns:a16="http://schemas.microsoft.com/office/drawing/2014/main" id="{0B467614-A79E-B441-ABE2-82E2C56804E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 name="Rectangle 266">
                <a:extLst>
                  <a:ext uri="{FF2B5EF4-FFF2-40B4-BE49-F238E27FC236}">
                    <a16:creationId xmlns:a16="http://schemas.microsoft.com/office/drawing/2014/main" id="{7381139F-8E8E-EB4F-A8F5-B2928086E26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 name="Rectangle 267">
                <a:extLst>
                  <a:ext uri="{FF2B5EF4-FFF2-40B4-BE49-F238E27FC236}">
                    <a16:creationId xmlns:a16="http://schemas.microsoft.com/office/drawing/2014/main" id="{58B24CD1-1DDB-8343-938B-791BC66B820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 name="Rectangle 268">
                <a:extLst>
                  <a:ext uri="{FF2B5EF4-FFF2-40B4-BE49-F238E27FC236}">
                    <a16:creationId xmlns:a16="http://schemas.microsoft.com/office/drawing/2014/main" id="{B79DDDAE-555B-B443-9BB8-3C4BC0D9F34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 name="Rectangle 269">
                <a:extLst>
                  <a:ext uri="{FF2B5EF4-FFF2-40B4-BE49-F238E27FC236}">
                    <a16:creationId xmlns:a16="http://schemas.microsoft.com/office/drawing/2014/main" id="{39A759C9-CE36-DC4F-9673-51A5CAD37C0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8" name="Group 227">
              <a:extLst>
                <a:ext uri="{FF2B5EF4-FFF2-40B4-BE49-F238E27FC236}">
                  <a16:creationId xmlns:a16="http://schemas.microsoft.com/office/drawing/2014/main" id="{AA0DB155-E8BC-CE49-937E-EB25EFD3E9B8}"/>
                </a:ext>
              </a:extLst>
            </p:cNvPr>
            <p:cNvGrpSpPr/>
            <p:nvPr/>
          </p:nvGrpSpPr>
          <p:grpSpPr>
            <a:xfrm>
              <a:off x="1492714" y="1542708"/>
              <a:ext cx="770103" cy="1598712"/>
              <a:chOff x="717550" y="1713972"/>
              <a:chExt cx="523876" cy="1026052"/>
            </a:xfrm>
          </p:grpSpPr>
          <p:sp>
            <p:nvSpPr>
              <p:cNvPr id="229" name="Rectangle 228">
                <a:extLst>
                  <a:ext uri="{FF2B5EF4-FFF2-40B4-BE49-F238E27FC236}">
                    <a16:creationId xmlns:a16="http://schemas.microsoft.com/office/drawing/2014/main" id="{41A0A510-088C-5144-B73C-E291DDCC481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 name="Rectangle 229">
                <a:extLst>
                  <a:ext uri="{FF2B5EF4-FFF2-40B4-BE49-F238E27FC236}">
                    <a16:creationId xmlns:a16="http://schemas.microsoft.com/office/drawing/2014/main" id="{5ED83A01-1962-F54B-99E8-CA9072FF7AC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 name="Rectangle 230">
                <a:extLst>
                  <a:ext uri="{FF2B5EF4-FFF2-40B4-BE49-F238E27FC236}">
                    <a16:creationId xmlns:a16="http://schemas.microsoft.com/office/drawing/2014/main" id="{F03DA1CD-58C2-8840-B1E9-0A235210949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 name="Rectangle 231">
                <a:extLst>
                  <a:ext uri="{FF2B5EF4-FFF2-40B4-BE49-F238E27FC236}">
                    <a16:creationId xmlns:a16="http://schemas.microsoft.com/office/drawing/2014/main" id="{73D5ADB6-BF4D-CD4E-B86C-4B7E79FA193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 name="Rectangle 232">
                <a:extLst>
                  <a:ext uri="{FF2B5EF4-FFF2-40B4-BE49-F238E27FC236}">
                    <a16:creationId xmlns:a16="http://schemas.microsoft.com/office/drawing/2014/main" id="{E55F6ADB-D5E5-D544-8FE5-69A756EF1AA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 name="Rectangle 233">
                <a:extLst>
                  <a:ext uri="{FF2B5EF4-FFF2-40B4-BE49-F238E27FC236}">
                    <a16:creationId xmlns:a16="http://schemas.microsoft.com/office/drawing/2014/main" id="{0E45DB70-EA29-8041-A10E-703CAC8FB69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 name="Rectangle 234">
                <a:extLst>
                  <a:ext uri="{FF2B5EF4-FFF2-40B4-BE49-F238E27FC236}">
                    <a16:creationId xmlns:a16="http://schemas.microsoft.com/office/drawing/2014/main" id="{CD375A39-7AA3-7A43-AFE5-F5EE896C447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 name="Rectangle 235">
                <a:extLst>
                  <a:ext uri="{FF2B5EF4-FFF2-40B4-BE49-F238E27FC236}">
                    <a16:creationId xmlns:a16="http://schemas.microsoft.com/office/drawing/2014/main" id="{7EBCE373-0488-0740-89B3-1A713DACF0D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 name="Rectangle 236">
                <a:extLst>
                  <a:ext uri="{FF2B5EF4-FFF2-40B4-BE49-F238E27FC236}">
                    <a16:creationId xmlns:a16="http://schemas.microsoft.com/office/drawing/2014/main" id="{B9BD2562-5E9B-6141-AF40-9FF0823FCBE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 name="Rectangle 237">
                <a:extLst>
                  <a:ext uri="{FF2B5EF4-FFF2-40B4-BE49-F238E27FC236}">
                    <a16:creationId xmlns:a16="http://schemas.microsoft.com/office/drawing/2014/main" id="{4A99C3C0-F27D-564D-8C71-14BC1C23F08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 name="Rectangle 238">
                <a:extLst>
                  <a:ext uri="{FF2B5EF4-FFF2-40B4-BE49-F238E27FC236}">
                    <a16:creationId xmlns:a16="http://schemas.microsoft.com/office/drawing/2014/main" id="{0D200F9B-DAB8-4D4C-9DFB-D58F62249F5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 name="Rectangle 239">
                <a:extLst>
                  <a:ext uri="{FF2B5EF4-FFF2-40B4-BE49-F238E27FC236}">
                    <a16:creationId xmlns:a16="http://schemas.microsoft.com/office/drawing/2014/main" id="{88B09A03-6C95-3F4E-813C-3D2224C5F05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 name="Rectangle 240">
                <a:extLst>
                  <a:ext uri="{FF2B5EF4-FFF2-40B4-BE49-F238E27FC236}">
                    <a16:creationId xmlns:a16="http://schemas.microsoft.com/office/drawing/2014/main" id="{BBBDE5CB-8379-0F43-ABF9-30D38A009E8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 name="Rectangle 241">
                <a:extLst>
                  <a:ext uri="{FF2B5EF4-FFF2-40B4-BE49-F238E27FC236}">
                    <a16:creationId xmlns:a16="http://schemas.microsoft.com/office/drawing/2014/main" id="{F4F969F5-B077-9F44-A36B-56C111D8AB7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 name="Rectangle 242">
                <a:extLst>
                  <a:ext uri="{FF2B5EF4-FFF2-40B4-BE49-F238E27FC236}">
                    <a16:creationId xmlns:a16="http://schemas.microsoft.com/office/drawing/2014/main" id="{E3C505CB-C7F0-3A46-AA24-1FF56705167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 name="Rectangle 243">
                <a:extLst>
                  <a:ext uri="{FF2B5EF4-FFF2-40B4-BE49-F238E27FC236}">
                    <a16:creationId xmlns:a16="http://schemas.microsoft.com/office/drawing/2014/main" id="{28EFF8C9-A439-4E4A-ADE9-5731C54F5F8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 name="Rectangle 244">
                <a:extLst>
                  <a:ext uri="{FF2B5EF4-FFF2-40B4-BE49-F238E27FC236}">
                    <a16:creationId xmlns:a16="http://schemas.microsoft.com/office/drawing/2014/main" id="{822A3CDC-007A-E848-834C-AD1D6F262AD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 name="Rectangle 245">
                <a:extLst>
                  <a:ext uri="{FF2B5EF4-FFF2-40B4-BE49-F238E27FC236}">
                    <a16:creationId xmlns:a16="http://schemas.microsoft.com/office/drawing/2014/main" id="{BE576268-FD89-2A42-8D7E-F3CFFE41EAA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 name="Rectangle 246">
                <a:extLst>
                  <a:ext uri="{FF2B5EF4-FFF2-40B4-BE49-F238E27FC236}">
                    <a16:creationId xmlns:a16="http://schemas.microsoft.com/office/drawing/2014/main" id="{BCAA9916-EC62-234E-B3F5-857A0C39B63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 name="Rectangle 247">
                <a:extLst>
                  <a:ext uri="{FF2B5EF4-FFF2-40B4-BE49-F238E27FC236}">
                    <a16:creationId xmlns:a16="http://schemas.microsoft.com/office/drawing/2014/main" id="{D5ED92A0-0E7D-7C41-8089-5017A7B7277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 name="Rectangle 248">
                <a:extLst>
                  <a:ext uri="{FF2B5EF4-FFF2-40B4-BE49-F238E27FC236}">
                    <a16:creationId xmlns:a16="http://schemas.microsoft.com/office/drawing/2014/main" id="{4FC5B781-7AE6-BF43-803A-3CB1B969844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71" name="Group 270">
            <a:extLst>
              <a:ext uri="{FF2B5EF4-FFF2-40B4-BE49-F238E27FC236}">
                <a16:creationId xmlns:a16="http://schemas.microsoft.com/office/drawing/2014/main" id="{C2ED049E-1F30-124C-B736-DC83D84BAF49}"/>
              </a:ext>
            </a:extLst>
          </p:cNvPr>
          <p:cNvGrpSpPr/>
          <p:nvPr/>
        </p:nvGrpSpPr>
        <p:grpSpPr>
          <a:xfrm>
            <a:off x="10164118" y="2749349"/>
            <a:ext cx="1755758" cy="3528861"/>
            <a:chOff x="528188" y="1469097"/>
            <a:chExt cx="1811600" cy="1747197"/>
          </a:xfrm>
        </p:grpSpPr>
        <p:sp>
          <p:nvSpPr>
            <p:cNvPr id="272" name="Rectangle 271">
              <a:extLst>
                <a:ext uri="{FF2B5EF4-FFF2-40B4-BE49-F238E27FC236}">
                  <a16:creationId xmlns:a16="http://schemas.microsoft.com/office/drawing/2014/main" id="{92C6A6B4-7B9B-7943-971B-02B87C14D2C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73" name="Group 272">
              <a:extLst>
                <a:ext uri="{FF2B5EF4-FFF2-40B4-BE49-F238E27FC236}">
                  <a16:creationId xmlns:a16="http://schemas.microsoft.com/office/drawing/2014/main" id="{54067DB7-886F-C945-9C9D-96B3DAD007A3}"/>
                </a:ext>
              </a:extLst>
            </p:cNvPr>
            <p:cNvGrpSpPr/>
            <p:nvPr/>
          </p:nvGrpSpPr>
          <p:grpSpPr>
            <a:xfrm>
              <a:off x="616868" y="1542708"/>
              <a:ext cx="770103" cy="1598712"/>
              <a:chOff x="717550" y="1713972"/>
              <a:chExt cx="523876" cy="1026052"/>
            </a:xfrm>
          </p:grpSpPr>
          <p:sp>
            <p:nvSpPr>
              <p:cNvPr id="296" name="Rectangle 295">
                <a:extLst>
                  <a:ext uri="{FF2B5EF4-FFF2-40B4-BE49-F238E27FC236}">
                    <a16:creationId xmlns:a16="http://schemas.microsoft.com/office/drawing/2014/main" id="{18FDAA92-CEBA-1A49-8301-9157AF2D06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 name="Rectangle 296">
                <a:extLst>
                  <a:ext uri="{FF2B5EF4-FFF2-40B4-BE49-F238E27FC236}">
                    <a16:creationId xmlns:a16="http://schemas.microsoft.com/office/drawing/2014/main" id="{03967CAA-D944-3741-9863-3A23CE06B8A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 name="Rectangle 297">
                <a:extLst>
                  <a:ext uri="{FF2B5EF4-FFF2-40B4-BE49-F238E27FC236}">
                    <a16:creationId xmlns:a16="http://schemas.microsoft.com/office/drawing/2014/main" id="{48A1741F-65A6-224D-9EA7-7A25B3E7881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 name="Rectangle 298">
                <a:extLst>
                  <a:ext uri="{FF2B5EF4-FFF2-40B4-BE49-F238E27FC236}">
                    <a16:creationId xmlns:a16="http://schemas.microsoft.com/office/drawing/2014/main" id="{C6D43325-5844-FA41-8CCE-1CD3C892EEA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 name="Rectangle 299">
                <a:extLst>
                  <a:ext uri="{FF2B5EF4-FFF2-40B4-BE49-F238E27FC236}">
                    <a16:creationId xmlns:a16="http://schemas.microsoft.com/office/drawing/2014/main" id="{B3472E35-7C22-8A4C-8982-3015351938D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 name="Rectangle 300">
                <a:extLst>
                  <a:ext uri="{FF2B5EF4-FFF2-40B4-BE49-F238E27FC236}">
                    <a16:creationId xmlns:a16="http://schemas.microsoft.com/office/drawing/2014/main" id="{192080CC-1069-5F46-990C-A2C2AE48F82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 name="Rectangle 301">
                <a:extLst>
                  <a:ext uri="{FF2B5EF4-FFF2-40B4-BE49-F238E27FC236}">
                    <a16:creationId xmlns:a16="http://schemas.microsoft.com/office/drawing/2014/main" id="{74F8BB36-9CE4-5242-A552-C4EA26251DD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 name="Rectangle 302">
                <a:extLst>
                  <a:ext uri="{FF2B5EF4-FFF2-40B4-BE49-F238E27FC236}">
                    <a16:creationId xmlns:a16="http://schemas.microsoft.com/office/drawing/2014/main" id="{8CF323F3-0955-8440-A116-B63BCD7B6739}"/>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 name="Rectangle 303">
                <a:extLst>
                  <a:ext uri="{FF2B5EF4-FFF2-40B4-BE49-F238E27FC236}">
                    <a16:creationId xmlns:a16="http://schemas.microsoft.com/office/drawing/2014/main" id="{261AE043-AB75-474F-A3D5-4AEC31A3187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 name="Rectangle 304">
                <a:extLst>
                  <a:ext uri="{FF2B5EF4-FFF2-40B4-BE49-F238E27FC236}">
                    <a16:creationId xmlns:a16="http://schemas.microsoft.com/office/drawing/2014/main" id="{37ADC15E-E492-BA4B-835B-4C839BC8B16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 name="Rectangle 305">
                <a:extLst>
                  <a:ext uri="{FF2B5EF4-FFF2-40B4-BE49-F238E27FC236}">
                    <a16:creationId xmlns:a16="http://schemas.microsoft.com/office/drawing/2014/main" id="{44FDB844-0F39-F847-9E25-9D735527C35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 name="Rectangle 306">
                <a:extLst>
                  <a:ext uri="{FF2B5EF4-FFF2-40B4-BE49-F238E27FC236}">
                    <a16:creationId xmlns:a16="http://schemas.microsoft.com/office/drawing/2014/main" id="{894BC780-8372-4D46-B098-8A692647CB0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 name="Rectangle 307">
                <a:extLst>
                  <a:ext uri="{FF2B5EF4-FFF2-40B4-BE49-F238E27FC236}">
                    <a16:creationId xmlns:a16="http://schemas.microsoft.com/office/drawing/2014/main" id="{27A679F1-6274-964B-977B-FD0CC794485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 name="Rectangle 308">
                <a:extLst>
                  <a:ext uri="{FF2B5EF4-FFF2-40B4-BE49-F238E27FC236}">
                    <a16:creationId xmlns:a16="http://schemas.microsoft.com/office/drawing/2014/main" id="{53DD8284-8C58-1D45-A71C-8B4BFA5F5D8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 name="Rectangle 309">
                <a:extLst>
                  <a:ext uri="{FF2B5EF4-FFF2-40B4-BE49-F238E27FC236}">
                    <a16:creationId xmlns:a16="http://schemas.microsoft.com/office/drawing/2014/main" id="{DAE08C85-375F-704B-B866-AD28C4703D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 name="Rectangle 310">
                <a:extLst>
                  <a:ext uri="{FF2B5EF4-FFF2-40B4-BE49-F238E27FC236}">
                    <a16:creationId xmlns:a16="http://schemas.microsoft.com/office/drawing/2014/main" id="{1F0AB0A4-EF89-8045-A58C-5CC664B991A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 name="Rectangle 311">
                <a:extLst>
                  <a:ext uri="{FF2B5EF4-FFF2-40B4-BE49-F238E27FC236}">
                    <a16:creationId xmlns:a16="http://schemas.microsoft.com/office/drawing/2014/main" id="{2AC3BB5F-482F-DC43-9EF8-CF6D2316117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 name="Rectangle 312">
                <a:extLst>
                  <a:ext uri="{FF2B5EF4-FFF2-40B4-BE49-F238E27FC236}">
                    <a16:creationId xmlns:a16="http://schemas.microsoft.com/office/drawing/2014/main" id="{3D1A65ED-5577-5D46-A2A6-8390199D5AF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 name="Rectangle 313">
                <a:extLst>
                  <a:ext uri="{FF2B5EF4-FFF2-40B4-BE49-F238E27FC236}">
                    <a16:creationId xmlns:a16="http://schemas.microsoft.com/office/drawing/2014/main" id="{FBD2D75C-15BC-B045-B4FF-CBC18332E25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 name="Rectangle 314">
                <a:extLst>
                  <a:ext uri="{FF2B5EF4-FFF2-40B4-BE49-F238E27FC236}">
                    <a16:creationId xmlns:a16="http://schemas.microsoft.com/office/drawing/2014/main" id="{91DCF888-5E38-C847-A8A9-654377A0BCA7}"/>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 name="Rectangle 315">
                <a:extLst>
                  <a:ext uri="{FF2B5EF4-FFF2-40B4-BE49-F238E27FC236}">
                    <a16:creationId xmlns:a16="http://schemas.microsoft.com/office/drawing/2014/main" id="{BB328E84-33AD-024C-A335-FE2D3B332F7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4" name="Group 273">
              <a:extLst>
                <a:ext uri="{FF2B5EF4-FFF2-40B4-BE49-F238E27FC236}">
                  <a16:creationId xmlns:a16="http://schemas.microsoft.com/office/drawing/2014/main" id="{6B9D11E7-E9B8-AC48-B18B-5D99953273E1}"/>
                </a:ext>
              </a:extLst>
            </p:cNvPr>
            <p:cNvGrpSpPr/>
            <p:nvPr/>
          </p:nvGrpSpPr>
          <p:grpSpPr>
            <a:xfrm>
              <a:off x="1492714" y="1542708"/>
              <a:ext cx="770103" cy="1598712"/>
              <a:chOff x="717550" y="1713972"/>
              <a:chExt cx="523876" cy="1026052"/>
            </a:xfrm>
          </p:grpSpPr>
          <p:sp>
            <p:nvSpPr>
              <p:cNvPr id="275" name="Rectangle 274">
                <a:extLst>
                  <a:ext uri="{FF2B5EF4-FFF2-40B4-BE49-F238E27FC236}">
                    <a16:creationId xmlns:a16="http://schemas.microsoft.com/office/drawing/2014/main" id="{107EFC42-6296-EE4F-B496-3ADF81475CE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 name="Rectangle 275">
                <a:extLst>
                  <a:ext uri="{FF2B5EF4-FFF2-40B4-BE49-F238E27FC236}">
                    <a16:creationId xmlns:a16="http://schemas.microsoft.com/office/drawing/2014/main" id="{1570771C-AB34-124F-ACC3-CCAE9D4E592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 name="Rectangle 276">
                <a:extLst>
                  <a:ext uri="{FF2B5EF4-FFF2-40B4-BE49-F238E27FC236}">
                    <a16:creationId xmlns:a16="http://schemas.microsoft.com/office/drawing/2014/main" id="{B673508A-2044-B745-96D0-11DCB3957A2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 name="Rectangle 277">
                <a:extLst>
                  <a:ext uri="{FF2B5EF4-FFF2-40B4-BE49-F238E27FC236}">
                    <a16:creationId xmlns:a16="http://schemas.microsoft.com/office/drawing/2014/main" id="{6BC6EB01-B643-FF4C-8E8D-B1E8BA552FF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 name="Rectangle 278">
                <a:extLst>
                  <a:ext uri="{FF2B5EF4-FFF2-40B4-BE49-F238E27FC236}">
                    <a16:creationId xmlns:a16="http://schemas.microsoft.com/office/drawing/2014/main" id="{EAEB706D-3A98-D548-AC55-5F0E15451B1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 name="Rectangle 279">
                <a:extLst>
                  <a:ext uri="{FF2B5EF4-FFF2-40B4-BE49-F238E27FC236}">
                    <a16:creationId xmlns:a16="http://schemas.microsoft.com/office/drawing/2014/main" id="{6F37E025-494D-394C-8733-70734A7BEC5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 name="Rectangle 280">
                <a:extLst>
                  <a:ext uri="{FF2B5EF4-FFF2-40B4-BE49-F238E27FC236}">
                    <a16:creationId xmlns:a16="http://schemas.microsoft.com/office/drawing/2014/main" id="{9E074068-00B0-AF47-83BC-F2522F8F909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 name="Rectangle 281">
                <a:extLst>
                  <a:ext uri="{FF2B5EF4-FFF2-40B4-BE49-F238E27FC236}">
                    <a16:creationId xmlns:a16="http://schemas.microsoft.com/office/drawing/2014/main" id="{792FD388-CEFF-B445-82E9-D25177857EC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 name="Rectangle 282">
                <a:extLst>
                  <a:ext uri="{FF2B5EF4-FFF2-40B4-BE49-F238E27FC236}">
                    <a16:creationId xmlns:a16="http://schemas.microsoft.com/office/drawing/2014/main" id="{32E6D990-9958-B44A-BBFC-585FD532A77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 name="Rectangle 283">
                <a:extLst>
                  <a:ext uri="{FF2B5EF4-FFF2-40B4-BE49-F238E27FC236}">
                    <a16:creationId xmlns:a16="http://schemas.microsoft.com/office/drawing/2014/main" id="{47BBC84A-AEA6-614C-A46D-FE6D6B20577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 name="Rectangle 284">
                <a:extLst>
                  <a:ext uri="{FF2B5EF4-FFF2-40B4-BE49-F238E27FC236}">
                    <a16:creationId xmlns:a16="http://schemas.microsoft.com/office/drawing/2014/main" id="{C2B1895C-421A-7544-8C5D-6BFA21A7A06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 name="Rectangle 285">
                <a:extLst>
                  <a:ext uri="{FF2B5EF4-FFF2-40B4-BE49-F238E27FC236}">
                    <a16:creationId xmlns:a16="http://schemas.microsoft.com/office/drawing/2014/main" id="{2B8CA6C0-C4F9-3745-9442-909DB81BB17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 name="Rectangle 286">
                <a:extLst>
                  <a:ext uri="{FF2B5EF4-FFF2-40B4-BE49-F238E27FC236}">
                    <a16:creationId xmlns:a16="http://schemas.microsoft.com/office/drawing/2014/main" id="{CFAAB372-3505-3C44-AC67-FAD43F41B2A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 name="Rectangle 287">
                <a:extLst>
                  <a:ext uri="{FF2B5EF4-FFF2-40B4-BE49-F238E27FC236}">
                    <a16:creationId xmlns:a16="http://schemas.microsoft.com/office/drawing/2014/main" id="{59012C5B-602F-1347-80EB-86011A74F1F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 name="Rectangle 288">
                <a:extLst>
                  <a:ext uri="{FF2B5EF4-FFF2-40B4-BE49-F238E27FC236}">
                    <a16:creationId xmlns:a16="http://schemas.microsoft.com/office/drawing/2014/main" id="{697F6D71-4D77-9042-BA51-DFD40982B03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 name="Rectangle 289">
                <a:extLst>
                  <a:ext uri="{FF2B5EF4-FFF2-40B4-BE49-F238E27FC236}">
                    <a16:creationId xmlns:a16="http://schemas.microsoft.com/office/drawing/2014/main" id="{E396B82F-8341-1E46-9D27-48449755A97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 name="Rectangle 290">
                <a:extLst>
                  <a:ext uri="{FF2B5EF4-FFF2-40B4-BE49-F238E27FC236}">
                    <a16:creationId xmlns:a16="http://schemas.microsoft.com/office/drawing/2014/main" id="{D323D287-1F95-4A40-85E5-2E0F4E51CDC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 name="Rectangle 291">
                <a:extLst>
                  <a:ext uri="{FF2B5EF4-FFF2-40B4-BE49-F238E27FC236}">
                    <a16:creationId xmlns:a16="http://schemas.microsoft.com/office/drawing/2014/main" id="{61AAF23A-D5BE-D54B-AF1C-D2BCE4DE318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 name="Rectangle 292">
                <a:extLst>
                  <a:ext uri="{FF2B5EF4-FFF2-40B4-BE49-F238E27FC236}">
                    <a16:creationId xmlns:a16="http://schemas.microsoft.com/office/drawing/2014/main" id="{56A13E6B-0D6A-784B-B03B-164DD6E50C8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 name="Rectangle 293">
                <a:extLst>
                  <a:ext uri="{FF2B5EF4-FFF2-40B4-BE49-F238E27FC236}">
                    <a16:creationId xmlns:a16="http://schemas.microsoft.com/office/drawing/2014/main" id="{D11AE8E6-92C7-D946-BF49-E1FF1F1E4D4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 name="Rectangle 294">
                <a:extLst>
                  <a:ext uri="{FF2B5EF4-FFF2-40B4-BE49-F238E27FC236}">
                    <a16:creationId xmlns:a16="http://schemas.microsoft.com/office/drawing/2014/main" id="{3734194E-6EBD-7A4A-A7B8-CD7BB3A163A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cxnSp>
        <p:nvCxnSpPr>
          <p:cNvPr id="318" name="Straight Connector 317">
            <a:extLst>
              <a:ext uri="{FF2B5EF4-FFF2-40B4-BE49-F238E27FC236}">
                <a16:creationId xmlns:a16="http://schemas.microsoft.com/office/drawing/2014/main" id="{F8CDC2A1-9808-3F42-BB35-E55CBA695EDF}"/>
              </a:ext>
            </a:extLst>
          </p:cNvPr>
          <p:cNvCxnSpPr/>
          <p:nvPr/>
        </p:nvCxnSpPr>
        <p:spPr>
          <a:xfrm flipH="1">
            <a:off x="6098225" y="1327139"/>
            <a:ext cx="8107" cy="5059345"/>
          </a:xfrm>
          <a:prstGeom prst="line">
            <a:avLst/>
          </a:prstGeom>
          <a:ln w="28575" cmpd="sng">
            <a:solidFill>
              <a:schemeClr val="bg2">
                <a:lumMod val="2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19" name="TextBox 318">
            <a:extLst>
              <a:ext uri="{FF2B5EF4-FFF2-40B4-BE49-F238E27FC236}">
                <a16:creationId xmlns:a16="http://schemas.microsoft.com/office/drawing/2014/main" id="{3A1062B1-201B-8F49-B61C-DB6D3E75B78D}"/>
              </a:ext>
            </a:extLst>
          </p:cNvPr>
          <p:cNvSpPr txBox="1"/>
          <p:nvPr/>
        </p:nvSpPr>
        <p:spPr>
          <a:xfrm>
            <a:off x="495946" y="1270394"/>
            <a:ext cx="5021451" cy="461665"/>
          </a:xfrm>
          <a:prstGeom prst="rect">
            <a:avLst/>
          </a:prstGeom>
          <a:noFill/>
        </p:spPr>
        <p:txBody>
          <a:bodyPr wrap="square" rtlCol="0">
            <a:spAutoFit/>
          </a:bodyPr>
          <a:lstStyle/>
          <a:p>
            <a:pPr algn="ctr"/>
            <a:r>
              <a:rPr lang="en-US" sz="2400" b="1" dirty="0"/>
              <a:t>Partitioning Scheduling</a:t>
            </a:r>
          </a:p>
        </p:txBody>
      </p:sp>
      <p:sp>
        <p:nvSpPr>
          <p:cNvPr id="320" name="TextBox 319">
            <a:extLst>
              <a:ext uri="{FF2B5EF4-FFF2-40B4-BE49-F238E27FC236}">
                <a16:creationId xmlns:a16="http://schemas.microsoft.com/office/drawing/2014/main" id="{87602254-FF90-A640-A4A6-2EC9612D27CA}"/>
              </a:ext>
            </a:extLst>
          </p:cNvPr>
          <p:cNvSpPr txBox="1"/>
          <p:nvPr/>
        </p:nvSpPr>
        <p:spPr>
          <a:xfrm>
            <a:off x="6695268" y="1270393"/>
            <a:ext cx="5021451" cy="461665"/>
          </a:xfrm>
          <a:prstGeom prst="rect">
            <a:avLst/>
          </a:prstGeom>
          <a:noFill/>
        </p:spPr>
        <p:txBody>
          <a:bodyPr wrap="square" rtlCol="0">
            <a:spAutoFit/>
          </a:bodyPr>
          <a:lstStyle/>
          <a:p>
            <a:pPr algn="ctr"/>
            <a:r>
              <a:rPr lang="en-US" sz="2400" b="1" dirty="0"/>
              <a:t>Overlapping Scheduling</a:t>
            </a:r>
          </a:p>
        </p:txBody>
      </p:sp>
      <p:sp>
        <p:nvSpPr>
          <p:cNvPr id="322" name="Rectangle 321">
            <a:extLst>
              <a:ext uri="{FF2B5EF4-FFF2-40B4-BE49-F238E27FC236}">
                <a16:creationId xmlns:a16="http://schemas.microsoft.com/office/drawing/2014/main" id="{E8D72411-B682-F24C-A036-C88EB1B4C536}"/>
              </a:ext>
            </a:extLst>
          </p:cNvPr>
          <p:cNvSpPr/>
          <p:nvPr/>
        </p:nvSpPr>
        <p:spPr bwMode="auto">
          <a:xfrm>
            <a:off x="2195484" y="2765149"/>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 name="TextBox 2">
            <a:extLst>
              <a:ext uri="{FF2B5EF4-FFF2-40B4-BE49-F238E27FC236}">
                <a16:creationId xmlns:a16="http://schemas.microsoft.com/office/drawing/2014/main" id="{1767F3BF-B739-40C2-9D26-ABDA091481EB}"/>
              </a:ext>
            </a:extLst>
          </p:cNvPr>
          <p:cNvSpPr txBox="1"/>
          <p:nvPr/>
        </p:nvSpPr>
        <p:spPr>
          <a:xfrm>
            <a:off x="411804" y="1781783"/>
            <a:ext cx="52886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flux mini submit –N 2 –n 6 ./</a:t>
            </a:r>
            <a:r>
              <a:rPr lang="en-US" dirty="0" err="1"/>
              <a:t>compute.py</a:t>
            </a:r>
            <a:endParaRPr lang="en-US" dirty="0"/>
          </a:p>
        </p:txBody>
      </p:sp>
      <p:sp>
        <p:nvSpPr>
          <p:cNvPr id="317" name="TextBox 316">
            <a:extLst>
              <a:ext uri="{FF2B5EF4-FFF2-40B4-BE49-F238E27FC236}">
                <a16:creationId xmlns:a16="http://schemas.microsoft.com/office/drawing/2014/main" id="{D287EB33-DBD1-443B-940E-8D16F5CE497D}"/>
              </a:ext>
            </a:extLst>
          </p:cNvPr>
          <p:cNvSpPr txBox="1"/>
          <p:nvPr/>
        </p:nvSpPr>
        <p:spPr>
          <a:xfrm>
            <a:off x="6507803" y="1781782"/>
            <a:ext cx="52886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flux mini submit –N 3 –n 6 ./</a:t>
            </a:r>
            <a:r>
              <a:rPr lang="en-US" dirty="0" err="1"/>
              <a:t>compute.py</a:t>
            </a:r>
            <a:endParaRPr lang="en-US" dirty="0"/>
          </a:p>
        </p:txBody>
      </p:sp>
      <p:sp>
        <p:nvSpPr>
          <p:cNvPr id="327" name="Rectangle 326">
            <a:extLst>
              <a:ext uri="{FF2B5EF4-FFF2-40B4-BE49-F238E27FC236}">
                <a16:creationId xmlns:a16="http://schemas.microsoft.com/office/drawing/2014/main" id="{266FE5FD-4DD9-0949-B77E-8891EAD811DC}"/>
              </a:ext>
            </a:extLst>
          </p:cNvPr>
          <p:cNvSpPr/>
          <p:nvPr/>
        </p:nvSpPr>
        <p:spPr bwMode="auto">
          <a:xfrm>
            <a:off x="2203420" y="3944806"/>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8" name="Rectangle 327">
            <a:extLst>
              <a:ext uri="{FF2B5EF4-FFF2-40B4-BE49-F238E27FC236}">
                <a16:creationId xmlns:a16="http://schemas.microsoft.com/office/drawing/2014/main" id="{B3DEEAD4-EFE4-7840-A8AF-0889F34A177B}"/>
              </a:ext>
            </a:extLst>
          </p:cNvPr>
          <p:cNvSpPr/>
          <p:nvPr/>
        </p:nvSpPr>
        <p:spPr bwMode="auto">
          <a:xfrm>
            <a:off x="2195484" y="5123888"/>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9" name="Rectangle 328">
            <a:extLst>
              <a:ext uri="{FF2B5EF4-FFF2-40B4-BE49-F238E27FC236}">
                <a16:creationId xmlns:a16="http://schemas.microsoft.com/office/drawing/2014/main" id="{54333F17-EE28-AC4C-869C-A7E7E694CA3F}"/>
              </a:ext>
            </a:extLst>
          </p:cNvPr>
          <p:cNvSpPr/>
          <p:nvPr/>
        </p:nvSpPr>
        <p:spPr bwMode="auto">
          <a:xfrm>
            <a:off x="310852" y="2765149"/>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0" name="Rectangle 329">
            <a:extLst>
              <a:ext uri="{FF2B5EF4-FFF2-40B4-BE49-F238E27FC236}">
                <a16:creationId xmlns:a16="http://schemas.microsoft.com/office/drawing/2014/main" id="{EF8DF68D-4256-EE44-BB68-9008094EFB8A}"/>
              </a:ext>
            </a:extLst>
          </p:cNvPr>
          <p:cNvSpPr/>
          <p:nvPr/>
        </p:nvSpPr>
        <p:spPr bwMode="auto">
          <a:xfrm>
            <a:off x="318788" y="3944806"/>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1" name="Rectangle 330">
            <a:extLst>
              <a:ext uri="{FF2B5EF4-FFF2-40B4-BE49-F238E27FC236}">
                <a16:creationId xmlns:a16="http://schemas.microsoft.com/office/drawing/2014/main" id="{F2755A59-2740-564D-8028-74016686D027}"/>
              </a:ext>
            </a:extLst>
          </p:cNvPr>
          <p:cNvSpPr/>
          <p:nvPr/>
        </p:nvSpPr>
        <p:spPr bwMode="auto">
          <a:xfrm>
            <a:off x="310852" y="5123888"/>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1" name="Rectangle 320">
            <a:extLst>
              <a:ext uri="{FF2B5EF4-FFF2-40B4-BE49-F238E27FC236}">
                <a16:creationId xmlns:a16="http://schemas.microsoft.com/office/drawing/2014/main" id="{36FC30A2-00D0-0D40-8482-ADAFB823D563}"/>
              </a:ext>
            </a:extLst>
          </p:cNvPr>
          <p:cNvSpPr/>
          <p:nvPr/>
        </p:nvSpPr>
        <p:spPr bwMode="auto">
          <a:xfrm>
            <a:off x="6409678" y="3951223"/>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3" name="Rectangle 322">
            <a:extLst>
              <a:ext uri="{FF2B5EF4-FFF2-40B4-BE49-F238E27FC236}">
                <a16:creationId xmlns:a16="http://schemas.microsoft.com/office/drawing/2014/main" id="{E10945F2-5ED0-BC4F-B993-B95A879AC584}"/>
              </a:ext>
            </a:extLst>
          </p:cNvPr>
          <p:cNvSpPr/>
          <p:nvPr/>
        </p:nvSpPr>
        <p:spPr bwMode="auto">
          <a:xfrm>
            <a:off x="8291671" y="3944806"/>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4" name="Rectangle 323">
            <a:extLst>
              <a:ext uri="{FF2B5EF4-FFF2-40B4-BE49-F238E27FC236}">
                <a16:creationId xmlns:a16="http://schemas.microsoft.com/office/drawing/2014/main" id="{4E6B86DD-2DA1-6945-9909-165D3D5F3381}"/>
              </a:ext>
            </a:extLst>
          </p:cNvPr>
          <p:cNvSpPr/>
          <p:nvPr/>
        </p:nvSpPr>
        <p:spPr bwMode="auto">
          <a:xfrm>
            <a:off x="10176846" y="3951223"/>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5" name="Rectangle 324">
            <a:extLst>
              <a:ext uri="{FF2B5EF4-FFF2-40B4-BE49-F238E27FC236}">
                <a16:creationId xmlns:a16="http://schemas.microsoft.com/office/drawing/2014/main" id="{F24A5ED2-3327-CD4F-9E2C-BB148E3DB577}"/>
              </a:ext>
            </a:extLst>
          </p:cNvPr>
          <p:cNvSpPr/>
          <p:nvPr/>
        </p:nvSpPr>
        <p:spPr bwMode="auto">
          <a:xfrm>
            <a:off x="6409678" y="2766052"/>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6" name="Rectangle 325">
            <a:extLst>
              <a:ext uri="{FF2B5EF4-FFF2-40B4-BE49-F238E27FC236}">
                <a16:creationId xmlns:a16="http://schemas.microsoft.com/office/drawing/2014/main" id="{09C9485D-89FE-A740-8BBF-20C729F251FA}"/>
              </a:ext>
            </a:extLst>
          </p:cNvPr>
          <p:cNvSpPr/>
          <p:nvPr/>
        </p:nvSpPr>
        <p:spPr bwMode="auto">
          <a:xfrm>
            <a:off x="8291671" y="2759635"/>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2" name="Rectangle 331">
            <a:extLst>
              <a:ext uri="{FF2B5EF4-FFF2-40B4-BE49-F238E27FC236}">
                <a16:creationId xmlns:a16="http://schemas.microsoft.com/office/drawing/2014/main" id="{ABA46226-79BE-E14D-98E0-9CB61F6C3640}"/>
              </a:ext>
            </a:extLst>
          </p:cNvPr>
          <p:cNvSpPr/>
          <p:nvPr/>
        </p:nvSpPr>
        <p:spPr bwMode="auto">
          <a:xfrm>
            <a:off x="10176846" y="2766052"/>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Tree>
    <p:extLst>
      <p:ext uri="{BB962C8B-B14F-4D97-AF65-F5344CB8AC3E}">
        <p14:creationId xmlns:p14="http://schemas.microsoft.com/office/powerpoint/2010/main" val="35566632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 Partitioning vs Overlapping Scheduling - CLI</a:t>
            </a:r>
            <a:endParaRPr lang="en-US" dirty="0"/>
          </a:p>
        </p:txBody>
      </p:sp>
      <p:grpSp>
        <p:nvGrpSpPr>
          <p:cNvPr id="41" name="Group 40">
            <a:extLst>
              <a:ext uri="{FF2B5EF4-FFF2-40B4-BE49-F238E27FC236}">
                <a16:creationId xmlns:a16="http://schemas.microsoft.com/office/drawing/2014/main" id="{3AE3A793-5005-1747-8FF4-9118D7570997}"/>
              </a:ext>
            </a:extLst>
          </p:cNvPr>
          <p:cNvGrpSpPr/>
          <p:nvPr/>
        </p:nvGrpSpPr>
        <p:grpSpPr>
          <a:xfrm>
            <a:off x="305517" y="2749349"/>
            <a:ext cx="1755758" cy="3528861"/>
            <a:chOff x="528188" y="1469097"/>
            <a:chExt cx="1811600" cy="1747197"/>
          </a:xfrm>
        </p:grpSpPr>
        <p:sp>
          <p:nvSpPr>
            <p:cNvPr id="42" name="Rectangle 41">
              <a:extLst>
                <a:ext uri="{FF2B5EF4-FFF2-40B4-BE49-F238E27FC236}">
                  <a16:creationId xmlns:a16="http://schemas.microsoft.com/office/drawing/2014/main" id="{49977037-D20C-3B40-B52B-8863194D222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43" name="Group 42">
              <a:extLst>
                <a:ext uri="{FF2B5EF4-FFF2-40B4-BE49-F238E27FC236}">
                  <a16:creationId xmlns:a16="http://schemas.microsoft.com/office/drawing/2014/main" id="{E985ACAB-E4C0-F843-8911-93995750D111}"/>
                </a:ext>
              </a:extLst>
            </p:cNvPr>
            <p:cNvGrpSpPr/>
            <p:nvPr/>
          </p:nvGrpSpPr>
          <p:grpSpPr>
            <a:xfrm>
              <a:off x="616868" y="1542708"/>
              <a:ext cx="770103" cy="1598712"/>
              <a:chOff x="717550" y="1713972"/>
              <a:chExt cx="523876" cy="1026052"/>
            </a:xfrm>
          </p:grpSpPr>
          <p:sp>
            <p:nvSpPr>
              <p:cNvPr id="66" name="Rectangle 65">
                <a:extLst>
                  <a:ext uri="{FF2B5EF4-FFF2-40B4-BE49-F238E27FC236}">
                    <a16:creationId xmlns:a16="http://schemas.microsoft.com/office/drawing/2014/main" id="{4C5814B2-27DE-1746-8208-014B277E672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290E5A19-3C2A-0545-879B-9E3287F2771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E4CBCB5A-9478-9043-BDCF-EBFACC4E4CA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9" name="Rectangle 68">
                <a:extLst>
                  <a:ext uri="{FF2B5EF4-FFF2-40B4-BE49-F238E27FC236}">
                    <a16:creationId xmlns:a16="http://schemas.microsoft.com/office/drawing/2014/main" id="{B5274A57-3E59-274C-A9D5-E1D111665DD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Rectangle 69">
                <a:extLst>
                  <a:ext uri="{FF2B5EF4-FFF2-40B4-BE49-F238E27FC236}">
                    <a16:creationId xmlns:a16="http://schemas.microsoft.com/office/drawing/2014/main" id="{F7224799-4695-E34C-92A0-5CD1660AB66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1" name="Rectangle 70">
                <a:extLst>
                  <a:ext uri="{FF2B5EF4-FFF2-40B4-BE49-F238E27FC236}">
                    <a16:creationId xmlns:a16="http://schemas.microsoft.com/office/drawing/2014/main" id="{95BAEA9A-4757-0548-AE64-DD9CC50F87A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2" name="Rectangle 71">
                <a:extLst>
                  <a:ext uri="{FF2B5EF4-FFF2-40B4-BE49-F238E27FC236}">
                    <a16:creationId xmlns:a16="http://schemas.microsoft.com/office/drawing/2014/main" id="{9CA89213-DC3A-EA43-A370-E80FC13729D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3" name="Rectangle 72">
                <a:extLst>
                  <a:ext uri="{FF2B5EF4-FFF2-40B4-BE49-F238E27FC236}">
                    <a16:creationId xmlns:a16="http://schemas.microsoft.com/office/drawing/2014/main" id="{C64B1955-05BB-344F-AFC7-D594CAA4561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4" name="Rectangle 73">
                <a:extLst>
                  <a:ext uri="{FF2B5EF4-FFF2-40B4-BE49-F238E27FC236}">
                    <a16:creationId xmlns:a16="http://schemas.microsoft.com/office/drawing/2014/main" id="{9202D607-A377-F94E-BC74-44D95FF9886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5" name="Rectangle 74">
                <a:extLst>
                  <a:ext uri="{FF2B5EF4-FFF2-40B4-BE49-F238E27FC236}">
                    <a16:creationId xmlns:a16="http://schemas.microsoft.com/office/drawing/2014/main" id="{4FDB10CE-F9FC-8A40-805A-91FCD514DB0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Rectangle 75">
                <a:extLst>
                  <a:ext uri="{FF2B5EF4-FFF2-40B4-BE49-F238E27FC236}">
                    <a16:creationId xmlns:a16="http://schemas.microsoft.com/office/drawing/2014/main" id="{2D1375C1-941D-0046-9F03-36D0D365BBC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Rectangle 76">
                <a:extLst>
                  <a:ext uri="{FF2B5EF4-FFF2-40B4-BE49-F238E27FC236}">
                    <a16:creationId xmlns:a16="http://schemas.microsoft.com/office/drawing/2014/main" id="{ED14A2B3-0679-A94F-B230-25C889CC2E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Rectangle 77">
                <a:extLst>
                  <a:ext uri="{FF2B5EF4-FFF2-40B4-BE49-F238E27FC236}">
                    <a16:creationId xmlns:a16="http://schemas.microsoft.com/office/drawing/2014/main" id="{93012E2D-D6C1-2347-8570-A039B91D2F1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9" name="Rectangle 78">
                <a:extLst>
                  <a:ext uri="{FF2B5EF4-FFF2-40B4-BE49-F238E27FC236}">
                    <a16:creationId xmlns:a16="http://schemas.microsoft.com/office/drawing/2014/main" id="{725076A1-7D8C-164B-89E9-80CB4A63E3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0" name="Rectangle 79">
                <a:extLst>
                  <a:ext uri="{FF2B5EF4-FFF2-40B4-BE49-F238E27FC236}">
                    <a16:creationId xmlns:a16="http://schemas.microsoft.com/office/drawing/2014/main" id="{B65AF4B7-9B36-834D-86E2-4036465EFC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1" name="Rectangle 80">
                <a:extLst>
                  <a:ext uri="{FF2B5EF4-FFF2-40B4-BE49-F238E27FC236}">
                    <a16:creationId xmlns:a16="http://schemas.microsoft.com/office/drawing/2014/main" id="{DB3E4B84-E0D8-9247-8942-4FEC923D95E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2" name="Rectangle 81">
                <a:extLst>
                  <a:ext uri="{FF2B5EF4-FFF2-40B4-BE49-F238E27FC236}">
                    <a16:creationId xmlns:a16="http://schemas.microsoft.com/office/drawing/2014/main" id="{47B474EB-E000-4444-B72B-ED6D62A2BDD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Rectangle 82">
                <a:extLst>
                  <a:ext uri="{FF2B5EF4-FFF2-40B4-BE49-F238E27FC236}">
                    <a16:creationId xmlns:a16="http://schemas.microsoft.com/office/drawing/2014/main" id="{04D3602E-F7FD-EB48-94AB-D04E4414A3B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4" name="Rectangle 83">
                <a:extLst>
                  <a:ext uri="{FF2B5EF4-FFF2-40B4-BE49-F238E27FC236}">
                    <a16:creationId xmlns:a16="http://schemas.microsoft.com/office/drawing/2014/main" id="{B0AFB314-FDD6-7749-BC27-5D9D84105BC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5" name="Rectangle 84">
                <a:extLst>
                  <a:ext uri="{FF2B5EF4-FFF2-40B4-BE49-F238E27FC236}">
                    <a16:creationId xmlns:a16="http://schemas.microsoft.com/office/drawing/2014/main" id="{ABEABD07-EABB-FD41-9F93-D1BD67A22BAA}"/>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6" name="Rectangle 85">
                <a:extLst>
                  <a:ext uri="{FF2B5EF4-FFF2-40B4-BE49-F238E27FC236}">
                    <a16:creationId xmlns:a16="http://schemas.microsoft.com/office/drawing/2014/main" id="{EC3C07DA-ACBD-D84F-8EE8-AA5F1B3EBF5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44" name="Group 43">
              <a:extLst>
                <a:ext uri="{FF2B5EF4-FFF2-40B4-BE49-F238E27FC236}">
                  <a16:creationId xmlns:a16="http://schemas.microsoft.com/office/drawing/2014/main" id="{665E0A99-9557-0441-AA9D-9B48AE224707}"/>
                </a:ext>
              </a:extLst>
            </p:cNvPr>
            <p:cNvGrpSpPr/>
            <p:nvPr/>
          </p:nvGrpSpPr>
          <p:grpSpPr>
            <a:xfrm>
              <a:off x="1492714" y="1542708"/>
              <a:ext cx="770103" cy="1598712"/>
              <a:chOff x="717550" y="1713972"/>
              <a:chExt cx="523876" cy="1026052"/>
            </a:xfrm>
          </p:grpSpPr>
          <p:sp>
            <p:nvSpPr>
              <p:cNvPr id="45" name="Rectangle 44">
                <a:extLst>
                  <a:ext uri="{FF2B5EF4-FFF2-40B4-BE49-F238E27FC236}">
                    <a16:creationId xmlns:a16="http://schemas.microsoft.com/office/drawing/2014/main" id="{AF90068F-C624-9F42-A8F0-4C611068CD3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4F32903C-14B9-7B46-82EE-5F3A2C89763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150CA625-7562-C147-B2F1-598FDC75D8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E2E73EBB-FD8E-A941-9476-F6FFE12AA6A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096AA2DD-EEA9-A84A-8D95-AC2EF76C53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C39F0B6-C0D0-694B-9519-6E0A053AB85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5DC0BBB1-786A-1546-B634-7A0DE7105120}"/>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4EDFF5F9-C369-1E4F-B2E9-BB7831A466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Rectangle 52">
                <a:extLst>
                  <a:ext uri="{FF2B5EF4-FFF2-40B4-BE49-F238E27FC236}">
                    <a16:creationId xmlns:a16="http://schemas.microsoft.com/office/drawing/2014/main" id="{66ED877C-5BEB-D148-9947-992D9F2F907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4" name="Rectangle 53">
                <a:extLst>
                  <a:ext uri="{FF2B5EF4-FFF2-40B4-BE49-F238E27FC236}">
                    <a16:creationId xmlns:a16="http://schemas.microsoft.com/office/drawing/2014/main" id="{F775C875-C828-1542-BA49-DC0D659EC3A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5" name="Rectangle 54">
                <a:extLst>
                  <a:ext uri="{FF2B5EF4-FFF2-40B4-BE49-F238E27FC236}">
                    <a16:creationId xmlns:a16="http://schemas.microsoft.com/office/drawing/2014/main" id="{40D5FD88-D929-A840-B46F-1727EEB004C9}"/>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6" name="Rectangle 55">
                <a:extLst>
                  <a:ext uri="{FF2B5EF4-FFF2-40B4-BE49-F238E27FC236}">
                    <a16:creationId xmlns:a16="http://schemas.microsoft.com/office/drawing/2014/main" id="{5068E531-82EE-964B-88A3-805B5FA6BFB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7" name="Rectangle 56">
                <a:extLst>
                  <a:ext uri="{FF2B5EF4-FFF2-40B4-BE49-F238E27FC236}">
                    <a16:creationId xmlns:a16="http://schemas.microsoft.com/office/drawing/2014/main" id="{DB22B9B0-A833-4A48-9137-B6EEA20BA69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8" name="Rectangle 57">
                <a:extLst>
                  <a:ext uri="{FF2B5EF4-FFF2-40B4-BE49-F238E27FC236}">
                    <a16:creationId xmlns:a16="http://schemas.microsoft.com/office/drawing/2014/main" id="{02EA7A4C-A848-524A-904E-0705E6AD192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9" name="Rectangle 58">
                <a:extLst>
                  <a:ext uri="{FF2B5EF4-FFF2-40B4-BE49-F238E27FC236}">
                    <a16:creationId xmlns:a16="http://schemas.microsoft.com/office/drawing/2014/main" id="{C6CBF3E1-CCF3-BC4B-A8D2-63580A602BD9}"/>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0" name="Rectangle 59">
                <a:extLst>
                  <a:ext uri="{FF2B5EF4-FFF2-40B4-BE49-F238E27FC236}">
                    <a16:creationId xmlns:a16="http://schemas.microsoft.com/office/drawing/2014/main" id="{DF06EBDD-B0E7-EB41-BBAF-CCDD255CF1F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1" name="Rectangle 60">
                <a:extLst>
                  <a:ext uri="{FF2B5EF4-FFF2-40B4-BE49-F238E27FC236}">
                    <a16:creationId xmlns:a16="http://schemas.microsoft.com/office/drawing/2014/main" id="{615703BD-2F6A-7A42-8649-E4E3A2CDE03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Rectangle 61">
                <a:extLst>
                  <a:ext uri="{FF2B5EF4-FFF2-40B4-BE49-F238E27FC236}">
                    <a16:creationId xmlns:a16="http://schemas.microsoft.com/office/drawing/2014/main" id="{0C47F9D2-D348-A648-8093-C817D5FE3A6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Rectangle 62">
                <a:extLst>
                  <a:ext uri="{FF2B5EF4-FFF2-40B4-BE49-F238E27FC236}">
                    <a16:creationId xmlns:a16="http://schemas.microsoft.com/office/drawing/2014/main" id="{3E670C92-D2ED-6948-9DDE-1E9F02E68EA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Rectangle 63">
                <a:extLst>
                  <a:ext uri="{FF2B5EF4-FFF2-40B4-BE49-F238E27FC236}">
                    <a16:creationId xmlns:a16="http://schemas.microsoft.com/office/drawing/2014/main" id="{CAFC52E4-8E9D-AE4B-A6B4-6A2BB934F92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Rectangle 64">
                <a:extLst>
                  <a:ext uri="{FF2B5EF4-FFF2-40B4-BE49-F238E27FC236}">
                    <a16:creationId xmlns:a16="http://schemas.microsoft.com/office/drawing/2014/main" id="{365EAC47-EDF9-CE4C-977E-D534A45345E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87" name="Group 86">
            <a:extLst>
              <a:ext uri="{FF2B5EF4-FFF2-40B4-BE49-F238E27FC236}">
                <a16:creationId xmlns:a16="http://schemas.microsoft.com/office/drawing/2014/main" id="{234F0023-508B-664B-9BCB-8DB2BD003FA6}"/>
              </a:ext>
            </a:extLst>
          </p:cNvPr>
          <p:cNvGrpSpPr/>
          <p:nvPr/>
        </p:nvGrpSpPr>
        <p:grpSpPr>
          <a:xfrm>
            <a:off x="2190692" y="2749349"/>
            <a:ext cx="1755758" cy="3528861"/>
            <a:chOff x="528188" y="1469097"/>
            <a:chExt cx="1811600" cy="1747197"/>
          </a:xfrm>
        </p:grpSpPr>
        <p:sp>
          <p:nvSpPr>
            <p:cNvPr id="88" name="Rectangle 87">
              <a:extLst>
                <a:ext uri="{FF2B5EF4-FFF2-40B4-BE49-F238E27FC236}">
                  <a16:creationId xmlns:a16="http://schemas.microsoft.com/office/drawing/2014/main" id="{553C27DD-04C4-5348-BC3D-2E90211702F7}"/>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89" name="Group 88">
              <a:extLst>
                <a:ext uri="{FF2B5EF4-FFF2-40B4-BE49-F238E27FC236}">
                  <a16:creationId xmlns:a16="http://schemas.microsoft.com/office/drawing/2014/main" id="{8548F315-1146-CD4A-8B1A-A5B9918B5D89}"/>
                </a:ext>
              </a:extLst>
            </p:cNvPr>
            <p:cNvGrpSpPr/>
            <p:nvPr/>
          </p:nvGrpSpPr>
          <p:grpSpPr>
            <a:xfrm>
              <a:off x="616868" y="1542708"/>
              <a:ext cx="770103" cy="1598712"/>
              <a:chOff x="717550" y="1713972"/>
              <a:chExt cx="523876" cy="1026052"/>
            </a:xfrm>
          </p:grpSpPr>
          <p:sp>
            <p:nvSpPr>
              <p:cNvPr id="112" name="Rectangle 111">
                <a:extLst>
                  <a:ext uri="{FF2B5EF4-FFF2-40B4-BE49-F238E27FC236}">
                    <a16:creationId xmlns:a16="http://schemas.microsoft.com/office/drawing/2014/main" id="{BDBF23BE-5FEC-FB49-A5ED-E5405FB3C2A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3" name="Rectangle 112">
                <a:extLst>
                  <a:ext uri="{FF2B5EF4-FFF2-40B4-BE49-F238E27FC236}">
                    <a16:creationId xmlns:a16="http://schemas.microsoft.com/office/drawing/2014/main" id="{C3BE4716-C1B0-AF42-90E3-5781B759730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4" name="Rectangle 113">
                <a:extLst>
                  <a:ext uri="{FF2B5EF4-FFF2-40B4-BE49-F238E27FC236}">
                    <a16:creationId xmlns:a16="http://schemas.microsoft.com/office/drawing/2014/main" id="{4A41F4E5-53C0-EC47-B5A4-69D29A1CA19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5" name="Rectangle 114">
                <a:extLst>
                  <a:ext uri="{FF2B5EF4-FFF2-40B4-BE49-F238E27FC236}">
                    <a16:creationId xmlns:a16="http://schemas.microsoft.com/office/drawing/2014/main" id="{99FD71B6-1AE6-B44E-9327-94FCE0EA96E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6" name="Rectangle 115">
                <a:extLst>
                  <a:ext uri="{FF2B5EF4-FFF2-40B4-BE49-F238E27FC236}">
                    <a16:creationId xmlns:a16="http://schemas.microsoft.com/office/drawing/2014/main" id="{CAACDAFC-CC5A-ED4C-A0E6-0634E9DED6D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7" name="Rectangle 116">
                <a:extLst>
                  <a:ext uri="{FF2B5EF4-FFF2-40B4-BE49-F238E27FC236}">
                    <a16:creationId xmlns:a16="http://schemas.microsoft.com/office/drawing/2014/main" id="{A2605883-18C2-F34B-88D8-31521445C25E}"/>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8" name="Rectangle 117">
                <a:extLst>
                  <a:ext uri="{FF2B5EF4-FFF2-40B4-BE49-F238E27FC236}">
                    <a16:creationId xmlns:a16="http://schemas.microsoft.com/office/drawing/2014/main" id="{D98B5AF9-E038-BE45-9AE4-5FA9460D524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9" name="Rectangle 118">
                <a:extLst>
                  <a:ext uri="{FF2B5EF4-FFF2-40B4-BE49-F238E27FC236}">
                    <a16:creationId xmlns:a16="http://schemas.microsoft.com/office/drawing/2014/main" id="{EE5C620E-3401-4148-8F94-851BCE1713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0" name="Rectangle 119">
                <a:extLst>
                  <a:ext uri="{FF2B5EF4-FFF2-40B4-BE49-F238E27FC236}">
                    <a16:creationId xmlns:a16="http://schemas.microsoft.com/office/drawing/2014/main" id="{ED04E38B-E066-5C40-BEAD-40928C22020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1" name="Rectangle 120">
                <a:extLst>
                  <a:ext uri="{FF2B5EF4-FFF2-40B4-BE49-F238E27FC236}">
                    <a16:creationId xmlns:a16="http://schemas.microsoft.com/office/drawing/2014/main" id="{D64C78B2-0396-9042-B06B-99DE6116C5B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2" name="Rectangle 121">
                <a:extLst>
                  <a:ext uri="{FF2B5EF4-FFF2-40B4-BE49-F238E27FC236}">
                    <a16:creationId xmlns:a16="http://schemas.microsoft.com/office/drawing/2014/main" id="{E39E6149-D810-CA46-9500-AC97EE303B6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3" name="Rectangle 122">
                <a:extLst>
                  <a:ext uri="{FF2B5EF4-FFF2-40B4-BE49-F238E27FC236}">
                    <a16:creationId xmlns:a16="http://schemas.microsoft.com/office/drawing/2014/main" id="{ECF76540-92B6-7847-B8BB-C6AF3AB6E1A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4" name="Rectangle 123">
                <a:extLst>
                  <a:ext uri="{FF2B5EF4-FFF2-40B4-BE49-F238E27FC236}">
                    <a16:creationId xmlns:a16="http://schemas.microsoft.com/office/drawing/2014/main" id="{013498B6-A92F-4343-8DB2-F1FF40069289}"/>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5" name="Rectangle 124">
                <a:extLst>
                  <a:ext uri="{FF2B5EF4-FFF2-40B4-BE49-F238E27FC236}">
                    <a16:creationId xmlns:a16="http://schemas.microsoft.com/office/drawing/2014/main" id="{467F2C5C-B29D-1340-8FB4-FD3F48EE82D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6" name="Rectangle 125">
                <a:extLst>
                  <a:ext uri="{FF2B5EF4-FFF2-40B4-BE49-F238E27FC236}">
                    <a16:creationId xmlns:a16="http://schemas.microsoft.com/office/drawing/2014/main" id="{9F54A1F6-4C71-D74D-99D3-AFDE3682C34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7" name="Rectangle 126">
                <a:extLst>
                  <a:ext uri="{FF2B5EF4-FFF2-40B4-BE49-F238E27FC236}">
                    <a16:creationId xmlns:a16="http://schemas.microsoft.com/office/drawing/2014/main" id="{C21501CB-A00E-FA44-8E34-DA8E1245CC6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8" name="Rectangle 127">
                <a:extLst>
                  <a:ext uri="{FF2B5EF4-FFF2-40B4-BE49-F238E27FC236}">
                    <a16:creationId xmlns:a16="http://schemas.microsoft.com/office/drawing/2014/main" id="{EE6DB1A9-062A-8C4B-9400-F6409E0EE05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9" name="Rectangle 128">
                <a:extLst>
                  <a:ext uri="{FF2B5EF4-FFF2-40B4-BE49-F238E27FC236}">
                    <a16:creationId xmlns:a16="http://schemas.microsoft.com/office/drawing/2014/main" id="{92525EAF-38CD-CB46-8F09-D6A46EE4ABD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0" name="Rectangle 129">
                <a:extLst>
                  <a:ext uri="{FF2B5EF4-FFF2-40B4-BE49-F238E27FC236}">
                    <a16:creationId xmlns:a16="http://schemas.microsoft.com/office/drawing/2014/main" id="{282BA73E-6EF6-1444-93BC-0EE810F0D58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1" name="Rectangle 130">
                <a:extLst>
                  <a:ext uri="{FF2B5EF4-FFF2-40B4-BE49-F238E27FC236}">
                    <a16:creationId xmlns:a16="http://schemas.microsoft.com/office/drawing/2014/main" id="{DB52BFD7-25F2-E04A-AAB2-4DC6BDDDAAB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2" name="Rectangle 131">
                <a:extLst>
                  <a:ext uri="{FF2B5EF4-FFF2-40B4-BE49-F238E27FC236}">
                    <a16:creationId xmlns:a16="http://schemas.microsoft.com/office/drawing/2014/main" id="{C1EC76D5-8484-B44D-A3ED-E274634BF7D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90" name="Group 89">
              <a:extLst>
                <a:ext uri="{FF2B5EF4-FFF2-40B4-BE49-F238E27FC236}">
                  <a16:creationId xmlns:a16="http://schemas.microsoft.com/office/drawing/2014/main" id="{38265226-0DD5-CC46-81F3-3606E396B8B5}"/>
                </a:ext>
              </a:extLst>
            </p:cNvPr>
            <p:cNvGrpSpPr/>
            <p:nvPr/>
          </p:nvGrpSpPr>
          <p:grpSpPr>
            <a:xfrm>
              <a:off x="1492714" y="1542708"/>
              <a:ext cx="770103" cy="1598712"/>
              <a:chOff x="717550" y="1713972"/>
              <a:chExt cx="523876" cy="1026052"/>
            </a:xfrm>
          </p:grpSpPr>
          <p:sp>
            <p:nvSpPr>
              <p:cNvPr id="91" name="Rectangle 90">
                <a:extLst>
                  <a:ext uri="{FF2B5EF4-FFF2-40B4-BE49-F238E27FC236}">
                    <a16:creationId xmlns:a16="http://schemas.microsoft.com/office/drawing/2014/main" id="{65C6F45C-247B-A747-8D98-7657075B036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2" name="Rectangle 91">
                <a:extLst>
                  <a:ext uri="{FF2B5EF4-FFF2-40B4-BE49-F238E27FC236}">
                    <a16:creationId xmlns:a16="http://schemas.microsoft.com/office/drawing/2014/main" id="{F3DC9D3C-D913-9546-B867-0406A57F4F7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Rectangle 92">
                <a:extLst>
                  <a:ext uri="{FF2B5EF4-FFF2-40B4-BE49-F238E27FC236}">
                    <a16:creationId xmlns:a16="http://schemas.microsoft.com/office/drawing/2014/main" id="{7ED78CAB-69FF-2046-AC0B-2B17883B0F1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4" name="Rectangle 93">
                <a:extLst>
                  <a:ext uri="{FF2B5EF4-FFF2-40B4-BE49-F238E27FC236}">
                    <a16:creationId xmlns:a16="http://schemas.microsoft.com/office/drawing/2014/main" id="{5C233BD5-F0B2-0248-BEF6-4A3E9CBF929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5" name="Rectangle 94">
                <a:extLst>
                  <a:ext uri="{FF2B5EF4-FFF2-40B4-BE49-F238E27FC236}">
                    <a16:creationId xmlns:a16="http://schemas.microsoft.com/office/drawing/2014/main" id="{35296D59-4435-9E47-9C57-DC87C03DFF0D}"/>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Rectangle 95">
                <a:extLst>
                  <a:ext uri="{FF2B5EF4-FFF2-40B4-BE49-F238E27FC236}">
                    <a16:creationId xmlns:a16="http://schemas.microsoft.com/office/drawing/2014/main" id="{6765A6BB-93E5-F143-8014-EE5C550F6AA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7" name="Rectangle 96">
                <a:extLst>
                  <a:ext uri="{FF2B5EF4-FFF2-40B4-BE49-F238E27FC236}">
                    <a16:creationId xmlns:a16="http://schemas.microsoft.com/office/drawing/2014/main" id="{0B9BF799-46B5-3C47-8D03-0467B19F5B0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Rectangle 97">
                <a:extLst>
                  <a:ext uri="{FF2B5EF4-FFF2-40B4-BE49-F238E27FC236}">
                    <a16:creationId xmlns:a16="http://schemas.microsoft.com/office/drawing/2014/main" id="{61169895-569E-DB4E-A8A1-4DA20FD90A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9" name="Rectangle 98">
                <a:extLst>
                  <a:ext uri="{FF2B5EF4-FFF2-40B4-BE49-F238E27FC236}">
                    <a16:creationId xmlns:a16="http://schemas.microsoft.com/office/drawing/2014/main" id="{F338A818-64BE-7345-B0DB-D274A79E522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0" name="Rectangle 99">
                <a:extLst>
                  <a:ext uri="{FF2B5EF4-FFF2-40B4-BE49-F238E27FC236}">
                    <a16:creationId xmlns:a16="http://schemas.microsoft.com/office/drawing/2014/main" id="{08140298-B961-B44B-BFB1-9DF88A3FA53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1" name="Rectangle 100">
                <a:extLst>
                  <a:ext uri="{FF2B5EF4-FFF2-40B4-BE49-F238E27FC236}">
                    <a16:creationId xmlns:a16="http://schemas.microsoft.com/office/drawing/2014/main" id="{D5C4D55F-1B8B-114F-A710-8FADA76C50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2" name="Rectangle 101">
                <a:extLst>
                  <a:ext uri="{FF2B5EF4-FFF2-40B4-BE49-F238E27FC236}">
                    <a16:creationId xmlns:a16="http://schemas.microsoft.com/office/drawing/2014/main" id="{0022ABA1-F0CD-CF49-B63A-389A4AF601E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3" name="Rectangle 102">
                <a:extLst>
                  <a:ext uri="{FF2B5EF4-FFF2-40B4-BE49-F238E27FC236}">
                    <a16:creationId xmlns:a16="http://schemas.microsoft.com/office/drawing/2014/main" id="{4B1DAEFA-2C26-9348-8C2F-8581B4A681E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4" name="Rectangle 103">
                <a:extLst>
                  <a:ext uri="{FF2B5EF4-FFF2-40B4-BE49-F238E27FC236}">
                    <a16:creationId xmlns:a16="http://schemas.microsoft.com/office/drawing/2014/main" id="{F4E4A2F9-5CC2-324E-8DAE-328B4C6DED6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5" name="Rectangle 104">
                <a:extLst>
                  <a:ext uri="{FF2B5EF4-FFF2-40B4-BE49-F238E27FC236}">
                    <a16:creationId xmlns:a16="http://schemas.microsoft.com/office/drawing/2014/main" id="{6AC282B0-F7AC-8C4E-9844-9E372F3115C7}"/>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Rectangle 105">
                <a:extLst>
                  <a:ext uri="{FF2B5EF4-FFF2-40B4-BE49-F238E27FC236}">
                    <a16:creationId xmlns:a16="http://schemas.microsoft.com/office/drawing/2014/main" id="{3460E2F3-8795-0649-882D-A6E9F848C25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Rectangle 106">
                <a:extLst>
                  <a:ext uri="{FF2B5EF4-FFF2-40B4-BE49-F238E27FC236}">
                    <a16:creationId xmlns:a16="http://schemas.microsoft.com/office/drawing/2014/main" id="{B293AEE5-4FB9-6842-B9BC-7FDFCFB84F7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8" name="Rectangle 107">
                <a:extLst>
                  <a:ext uri="{FF2B5EF4-FFF2-40B4-BE49-F238E27FC236}">
                    <a16:creationId xmlns:a16="http://schemas.microsoft.com/office/drawing/2014/main" id="{61130F46-5ACB-5B4C-B4F3-86FBC558D17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Rectangle 108">
                <a:extLst>
                  <a:ext uri="{FF2B5EF4-FFF2-40B4-BE49-F238E27FC236}">
                    <a16:creationId xmlns:a16="http://schemas.microsoft.com/office/drawing/2014/main" id="{E6365709-64F5-2043-B14B-57E918D1A4E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Rectangle 109">
                <a:extLst>
                  <a:ext uri="{FF2B5EF4-FFF2-40B4-BE49-F238E27FC236}">
                    <a16:creationId xmlns:a16="http://schemas.microsoft.com/office/drawing/2014/main" id="{DC7F2EAD-42E8-024F-BF6D-71A0763D035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Rectangle 110">
                <a:extLst>
                  <a:ext uri="{FF2B5EF4-FFF2-40B4-BE49-F238E27FC236}">
                    <a16:creationId xmlns:a16="http://schemas.microsoft.com/office/drawing/2014/main" id="{0DC0E611-7AFE-584F-84CA-FD22330E27A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33" name="Group 132">
            <a:extLst>
              <a:ext uri="{FF2B5EF4-FFF2-40B4-BE49-F238E27FC236}">
                <a16:creationId xmlns:a16="http://schemas.microsoft.com/office/drawing/2014/main" id="{E6EA5982-AF97-C241-A09A-737720459D8B}"/>
              </a:ext>
            </a:extLst>
          </p:cNvPr>
          <p:cNvGrpSpPr/>
          <p:nvPr/>
        </p:nvGrpSpPr>
        <p:grpSpPr>
          <a:xfrm>
            <a:off x="4075867" y="2749349"/>
            <a:ext cx="1755758" cy="3528861"/>
            <a:chOff x="528188" y="1469097"/>
            <a:chExt cx="1811600" cy="1747197"/>
          </a:xfrm>
        </p:grpSpPr>
        <p:sp>
          <p:nvSpPr>
            <p:cNvPr id="134" name="Rectangle 133">
              <a:extLst>
                <a:ext uri="{FF2B5EF4-FFF2-40B4-BE49-F238E27FC236}">
                  <a16:creationId xmlns:a16="http://schemas.microsoft.com/office/drawing/2014/main" id="{CEE92563-D32A-1949-BD8F-6FD2307F0CE8}"/>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35" name="Group 134">
              <a:extLst>
                <a:ext uri="{FF2B5EF4-FFF2-40B4-BE49-F238E27FC236}">
                  <a16:creationId xmlns:a16="http://schemas.microsoft.com/office/drawing/2014/main" id="{4B3788E9-E243-4545-B8BA-16F1ADB8A76A}"/>
                </a:ext>
              </a:extLst>
            </p:cNvPr>
            <p:cNvGrpSpPr/>
            <p:nvPr/>
          </p:nvGrpSpPr>
          <p:grpSpPr>
            <a:xfrm>
              <a:off x="616868" y="1542708"/>
              <a:ext cx="770103" cy="1598712"/>
              <a:chOff x="717550" y="1713972"/>
              <a:chExt cx="523876" cy="1026052"/>
            </a:xfrm>
          </p:grpSpPr>
          <p:sp>
            <p:nvSpPr>
              <p:cNvPr id="158" name="Rectangle 157">
                <a:extLst>
                  <a:ext uri="{FF2B5EF4-FFF2-40B4-BE49-F238E27FC236}">
                    <a16:creationId xmlns:a16="http://schemas.microsoft.com/office/drawing/2014/main" id="{FD935BBE-43E2-E746-9449-57B11E43D15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9" name="Rectangle 158">
                <a:extLst>
                  <a:ext uri="{FF2B5EF4-FFF2-40B4-BE49-F238E27FC236}">
                    <a16:creationId xmlns:a16="http://schemas.microsoft.com/office/drawing/2014/main" id="{2D256D61-1EBB-8E42-BCBA-C7D868716E4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0" name="Rectangle 159">
                <a:extLst>
                  <a:ext uri="{FF2B5EF4-FFF2-40B4-BE49-F238E27FC236}">
                    <a16:creationId xmlns:a16="http://schemas.microsoft.com/office/drawing/2014/main" id="{BFB01097-B01B-DC4D-97EB-FB57CA54213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1" name="Rectangle 160">
                <a:extLst>
                  <a:ext uri="{FF2B5EF4-FFF2-40B4-BE49-F238E27FC236}">
                    <a16:creationId xmlns:a16="http://schemas.microsoft.com/office/drawing/2014/main" id="{0BD1EDA8-AFB3-A947-90C9-64DB797B9E0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2" name="Rectangle 161">
                <a:extLst>
                  <a:ext uri="{FF2B5EF4-FFF2-40B4-BE49-F238E27FC236}">
                    <a16:creationId xmlns:a16="http://schemas.microsoft.com/office/drawing/2014/main" id="{17ED7B96-6A50-7045-9B06-45350B33FB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3" name="Rectangle 162">
                <a:extLst>
                  <a:ext uri="{FF2B5EF4-FFF2-40B4-BE49-F238E27FC236}">
                    <a16:creationId xmlns:a16="http://schemas.microsoft.com/office/drawing/2014/main" id="{71448F84-15CD-0147-A1F7-852FD56A3D9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4" name="Rectangle 163">
                <a:extLst>
                  <a:ext uri="{FF2B5EF4-FFF2-40B4-BE49-F238E27FC236}">
                    <a16:creationId xmlns:a16="http://schemas.microsoft.com/office/drawing/2014/main" id="{23FDA9F3-9549-C74D-B44C-1259D5B484D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5" name="Rectangle 164">
                <a:extLst>
                  <a:ext uri="{FF2B5EF4-FFF2-40B4-BE49-F238E27FC236}">
                    <a16:creationId xmlns:a16="http://schemas.microsoft.com/office/drawing/2014/main" id="{5DFCC6AB-A26D-F74B-8617-BE4D1C5904A5}"/>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6" name="Rectangle 165">
                <a:extLst>
                  <a:ext uri="{FF2B5EF4-FFF2-40B4-BE49-F238E27FC236}">
                    <a16:creationId xmlns:a16="http://schemas.microsoft.com/office/drawing/2014/main" id="{E0C4E44B-52EE-C14F-BBC1-F5C9E891B15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7" name="Rectangle 166">
                <a:extLst>
                  <a:ext uri="{FF2B5EF4-FFF2-40B4-BE49-F238E27FC236}">
                    <a16:creationId xmlns:a16="http://schemas.microsoft.com/office/drawing/2014/main" id="{F231B26A-4AF9-FE40-A0CC-2C6066FEF7D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8" name="Rectangle 167">
                <a:extLst>
                  <a:ext uri="{FF2B5EF4-FFF2-40B4-BE49-F238E27FC236}">
                    <a16:creationId xmlns:a16="http://schemas.microsoft.com/office/drawing/2014/main" id="{B53ABC08-2A52-2F4B-B4D7-06290503055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9" name="Rectangle 168">
                <a:extLst>
                  <a:ext uri="{FF2B5EF4-FFF2-40B4-BE49-F238E27FC236}">
                    <a16:creationId xmlns:a16="http://schemas.microsoft.com/office/drawing/2014/main" id="{36161BC9-CDBE-E841-86F7-1AA28E66D51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0" name="Rectangle 169">
                <a:extLst>
                  <a:ext uri="{FF2B5EF4-FFF2-40B4-BE49-F238E27FC236}">
                    <a16:creationId xmlns:a16="http://schemas.microsoft.com/office/drawing/2014/main" id="{B46A4071-C4BC-7247-90FD-29B505C0ECE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1" name="Rectangle 170">
                <a:extLst>
                  <a:ext uri="{FF2B5EF4-FFF2-40B4-BE49-F238E27FC236}">
                    <a16:creationId xmlns:a16="http://schemas.microsoft.com/office/drawing/2014/main" id="{5D22D339-678A-6049-A11D-EA33C1557D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2" name="Rectangle 171">
                <a:extLst>
                  <a:ext uri="{FF2B5EF4-FFF2-40B4-BE49-F238E27FC236}">
                    <a16:creationId xmlns:a16="http://schemas.microsoft.com/office/drawing/2014/main" id="{1A9E6B49-B107-3F4F-B85B-C3CC0EF5571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3" name="Rectangle 172">
                <a:extLst>
                  <a:ext uri="{FF2B5EF4-FFF2-40B4-BE49-F238E27FC236}">
                    <a16:creationId xmlns:a16="http://schemas.microsoft.com/office/drawing/2014/main" id="{E04661C6-B24A-3A48-AA8A-57914F89B79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4" name="Rectangle 173">
                <a:extLst>
                  <a:ext uri="{FF2B5EF4-FFF2-40B4-BE49-F238E27FC236}">
                    <a16:creationId xmlns:a16="http://schemas.microsoft.com/office/drawing/2014/main" id="{5715A752-422F-B34F-A587-E880EF6D7D1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5" name="Rectangle 174">
                <a:extLst>
                  <a:ext uri="{FF2B5EF4-FFF2-40B4-BE49-F238E27FC236}">
                    <a16:creationId xmlns:a16="http://schemas.microsoft.com/office/drawing/2014/main" id="{1AE3460B-CC05-2148-975B-037E4739D83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6" name="Rectangle 175">
                <a:extLst>
                  <a:ext uri="{FF2B5EF4-FFF2-40B4-BE49-F238E27FC236}">
                    <a16:creationId xmlns:a16="http://schemas.microsoft.com/office/drawing/2014/main" id="{E1AC9FEE-BA5E-7445-B31B-1B53B27E9FF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7" name="Rectangle 176">
                <a:extLst>
                  <a:ext uri="{FF2B5EF4-FFF2-40B4-BE49-F238E27FC236}">
                    <a16:creationId xmlns:a16="http://schemas.microsoft.com/office/drawing/2014/main" id="{09C95F07-67AE-EC43-B48A-E35FFF10114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8" name="Rectangle 177">
                <a:extLst>
                  <a:ext uri="{FF2B5EF4-FFF2-40B4-BE49-F238E27FC236}">
                    <a16:creationId xmlns:a16="http://schemas.microsoft.com/office/drawing/2014/main" id="{48D8260A-07CD-FA4F-9DE6-71853B5F785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36" name="Group 135">
              <a:extLst>
                <a:ext uri="{FF2B5EF4-FFF2-40B4-BE49-F238E27FC236}">
                  <a16:creationId xmlns:a16="http://schemas.microsoft.com/office/drawing/2014/main" id="{1F4397F1-07F8-6546-84DB-97E7C956D25C}"/>
                </a:ext>
              </a:extLst>
            </p:cNvPr>
            <p:cNvGrpSpPr/>
            <p:nvPr/>
          </p:nvGrpSpPr>
          <p:grpSpPr>
            <a:xfrm>
              <a:off x="1492714" y="1542708"/>
              <a:ext cx="770103" cy="1598712"/>
              <a:chOff x="717550" y="1713972"/>
              <a:chExt cx="523876" cy="1026052"/>
            </a:xfrm>
          </p:grpSpPr>
          <p:sp>
            <p:nvSpPr>
              <p:cNvPr id="137" name="Rectangle 136">
                <a:extLst>
                  <a:ext uri="{FF2B5EF4-FFF2-40B4-BE49-F238E27FC236}">
                    <a16:creationId xmlns:a16="http://schemas.microsoft.com/office/drawing/2014/main" id="{4A311CEC-6A54-CA4D-99EF-2A3184BB578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8" name="Rectangle 137">
                <a:extLst>
                  <a:ext uri="{FF2B5EF4-FFF2-40B4-BE49-F238E27FC236}">
                    <a16:creationId xmlns:a16="http://schemas.microsoft.com/office/drawing/2014/main" id="{B031BBBF-07F1-B44C-95C1-626FC83F455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9" name="Rectangle 138">
                <a:extLst>
                  <a:ext uri="{FF2B5EF4-FFF2-40B4-BE49-F238E27FC236}">
                    <a16:creationId xmlns:a16="http://schemas.microsoft.com/office/drawing/2014/main" id="{C4485FEB-0A86-8743-BE66-3A609EA573D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0" name="Rectangle 139">
                <a:extLst>
                  <a:ext uri="{FF2B5EF4-FFF2-40B4-BE49-F238E27FC236}">
                    <a16:creationId xmlns:a16="http://schemas.microsoft.com/office/drawing/2014/main" id="{3177BEEE-F7E0-4244-A45D-3747D96A271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1" name="Rectangle 140">
                <a:extLst>
                  <a:ext uri="{FF2B5EF4-FFF2-40B4-BE49-F238E27FC236}">
                    <a16:creationId xmlns:a16="http://schemas.microsoft.com/office/drawing/2014/main" id="{BE7DFC01-864D-E549-B5EB-9DA5340C82D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2" name="Rectangle 141">
                <a:extLst>
                  <a:ext uri="{FF2B5EF4-FFF2-40B4-BE49-F238E27FC236}">
                    <a16:creationId xmlns:a16="http://schemas.microsoft.com/office/drawing/2014/main" id="{0915867E-B2D0-894C-A0B3-67850D37266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3" name="Rectangle 142">
                <a:extLst>
                  <a:ext uri="{FF2B5EF4-FFF2-40B4-BE49-F238E27FC236}">
                    <a16:creationId xmlns:a16="http://schemas.microsoft.com/office/drawing/2014/main" id="{9E13FE9A-507C-BD46-9063-6FE6BE91DB8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4" name="Rectangle 143">
                <a:extLst>
                  <a:ext uri="{FF2B5EF4-FFF2-40B4-BE49-F238E27FC236}">
                    <a16:creationId xmlns:a16="http://schemas.microsoft.com/office/drawing/2014/main" id="{9E5E9667-08E0-6D4F-802D-4310992BD97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5" name="Rectangle 144">
                <a:extLst>
                  <a:ext uri="{FF2B5EF4-FFF2-40B4-BE49-F238E27FC236}">
                    <a16:creationId xmlns:a16="http://schemas.microsoft.com/office/drawing/2014/main" id="{ECA4CA56-C96F-B744-B600-A449CA52BC7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6" name="Rectangle 145">
                <a:extLst>
                  <a:ext uri="{FF2B5EF4-FFF2-40B4-BE49-F238E27FC236}">
                    <a16:creationId xmlns:a16="http://schemas.microsoft.com/office/drawing/2014/main" id="{89C1338C-BDCE-C04D-B0B5-80CA7FAAA29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7" name="Rectangle 146">
                <a:extLst>
                  <a:ext uri="{FF2B5EF4-FFF2-40B4-BE49-F238E27FC236}">
                    <a16:creationId xmlns:a16="http://schemas.microsoft.com/office/drawing/2014/main" id="{67207635-BF5B-C24D-B53E-CC9968C90D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8" name="Rectangle 147">
                <a:extLst>
                  <a:ext uri="{FF2B5EF4-FFF2-40B4-BE49-F238E27FC236}">
                    <a16:creationId xmlns:a16="http://schemas.microsoft.com/office/drawing/2014/main" id="{8BDC4780-E9AE-2948-AF97-AADF4446535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9" name="Rectangle 148">
                <a:extLst>
                  <a:ext uri="{FF2B5EF4-FFF2-40B4-BE49-F238E27FC236}">
                    <a16:creationId xmlns:a16="http://schemas.microsoft.com/office/drawing/2014/main" id="{97C41EEF-0BD0-A944-A2D5-A34EE664151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0" name="Rectangle 149">
                <a:extLst>
                  <a:ext uri="{FF2B5EF4-FFF2-40B4-BE49-F238E27FC236}">
                    <a16:creationId xmlns:a16="http://schemas.microsoft.com/office/drawing/2014/main" id="{F2AAEB02-1A14-A645-8401-812F39DFC79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1" name="Rectangle 150">
                <a:extLst>
                  <a:ext uri="{FF2B5EF4-FFF2-40B4-BE49-F238E27FC236}">
                    <a16:creationId xmlns:a16="http://schemas.microsoft.com/office/drawing/2014/main" id="{38DB9305-A3DD-094E-8DAA-1AFE9FD3B75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2" name="Rectangle 151">
                <a:extLst>
                  <a:ext uri="{FF2B5EF4-FFF2-40B4-BE49-F238E27FC236}">
                    <a16:creationId xmlns:a16="http://schemas.microsoft.com/office/drawing/2014/main" id="{69493A9C-EB75-C841-ADD9-CE39FDDA7F3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3" name="Rectangle 152">
                <a:extLst>
                  <a:ext uri="{FF2B5EF4-FFF2-40B4-BE49-F238E27FC236}">
                    <a16:creationId xmlns:a16="http://schemas.microsoft.com/office/drawing/2014/main" id="{DB733E18-70BA-6A46-BF4A-95525B0C782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4" name="Rectangle 153">
                <a:extLst>
                  <a:ext uri="{FF2B5EF4-FFF2-40B4-BE49-F238E27FC236}">
                    <a16:creationId xmlns:a16="http://schemas.microsoft.com/office/drawing/2014/main" id="{E0A0E31B-C307-C341-B3E1-A348B09A94B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5" name="Rectangle 154">
                <a:extLst>
                  <a:ext uri="{FF2B5EF4-FFF2-40B4-BE49-F238E27FC236}">
                    <a16:creationId xmlns:a16="http://schemas.microsoft.com/office/drawing/2014/main" id="{CE0179F4-B8C8-8749-B24A-1C606B6CEF1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6" name="Rectangle 155">
                <a:extLst>
                  <a:ext uri="{FF2B5EF4-FFF2-40B4-BE49-F238E27FC236}">
                    <a16:creationId xmlns:a16="http://schemas.microsoft.com/office/drawing/2014/main" id="{A9EA4346-1D6C-784C-96F0-02B2741767C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7" name="Rectangle 156">
                <a:extLst>
                  <a:ext uri="{FF2B5EF4-FFF2-40B4-BE49-F238E27FC236}">
                    <a16:creationId xmlns:a16="http://schemas.microsoft.com/office/drawing/2014/main" id="{D8503A1E-DD2A-8042-A0A4-8D6584E344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79" name="Group 178">
            <a:extLst>
              <a:ext uri="{FF2B5EF4-FFF2-40B4-BE49-F238E27FC236}">
                <a16:creationId xmlns:a16="http://schemas.microsoft.com/office/drawing/2014/main" id="{2E2AD85A-306A-D04E-8F88-717703E78B29}"/>
              </a:ext>
            </a:extLst>
          </p:cNvPr>
          <p:cNvGrpSpPr/>
          <p:nvPr/>
        </p:nvGrpSpPr>
        <p:grpSpPr>
          <a:xfrm>
            <a:off x="6393768" y="2749349"/>
            <a:ext cx="1755758" cy="3528861"/>
            <a:chOff x="528188" y="1469097"/>
            <a:chExt cx="1811600" cy="1747197"/>
          </a:xfrm>
        </p:grpSpPr>
        <p:sp>
          <p:nvSpPr>
            <p:cNvPr id="180" name="Rectangle 179">
              <a:extLst>
                <a:ext uri="{FF2B5EF4-FFF2-40B4-BE49-F238E27FC236}">
                  <a16:creationId xmlns:a16="http://schemas.microsoft.com/office/drawing/2014/main" id="{E082E596-4725-B14B-B4B3-4848D771F5C2}"/>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81" name="Group 180">
              <a:extLst>
                <a:ext uri="{FF2B5EF4-FFF2-40B4-BE49-F238E27FC236}">
                  <a16:creationId xmlns:a16="http://schemas.microsoft.com/office/drawing/2014/main" id="{00127F69-137C-954D-8F66-FA2B787B1921}"/>
                </a:ext>
              </a:extLst>
            </p:cNvPr>
            <p:cNvGrpSpPr/>
            <p:nvPr/>
          </p:nvGrpSpPr>
          <p:grpSpPr>
            <a:xfrm>
              <a:off x="616868" y="1542708"/>
              <a:ext cx="770103" cy="1598712"/>
              <a:chOff x="717550" y="1713972"/>
              <a:chExt cx="523876" cy="1026052"/>
            </a:xfrm>
          </p:grpSpPr>
          <p:sp>
            <p:nvSpPr>
              <p:cNvPr id="204" name="Rectangle 203">
                <a:extLst>
                  <a:ext uri="{FF2B5EF4-FFF2-40B4-BE49-F238E27FC236}">
                    <a16:creationId xmlns:a16="http://schemas.microsoft.com/office/drawing/2014/main" id="{0EB1E70B-111F-E544-A748-D9A13275758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5" name="Rectangle 204">
                <a:extLst>
                  <a:ext uri="{FF2B5EF4-FFF2-40B4-BE49-F238E27FC236}">
                    <a16:creationId xmlns:a16="http://schemas.microsoft.com/office/drawing/2014/main" id="{489353FB-3274-9C4D-A9A6-994616DCCA0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6" name="Rectangle 205">
                <a:extLst>
                  <a:ext uri="{FF2B5EF4-FFF2-40B4-BE49-F238E27FC236}">
                    <a16:creationId xmlns:a16="http://schemas.microsoft.com/office/drawing/2014/main" id="{2E9FE88E-755C-C743-A5DC-9B90139903E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7" name="Rectangle 206">
                <a:extLst>
                  <a:ext uri="{FF2B5EF4-FFF2-40B4-BE49-F238E27FC236}">
                    <a16:creationId xmlns:a16="http://schemas.microsoft.com/office/drawing/2014/main" id="{355CB95F-C60B-A74A-B18D-0031EFC059F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8" name="Rectangle 207">
                <a:extLst>
                  <a:ext uri="{FF2B5EF4-FFF2-40B4-BE49-F238E27FC236}">
                    <a16:creationId xmlns:a16="http://schemas.microsoft.com/office/drawing/2014/main" id="{BCA85F70-A4AA-8A4B-A63A-557C6AC99F3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9" name="Rectangle 208">
                <a:extLst>
                  <a:ext uri="{FF2B5EF4-FFF2-40B4-BE49-F238E27FC236}">
                    <a16:creationId xmlns:a16="http://schemas.microsoft.com/office/drawing/2014/main" id="{04D48B82-6BA7-1741-B834-45B1AB12331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0" name="Rectangle 209">
                <a:extLst>
                  <a:ext uri="{FF2B5EF4-FFF2-40B4-BE49-F238E27FC236}">
                    <a16:creationId xmlns:a16="http://schemas.microsoft.com/office/drawing/2014/main" id="{A1F1877F-A043-DA46-AB22-ED3D94881D5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1" name="Rectangle 210">
                <a:extLst>
                  <a:ext uri="{FF2B5EF4-FFF2-40B4-BE49-F238E27FC236}">
                    <a16:creationId xmlns:a16="http://schemas.microsoft.com/office/drawing/2014/main" id="{670D87FF-9FC3-B54E-AF05-0A77DEF17BD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2" name="Rectangle 211">
                <a:extLst>
                  <a:ext uri="{FF2B5EF4-FFF2-40B4-BE49-F238E27FC236}">
                    <a16:creationId xmlns:a16="http://schemas.microsoft.com/office/drawing/2014/main" id="{0C81F2F5-94A2-7741-86C8-EFD2EBC027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3" name="Rectangle 212">
                <a:extLst>
                  <a:ext uri="{FF2B5EF4-FFF2-40B4-BE49-F238E27FC236}">
                    <a16:creationId xmlns:a16="http://schemas.microsoft.com/office/drawing/2014/main" id="{82FE7128-1013-B14E-A974-3D8B99CEF21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 name="Rectangle 213">
                <a:extLst>
                  <a:ext uri="{FF2B5EF4-FFF2-40B4-BE49-F238E27FC236}">
                    <a16:creationId xmlns:a16="http://schemas.microsoft.com/office/drawing/2014/main" id="{7D6E6E74-C9A7-104A-A1F8-B55F5C098FB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 name="Rectangle 214">
                <a:extLst>
                  <a:ext uri="{FF2B5EF4-FFF2-40B4-BE49-F238E27FC236}">
                    <a16:creationId xmlns:a16="http://schemas.microsoft.com/office/drawing/2014/main" id="{B457804A-4C8A-6D4B-B9F6-64FFE91E8E0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 name="Rectangle 215">
                <a:extLst>
                  <a:ext uri="{FF2B5EF4-FFF2-40B4-BE49-F238E27FC236}">
                    <a16:creationId xmlns:a16="http://schemas.microsoft.com/office/drawing/2014/main" id="{40E33D26-AA45-AF42-9186-E63DBE33803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 name="Rectangle 216">
                <a:extLst>
                  <a:ext uri="{FF2B5EF4-FFF2-40B4-BE49-F238E27FC236}">
                    <a16:creationId xmlns:a16="http://schemas.microsoft.com/office/drawing/2014/main" id="{F4CFF4CD-D3F5-7342-AC90-30AA0715625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 name="Rectangle 217">
                <a:extLst>
                  <a:ext uri="{FF2B5EF4-FFF2-40B4-BE49-F238E27FC236}">
                    <a16:creationId xmlns:a16="http://schemas.microsoft.com/office/drawing/2014/main" id="{BCE85E44-2583-3E4D-9AF5-7B6468630AF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 name="Rectangle 218">
                <a:extLst>
                  <a:ext uri="{FF2B5EF4-FFF2-40B4-BE49-F238E27FC236}">
                    <a16:creationId xmlns:a16="http://schemas.microsoft.com/office/drawing/2014/main" id="{C84C5ABC-B98E-5440-B63D-DD231E186AD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 name="Rectangle 219">
                <a:extLst>
                  <a:ext uri="{FF2B5EF4-FFF2-40B4-BE49-F238E27FC236}">
                    <a16:creationId xmlns:a16="http://schemas.microsoft.com/office/drawing/2014/main" id="{51E1E5E3-7BF9-9A4D-9314-57FE1448D1B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 name="Rectangle 220">
                <a:extLst>
                  <a:ext uri="{FF2B5EF4-FFF2-40B4-BE49-F238E27FC236}">
                    <a16:creationId xmlns:a16="http://schemas.microsoft.com/office/drawing/2014/main" id="{085B33A9-28BD-8347-82C5-3E7B51A74F9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 name="Rectangle 221">
                <a:extLst>
                  <a:ext uri="{FF2B5EF4-FFF2-40B4-BE49-F238E27FC236}">
                    <a16:creationId xmlns:a16="http://schemas.microsoft.com/office/drawing/2014/main" id="{AB702C9D-5FDD-484E-A116-5F4E18D3DDE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 name="Rectangle 222">
                <a:extLst>
                  <a:ext uri="{FF2B5EF4-FFF2-40B4-BE49-F238E27FC236}">
                    <a16:creationId xmlns:a16="http://schemas.microsoft.com/office/drawing/2014/main" id="{D81A466F-5ECE-2843-8CB4-3D8CB94E044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 name="Rectangle 223">
                <a:extLst>
                  <a:ext uri="{FF2B5EF4-FFF2-40B4-BE49-F238E27FC236}">
                    <a16:creationId xmlns:a16="http://schemas.microsoft.com/office/drawing/2014/main" id="{B2A57694-7DC6-AA47-A717-75D2A7940B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82" name="Group 181">
              <a:extLst>
                <a:ext uri="{FF2B5EF4-FFF2-40B4-BE49-F238E27FC236}">
                  <a16:creationId xmlns:a16="http://schemas.microsoft.com/office/drawing/2014/main" id="{59375938-2271-5B4D-9CCB-0A3F6D567835}"/>
                </a:ext>
              </a:extLst>
            </p:cNvPr>
            <p:cNvGrpSpPr/>
            <p:nvPr/>
          </p:nvGrpSpPr>
          <p:grpSpPr>
            <a:xfrm>
              <a:off x="1492714" y="1542708"/>
              <a:ext cx="770103" cy="1598712"/>
              <a:chOff x="717550" y="1713972"/>
              <a:chExt cx="523876" cy="1026052"/>
            </a:xfrm>
          </p:grpSpPr>
          <p:sp>
            <p:nvSpPr>
              <p:cNvPr id="183" name="Rectangle 182">
                <a:extLst>
                  <a:ext uri="{FF2B5EF4-FFF2-40B4-BE49-F238E27FC236}">
                    <a16:creationId xmlns:a16="http://schemas.microsoft.com/office/drawing/2014/main" id="{44CE2842-1085-7D43-9F34-BA8FE53D808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4" name="Rectangle 183">
                <a:extLst>
                  <a:ext uri="{FF2B5EF4-FFF2-40B4-BE49-F238E27FC236}">
                    <a16:creationId xmlns:a16="http://schemas.microsoft.com/office/drawing/2014/main" id="{0FF2F585-CE42-FD4E-AC86-F96DD1E5AA3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5" name="Rectangle 184">
                <a:extLst>
                  <a:ext uri="{FF2B5EF4-FFF2-40B4-BE49-F238E27FC236}">
                    <a16:creationId xmlns:a16="http://schemas.microsoft.com/office/drawing/2014/main" id="{2A0153EC-13F8-1543-99DB-EF1EF6ED358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6" name="Rectangle 185">
                <a:extLst>
                  <a:ext uri="{FF2B5EF4-FFF2-40B4-BE49-F238E27FC236}">
                    <a16:creationId xmlns:a16="http://schemas.microsoft.com/office/drawing/2014/main" id="{96BA4F56-6D02-7B4E-879B-B1126E42ACE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7" name="Rectangle 186">
                <a:extLst>
                  <a:ext uri="{FF2B5EF4-FFF2-40B4-BE49-F238E27FC236}">
                    <a16:creationId xmlns:a16="http://schemas.microsoft.com/office/drawing/2014/main" id="{F7851B20-C221-0E4D-A369-EDD538260A5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8" name="Rectangle 187">
                <a:extLst>
                  <a:ext uri="{FF2B5EF4-FFF2-40B4-BE49-F238E27FC236}">
                    <a16:creationId xmlns:a16="http://schemas.microsoft.com/office/drawing/2014/main" id="{17A7EAF6-DC4B-954A-BDC5-B5F999EA4D0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9" name="Rectangle 188">
                <a:extLst>
                  <a:ext uri="{FF2B5EF4-FFF2-40B4-BE49-F238E27FC236}">
                    <a16:creationId xmlns:a16="http://schemas.microsoft.com/office/drawing/2014/main" id="{687780B0-6299-7F42-876D-51C3DE4111E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0" name="Rectangle 189">
                <a:extLst>
                  <a:ext uri="{FF2B5EF4-FFF2-40B4-BE49-F238E27FC236}">
                    <a16:creationId xmlns:a16="http://schemas.microsoft.com/office/drawing/2014/main" id="{294921A7-97E5-A446-94D2-156D7119F4E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1" name="Rectangle 190">
                <a:extLst>
                  <a:ext uri="{FF2B5EF4-FFF2-40B4-BE49-F238E27FC236}">
                    <a16:creationId xmlns:a16="http://schemas.microsoft.com/office/drawing/2014/main" id="{BD8C2C82-ABFA-944F-A5D9-D6570777585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2" name="Rectangle 191">
                <a:extLst>
                  <a:ext uri="{FF2B5EF4-FFF2-40B4-BE49-F238E27FC236}">
                    <a16:creationId xmlns:a16="http://schemas.microsoft.com/office/drawing/2014/main" id="{71879091-BF4E-6B43-8EF3-4982087DDEB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3" name="Rectangle 192">
                <a:extLst>
                  <a:ext uri="{FF2B5EF4-FFF2-40B4-BE49-F238E27FC236}">
                    <a16:creationId xmlns:a16="http://schemas.microsoft.com/office/drawing/2014/main" id="{05F9A356-F99D-0643-B62E-1F20A063545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4" name="Rectangle 193">
                <a:extLst>
                  <a:ext uri="{FF2B5EF4-FFF2-40B4-BE49-F238E27FC236}">
                    <a16:creationId xmlns:a16="http://schemas.microsoft.com/office/drawing/2014/main" id="{0D324873-5D9C-3F47-BE26-5AE70FB23C2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5" name="Rectangle 194">
                <a:extLst>
                  <a:ext uri="{FF2B5EF4-FFF2-40B4-BE49-F238E27FC236}">
                    <a16:creationId xmlns:a16="http://schemas.microsoft.com/office/drawing/2014/main" id="{56A4E2DD-045C-E347-A5A3-5753FB80551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6" name="Rectangle 195">
                <a:extLst>
                  <a:ext uri="{FF2B5EF4-FFF2-40B4-BE49-F238E27FC236}">
                    <a16:creationId xmlns:a16="http://schemas.microsoft.com/office/drawing/2014/main" id="{E212ECC8-348D-5B47-96C8-B812AF7F71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7" name="Rectangle 196">
                <a:extLst>
                  <a:ext uri="{FF2B5EF4-FFF2-40B4-BE49-F238E27FC236}">
                    <a16:creationId xmlns:a16="http://schemas.microsoft.com/office/drawing/2014/main" id="{3732B760-31B4-7B49-8F2B-A04FFD52D4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8" name="Rectangle 197">
                <a:extLst>
                  <a:ext uri="{FF2B5EF4-FFF2-40B4-BE49-F238E27FC236}">
                    <a16:creationId xmlns:a16="http://schemas.microsoft.com/office/drawing/2014/main" id="{238760AA-4D98-D04D-BA1B-61A9B46FB31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9" name="Rectangle 198">
                <a:extLst>
                  <a:ext uri="{FF2B5EF4-FFF2-40B4-BE49-F238E27FC236}">
                    <a16:creationId xmlns:a16="http://schemas.microsoft.com/office/drawing/2014/main" id="{6867E614-9A15-8044-B950-E7B43415BBE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0" name="Rectangle 199">
                <a:extLst>
                  <a:ext uri="{FF2B5EF4-FFF2-40B4-BE49-F238E27FC236}">
                    <a16:creationId xmlns:a16="http://schemas.microsoft.com/office/drawing/2014/main" id="{28FE3C1A-3748-964A-AC8E-893F76C8F00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1" name="Rectangle 200">
                <a:extLst>
                  <a:ext uri="{FF2B5EF4-FFF2-40B4-BE49-F238E27FC236}">
                    <a16:creationId xmlns:a16="http://schemas.microsoft.com/office/drawing/2014/main" id="{0F936106-2F54-BD4F-9905-7958C30FB9F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2" name="Rectangle 201">
                <a:extLst>
                  <a:ext uri="{FF2B5EF4-FFF2-40B4-BE49-F238E27FC236}">
                    <a16:creationId xmlns:a16="http://schemas.microsoft.com/office/drawing/2014/main" id="{29AB48C6-898C-644B-8EB2-5D74E1CFA27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3" name="Rectangle 202">
                <a:extLst>
                  <a:ext uri="{FF2B5EF4-FFF2-40B4-BE49-F238E27FC236}">
                    <a16:creationId xmlns:a16="http://schemas.microsoft.com/office/drawing/2014/main" id="{F3E907F5-5AB8-1A47-AD33-52D8B74A45D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25" name="Group 224">
            <a:extLst>
              <a:ext uri="{FF2B5EF4-FFF2-40B4-BE49-F238E27FC236}">
                <a16:creationId xmlns:a16="http://schemas.microsoft.com/office/drawing/2014/main" id="{D5520029-0666-A949-AE1E-3288227CAFDC}"/>
              </a:ext>
            </a:extLst>
          </p:cNvPr>
          <p:cNvGrpSpPr/>
          <p:nvPr/>
        </p:nvGrpSpPr>
        <p:grpSpPr>
          <a:xfrm>
            <a:off x="8278943" y="2749349"/>
            <a:ext cx="1755758" cy="3528861"/>
            <a:chOff x="528188" y="1469097"/>
            <a:chExt cx="1811600" cy="1747197"/>
          </a:xfrm>
        </p:grpSpPr>
        <p:sp>
          <p:nvSpPr>
            <p:cNvPr id="226" name="Rectangle 225">
              <a:extLst>
                <a:ext uri="{FF2B5EF4-FFF2-40B4-BE49-F238E27FC236}">
                  <a16:creationId xmlns:a16="http://schemas.microsoft.com/office/drawing/2014/main" id="{A507ADA2-9775-D24C-A31D-28DB382C7905}"/>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27" name="Group 226">
              <a:extLst>
                <a:ext uri="{FF2B5EF4-FFF2-40B4-BE49-F238E27FC236}">
                  <a16:creationId xmlns:a16="http://schemas.microsoft.com/office/drawing/2014/main" id="{B071BB89-5A1A-6645-89C8-B682E22DA916}"/>
                </a:ext>
              </a:extLst>
            </p:cNvPr>
            <p:cNvGrpSpPr/>
            <p:nvPr/>
          </p:nvGrpSpPr>
          <p:grpSpPr>
            <a:xfrm>
              <a:off x="616868" y="1542708"/>
              <a:ext cx="770103" cy="1598712"/>
              <a:chOff x="717550" y="1713972"/>
              <a:chExt cx="523876" cy="1026052"/>
            </a:xfrm>
          </p:grpSpPr>
          <p:sp>
            <p:nvSpPr>
              <p:cNvPr id="250" name="Rectangle 249">
                <a:extLst>
                  <a:ext uri="{FF2B5EF4-FFF2-40B4-BE49-F238E27FC236}">
                    <a16:creationId xmlns:a16="http://schemas.microsoft.com/office/drawing/2014/main" id="{7776EC17-5959-7C41-A52B-D3E1C2C0325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 name="Rectangle 250">
                <a:extLst>
                  <a:ext uri="{FF2B5EF4-FFF2-40B4-BE49-F238E27FC236}">
                    <a16:creationId xmlns:a16="http://schemas.microsoft.com/office/drawing/2014/main" id="{99E097F4-E89D-004F-BC65-7EA73C0B41E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 name="Rectangle 251">
                <a:extLst>
                  <a:ext uri="{FF2B5EF4-FFF2-40B4-BE49-F238E27FC236}">
                    <a16:creationId xmlns:a16="http://schemas.microsoft.com/office/drawing/2014/main" id="{86F48594-4B77-BD43-8644-8409986F41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 name="Rectangle 252">
                <a:extLst>
                  <a:ext uri="{FF2B5EF4-FFF2-40B4-BE49-F238E27FC236}">
                    <a16:creationId xmlns:a16="http://schemas.microsoft.com/office/drawing/2014/main" id="{B2916EF1-05FA-2A41-BE6E-6AFB332C482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 name="Rectangle 253">
                <a:extLst>
                  <a:ext uri="{FF2B5EF4-FFF2-40B4-BE49-F238E27FC236}">
                    <a16:creationId xmlns:a16="http://schemas.microsoft.com/office/drawing/2014/main" id="{CEBA4D2A-9C72-2246-AC4F-7A3901D0C7D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 name="Rectangle 254">
                <a:extLst>
                  <a:ext uri="{FF2B5EF4-FFF2-40B4-BE49-F238E27FC236}">
                    <a16:creationId xmlns:a16="http://schemas.microsoft.com/office/drawing/2014/main" id="{12E3172F-4458-4647-B215-7D4D3B5805B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 name="Rectangle 255">
                <a:extLst>
                  <a:ext uri="{FF2B5EF4-FFF2-40B4-BE49-F238E27FC236}">
                    <a16:creationId xmlns:a16="http://schemas.microsoft.com/office/drawing/2014/main" id="{E8A5C7B6-A368-3B4F-8BF7-9EE1CA12D5C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 name="Rectangle 256">
                <a:extLst>
                  <a:ext uri="{FF2B5EF4-FFF2-40B4-BE49-F238E27FC236}">
                    <a16:creationId xmlns:a16="http://schemas.microsoft.com/office/drawing/2014/main" id="{3606A13C-149F-6C45-9E0D-DCEA04D580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 name="Rectangle 257">
                <a:extLst>
                  <a:ext uri="{FF2B5EF4-FFF2-40B4-BE49-F238E27FC236}">
                    <a16:creationId xmlns:a16="http://schemas.microsoft.com/office/drawing/2014/main" id="{5CACEE43-DAA8-734B-8F6A-D86608B156A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 name="Rectangle 258">
                <a:extLst>
                  <a:ext uri="{FF2B5EF4-FFF2-40B4-BE49-F238E27FC236}">
                    <a16:creationId xmlns:a16="http://schemas.microsoft.com/office/drawing/2014/main" id="{F21B4920-F4B3-C34B-982C-FB8CA6C7A9FA}"/>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 name="Rectangle 259">
                <a:extLst>
                  <a:ext uri="{FF2B5EF4-FFF2-40B4-BE49-F238E27FC236}">
                    <a16:creationId xmlns:a16="http://schemas.microsoft.com/office/drawing/2014/main" id="{3BC21CF2-99DB-2B40-A3BF-4F17F5A3C52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 name="Rectangle 260">
                <a:extLst>
                  <a:ext uri="{FF2B5EF4-FFF2-40B4-BE49-F238E27FC236}">
                    <a16:creationId xmlns:a16="http://schemas.microsoft.com/office/drawing/2014/main" id="{7AB6AEE5-17D6-CA4F-9643-E99095273C9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 name="Rectangle 261">
                <a:extLst>
                  <a:ext uri="{FF2B5EF4-FFF2-40B4-BE49-F238E27FC236}">
                    <a16:creationId xmlns:a16="http://schemas.microsoft.com/office/drawing/2014/main" id="{CB52BC60-7A81-F24E-BD65-F813575A48B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 name="Rectangle 262">
                <a:extLst>
                  <a:ext uri="{FF2B5EF4-FFF2-40B4-BE49-F238E27FC236}">
                    <a16:creationId xmlns:a16="http://schemas.microsoft.com/office/drawing/2014/main" id="{8E5296B3-7654-3D44-96B3-3DFA97FCC4C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 name="Rectangle 263">
                <a:extLst>
                  <a:ext uri="{FF2B5EF4-FFF2-40B4-BE49-F238E27FC236}">
                    <a16:creationId xmlns:a16="http://schemas.microsoft.com/office/drawing/2014/main" id="{B4965B9C-4642-A644-8651-E14D54D11E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 name="Rectangle 264">
                <a:extLst>
                  <a:ext uri="{FF2B5EF4-FFF2-40B4-BE49-F238E27FC236}">
                    <a16:creationId xmlns:a16="http://schemas.microsoft.com/office/drawing/2014/main" id="{8E022BFF-2ABC-6E43-B86B-622905E4B23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 name="Rectangle 265">
                <a:extLst>
                  <a:ext uri="{FF2B5EF4-FFF2-40B4-BE49-F238E27FC236}">
                    <a16:creationId xmlns:a16="http://schemas.microsoft.com/office/drawing/2014/main" id="{0B467614-A79E-B441-ABE2-82E2C56804E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 name="Rectangle 266">
                <a:extLst>
                  <a:ext uri="{FF2B5EF4-FFF2-40B4-BE49-F238E27FC236}">
                    <a16:creationId xmlns:a16="http://schemas.microsoft.com/office/drawing/2014/main" id="{7381139F-8E8E-EB4F-A8F5-B2928086E26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 name="Rectangle 267">
                <a:extLst>
                  <a:ext uri="{FF2B5EF4-FFF2-40B4-BE49-F238E27FC236}">
                    <a16:creationId xmlns:a16="http://schemas.microsoft.com/office/drawing/2014/main" id="{58B24CD1-1DDB-8343-938B-791BC66B820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 name="Rectangle 268">
                <a:extLst>
                  <a:ext uri="{FF2B5EF4-FFF2-40B4-BE49-F238E27FC236}">
                    <a16:creationId xmlns:a16="http://schemas.microsoft.com/office/drawing/2014/main" id="{B79DDDAE-555B-B443-9BB8-3C4BC0D9F34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 name="Rectangle 269">
                <a:extLst>
                  <a:ext uri="{FF2B5EF4-FFF2-40B4-BE49-F238E27FC236}">
                    <a16:creationId xmlns:a16="http://schemas.microsoft.com/office/drawing/2014/main" id="{39A759C9-CE36-DC4F-9673-51A5CAD37C0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8" name="Group 227">
              <a:extLst>
                <a:ext uri="{FF2B5EF4-FFF2-40B4-BE49-F238E27FC236}">
                  <a16:creationId xmlns:a16="http://schemas.microsoft.com/office/drawing/2014/main" id="{AA0DB155-E8BC-CE49-937E-EB25EFD3E9B8}"/>
                </a:ext>
              </a:extLst>
            </p:cNvPr>
            <p:cNvGrpSpPr/>
            <p:nvPr/>
          </p:nvGrpSpPr>
          <p:grpSpPr>
            <a:xfrm>
              <a:off x="1492714" y="1542708"/>
              <a:ext cx="770103" cy="1598712"/>
              <a:chOff x="717550" y="1713972"/>
              <a:chExt cx="523876" cy="1026052"/>
            </a:xfrm>
          </p:grpSpPr>
          <p:sp>
            <p:nvSpPr>
              <p:cNvPr id="229" name="Rectangle 228">
                <a:extLst>
                  <a:ext uri="{FF2B5EF4-FFF2-40B4-BE49-F238E27FC236}">
                    <a16:creationId xmlns:a16="http://schemas.microsoft.com/office/drawing/2014/main" id="{41A0A510-088C-5144-B73C-E291DDCC481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 name="Rectangle 229">
                <a:extLst>
                  <a:ext uri="{FF2B5EF4-FFF2-40B4-BE49-F238E27FC236}">
                    <a16:creationId xmlns:a16="http://schemas.microsoft.com/office/drawing/2014/main" id="{5ED83A01-1962-F54B-99E8-CA9072FF7AC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 name="Rectangle 230">
                <a:extLst>
                  <a:ext uri="{FF2B5EF4-FFF2-40B4-BE49-F238E27FC236}">
                    <a16:creationId xmlns:a16="http://schemas.microsoft.com/office/drawing/2014/main" id="{F03DA1CD-58C2-8840-B1E9-0A235210949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 name="Rectangle 231">
                <a:extLst>
                  <a:ext uri="{FF2B5EF4-FFF2-40B4-BE49-F238E27FC236}">
                    <a16:creationId xmlns:a16="http://schemas.microsoft.com/office/drawing/2014/main" id="{73D5ADB6-BF4D-CD4E-B86C-4B7E79FA193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 name="Rectangle 232">
                <a:extLst>
                  <a:ext uri="{FF2B5EF4-FFF2-40B4-BE49-F238E27FC236}">
                    <a16:creationId xmlns:a16="http://schemas.microsoft.com/office/drawing/2014/main" id="{E55F6ADB-D5E5-D544-8FE5-69A756EF1AA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 name="Rectangle 233">
                <a:extLst>
                  <a:ext uri="{FF2B5EF4-FFF2-40B4-BE49-F238E27FC236}">
                    <a16:creationId xmlns:a16="http://schemas.microsoft.com/office/drawing/2014/main" id="{0E45DB70-EA29-8041-A10E-703CAC8FB69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 name="Rectangle 234">
                <a:extLst>
                  <a:ext uri="{FF2B5EF4-FFF2-40B4-BE49-F238E27FC236}">
                    <a16:creationId xmlns:a16="http://schemas.microsoft.com/office/drawing/2014/main" id="{CD375A39-7AA3-7A43-AFE5-F5EE896C447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 name="Rectangle 235">
                <a:extLst>
                  <a:ext uri="{FF2B5EF4-FFF2-40B4-BE49-F238E27FC236}">
                    <a16:creationId xmlns:a16="http://schemas.microsoft.com/office/drawing/2014/main" id="{7EBCE373-0488-0740-89B3-1A713DACF0D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 name="Rectangle 236">
                <a:extLst>
                  <a:ext uri="{FF2B5EF4-FFF2-40B4-BE49-F238E27FC236}">
                    <a16:creationId xmlns:a16="http://schemas.microsoft.com/office/drawing/2014/main" id="{B9BD2562-5E9B-6141-AF40-9FF0823FCBE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 name="Rectangle 237">
                <a:extLst>
                  <a:ext uri="{FF2B5EF4-FFF2-40B4-BE49-F238E27FC236}">
                    <a16:creationId xmlns:a16="http://schemas.microsoft.com/office/drawing/2014/main" id="{4A99C3C0-F27D-564D-8C71-14BC1C23F08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 name="Rectangle 238">
                <a:extLst>
                  <a:ext uri="{FF2B5EF4-FFF2-40B4-BE49-F238E27FC236}">
                    <a16:creationId xmlns:a16="http://schemas.microsoft.com/office/drawing/2014/main" id="{0D200F9B-DAB8-4D4C-9DFB-D58F62249F5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 name="Rectangle 239">
                <a:extLst>
                  <a:ext uri="{FF2B5EF4-FFF2-40B4-BE49-F238E27FC236}">
                    <a16:creationId xmlns:a16="http://schemas.microsoft.com/office/drawing/2014/main" id="{88B09A03-6C95-3F4E-813C-3D2224C5F05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 name="Rectangle 240">
                <a:extLst>
                  <a:ext uri="{FF2B5EF4-FFF2-40B4-BE49-F238E27FC236}">
                    <a16:creationId xmlns:a16="http://schemas.microsoft.com/office/drawing/2014/main" id="{BBBDE5CB-8379-0F43-ABF9-30D38A009E8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 name="Rectangle 241">
                <a:extLst>
                  <a:ext uri="{FF2B5EF4-FFF2-40B4-BE49-F238E27FC236}">
                    <a16:creationId xmlns:a16="http://schemas.microsoft.com/office/drawing/2014/main" id="{F4F969F5-B077-9F44-A36B-56C111D8AB7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 name="Rectangle 242">
                <a:extLst>
                  <a:ext uri="{FF2B5EF4-FFF2-40B4-BE49-F238E27FC236}">
                    <a16:creationId xmlns:a16="http://schemas.microsoft.com/office/drawing/2014/main" id="{E3C505CB-C7F0-3A46-AA24-1FF56705167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 name="Rectangle 243">
                <a:extLst>
                  <a:ext uri="{FF2B5EF4-FFF2-40B4-BE49-F238E27FC236}">
                    <a16:creationId xmlns:a16="http://schemas.microsoft.com/office/drawing/2014/main" id="{28EFF8C9-A439-4E4A-ADE9-5731C54F5F8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 name="Rectangle 244">
                <a:extLst>
                  <a:ext uri="{FF2B5EF4-FFF2-40B4-BE49-F238E27FC236}">
                    <a16:creationId xmlns:a16="http://schemas.microsoft.com/office/drawing/2014/main" id="{822A3CDC-007A-E848-834C-AD1D6F262AD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 name="Rectangle 245">
                <a:extLst>
                  <a:ext uri="{FF2B5EF4-FFF2-40B4-BE49-F238E27FC236}">
                    <a16:creationId xmlns:a16="http://schemas.microsoft.com/office/drawing/2014/main" id="{BE576268-FD89-2A42-8D7E-F3CFFE41EAA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 name="Rectangle 246">
                <a:extLst>
                  <a:ext uri="{FF2B5EF4-FFF2-40B4-BE49-F238E27FC236}">
                    <a16:creationId xmlns:a16="http://schemas.microsoft.com/office/drawing/2014/main" id="{BCAA9916-EC62-234E-B3F5-857A0C39B63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 name="Rectangle 247">
                <a:extLst>
                  <a:ext uri="{FF2B5EF4-FFF2-40B4-BE49-F238E27FC236}">
                    <a16:creationId xmlns:a16="http://schemas.microsoft.com/office/drawing/2014/main" id="{D5ED92A0-0E7D-7C41-8089-5017A7B7277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 name="Rectangle 248">
                <a:extLst>
                  <a:ext uri="{FF2B5EF4-FFF2-40B4-BE49-F238E27FC236}">
                    <a16:creationId xmlns:a16="http://schemas.microsoft.com/office/drawing/2014/main" id="{4FC5B781-7AE6-BF43-803A-3CB1B969844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71" name="Group 270">
            <a:extLst>
              <a:ext uri="{FF2B5EF4-FFF2-40B4-BE49-F238E27FC236}">
                <a16:creationId xmlns:a16="http://schemas.microsoft.com/office/drawing/2014/main" id="{C2ED049E-1F30-124C-B736-DC83D84BAF49}"/>
              </a:ext>
            </a:extLst>
          </p:cNvPr>
          <p:cNvGrpSpPr/>
          <p:nvPr/>
        </p:nvGrpSpPr>
        <p:grpSpPr>
          <a:xfrm>
            <a:off x="10164118" y="2749349"/>
            <a:ext cx="1755758" cy="3528861"/>
            <a:chOff x="528188" y="1469097"/>
            <a:chExt cx="1811600" cy="1747197"/>
          </a:xfrm>
        </p:grpSpPr>
        <p:sp>
          <p:nvSpPr>
            <p:cNvPr id="272" name="Rectangle 271">
              <a:extLst>
                <a:ext uri="{FF2B5EF4-FFF2-40B4-BE49-F238E27FC236}">
                  <a16:creationId xmlns:a16="http://schemas.microsoft.com/office/drawing/2014/main" id="{92C6A6B4-7B9B-7943-971B-02B87C14D2C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73" name="Group 272">
              <a:extLst>
                <a:ext uri="{FF2B5EF4-FFF2-40B4-BE49-F238E27FC236}">
                  <a16:creationId xmlns:a16="http://schemas.microsoft.com/office/drawing/2014/main" id="{54067DB7-886F-C945-9C9D-96B3DAD007A3}"/>
                </a:ext>
              </a:extLst>
            </p:cNvPr>
            <p:cNvGrpSpPr/>
            <p:nvPr/>
          </p:nvGrpSpPr>
          <p:grpSpPr>
            <a:xfrm>
              <a:off x="616868" y="1542708"/>
              <a:ext cx="770103" cy="1598712"/>
              <a:chOff x="717550" y="1713972"/>
              <a:chExt cx="523876" cy="1026052"/>
            </a:xfrm>
          </p:grpSpPr>
          <p:sp>
            <p:nvSpPr>
              <p:cNvPr id="296" name="Rectangle 295">
                <a:extLst>
                  <a:ext uri="{FF2B5EF4-FFF2-40B4-BE49-F238E27FC236}">
                    <a16:creationId xmlns:a16="http://schemas.microsoft.com/office/drawing/2014/main" id="{18FDAA92-CEBA-1A49-8301-9157AF2D06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 name="Rectangle 296">
                <a:extLst>
                  <a:ext uri="{FF2B5EF4-FFF2-40B4-BE49-F238E27FC236}">
                    <a16:creationId xmlns:a16="http://schemas.microsoft.com/office/drawing/2014/main" id="{03967CAA-D944-3741-9863-3A23CE06B8A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 name="Rectangle 297">
                <a:extLst>
                  <a:ext uri="{FF2B5EF4-FFF2-40B4-BE49-F238E27FC236}">
                    <a16:creationId xmlns:a16="http://schemas.microsoft.com/office/drawing/2014/main" id="{48A1741F-65A6-224D-9EA7-7A25B3E7881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 name="Rectangle 298">
                <a:extLst>
                  <a:ext uri="{FF2B5EF4-FFF2-40B4-BE49-F238E27FC236}">
                    <a16:creationId xmlns:a16="http://schemas.microsoft.com/office/drawing/2014/main" id="{C6D43325-5844-FA41-8CCE-1CD3C892EEA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 name="Rectangle 299">
                <a:extLst>
                  <a:ext uri="{FF2B5EF4-FFF2-40B4-BE49-F238E27FC236}">
                    <a16:creationId xmlns:a16="http://schemas.microsoft.com/office/drawing/2014/main" id="{B3472E35-7C22-8A4C-8982-3015351938D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 name="Rectangle 300">
                <a:extLst>
                  <a:ext uri="{FF2B5EF4-FFF2-40B4-BE49-F238E27FC236}">
                    <a16:creationId xmlns:a16="http://schemas.microsoft.com/office/drawing/2014/main" id="{192080CC-1069-5F46-990C-A2C2AE48F82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 name="Rectangle 301">
                <a:extLst>
                  <a:ext uri="{FF2B5EF4-FFF2-40B4-BE49-F238E27FC236}">
                    <a16:creationId xmlns:a16="http://schemas.microsoft.com/office/drawing/2014/main" id="{74F8BB36-9CE4-5242-A552-C4EA26251DD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 name="Rectangle 302">
                <a:extLst>
                  <a:ext uri="{FF2B5EF4-FFF2-40B4-BE49-F238E27FC236}">
                    <a16:creationId xmlns:a16="http://schemas.microsoft.com/office/drawing/2014/main" id="{8CF323F3-0955-8440-A116-B63BCD7B6739}"/>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 name="Rectangle 303">
                <a:extLst>
                  <a:ext uri="{FF2B5EF4-FFF2-40B4-BE49-F238E27FC236}">
                    <a16:creationId xmlns:a16="http://schemas.microsoft.com/office/drawing/2014/main" id="{261AE043-AB75-474F-A3D5-4AEC31A3187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 name="Rectangle 304">
                <a:extLst>
                  <a:ext uri="{FF2B5EF4-FFF2-40B4-BE49-F238E27FC236}">
                    <a16:creationId xmlns:a16="http://schemas.microsoft.com/office/drawing/2014/main" id="{37ADC15E-E492-BA4B-835B-4C839BC8B16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 name="Rectangle 305">
                <a:extLst>
                  <a:ext uri="{FF2B5EF4-FFF2-40B4-BE49-F238E27FC236}">
                    <a16:creationId xmlns:a16="http://schemas.microsoft.com/office/drawing/2014/main" id="{44FDB844-0F39-F847-9E25-9D735527C35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 name="Rectangle 306">
                <a:extLst>
                  <a:ext uri="{FF2B5EF4-FFF2-40B4-BE49-F238E27FC236}">
                    <a16:creationId xmlns:a16="http://schemas.microsoft.com/office/drawing/2014/main" id="{894BC780-8372-4D46-B098-8A692647CB0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 name="Rectangle 307">
                <a:extLst>
                  <a:ext uri="{FF2B5EF4-FFF2-40B4-BE49-F238E27FC236}">
                    <a16:creationId xmlns:a16="http://schemas.microsoft.com/office/drawing/2014/main" id="{27A679F1-6274-964B-977B-FD0CC794485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 name="Rectangle 308">
                <a:extLst>
                  <a:ext uri="{FF2B5EF4-FFF2-40B4-BE49-F238E27FC236}">
                    <a16:creationId xmlns:a16="http://schemas.microsoft.com/office/drawing/2014/main" id="{53DD8284-8C58-1D45-A71C-8B4BFA5F5D8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 name="Rectangle 309">
                <a:extLst>
                  <a:ext uri="{FF2B5EF4-FFF2-40B4-BE49-F238E27FC236}">
                    <a16:creationId xmlns:a16="http://schemas.microsoft.com/office/drawing/2014/main" id="{DAE08C85-375F-704B-B866-AD28C4703D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 name="Rectangle 310">
                <a:extLst>
                  <a:ext uri="{FF2B5EF4-FFF2-40B4-BE49-F238E27FC236}">
                    <a16:creationId xmlns:a16="http://schemas.microsoft.com/office/drawing/2014/main" id="{1F0AB0A4-EF89-8045-A58C-5CC664B991A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 name="Rectangle 311">
                <a:extLst>
                  <a:ext uri="{FF2B5EF4-FFF2-40B4-BE49-F238E27FC236}">
                    <a16:creationId xmlns:a16="http://schemas.microsoft.com/office/drawing/2014/main" id="{2AC3BB5F-482F-DC43-9EF8-CF6D2316117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 name="Rectangle 312">
                <a:extLst>
                  <a:ext uri="{FF2B5EF4-FFF2-40B4-BE49-F238E27FC236}">
                    <a16:creationId xmlns:a16="http://schemas.microsoft.com/office/drawing/2014/main" id="{3D1A65ED-5577-5D46-A2A6-8390199D5AF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 name="Rectangle 313">
                <a:extLst>
                  <a:ext uri="{FF2B5EF4-FFF2-40B4-BE49-F238E27FC236}">
                    <a16:creationId xmlns:a16="http://schemas.microsoft.com/office/drawing/2014/main" id="{FBD2D75C-15BC-B045-B4FF-CBC18332E25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 name="Rectangle 314">
                <a:extLst>
                  <a:ext uri="{FF2B5EF4-FFF2-40B4-BE49-F238E27FC236}">
                    <a16:creationId xmlns:a16="http://schemas.microsoft.com/office/drawing/2014/main" id="{91DCF888-5E38-C847-A8A9-654377A0BCA7}"/>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 name="Rectangle 315">
                <a:extLst>
                  <a:ext uri="{FF2B5EF4-FFF2-40B4-BE49-F238E27FC236}">
                    <a16:creationId xmlns:a16="http://schemas.microsoft.com/office/drawing/2014/main" id="{BB328E84-33AD-024C-A335-FE2D3B332F7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4" name="Group 273">
              <a:extLst>
                <a:ext uri="{FF2B5EF4-FFF2-40B4-BE49-F238E27FC236}">
                  <a16:creationId xmlns:a16="http://schemas.microsoft.com/office/drawing/2014/main" id="{6B9D11E7-E9B8-AC48-B18B-5D99953273E1}"/>
                </a:ext>
              </a:extLst>
            </p:cNvPr>
            <p:cNvGrpSpPr/>
            <p:nvPr/>
          </p:nvGrpSpPr>
          <p:grpSpPr>
            <a:xfrm>
              <a:off x="1492714" y="1542708"/>
              <a:ext cx="770103" cy="1598712"/>
              <a:chOff x="717550" y="1713972"/>
              <a:chExt cx="523876" cy="1026052"/>
            </a:xfrm>
          </p:grpSpPr>
          <p:sp>
            <p:nvSpPr>
              <p:cNvPr id="275" name="Rectangle 274">
                <a:extLst>
                  <a:ext uri="{FF2B5EF4-FFF2-40B4-BE49-F238E27FC236}">
                    <a16:creationId xmlns:a16="http://schemas.microsoft.com/office/drawing/2014/main" id="{107EFC42-6296-EE4F-B496-3ADF81475CE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 name="Rectangle 275">
                <a:extLst>
                  <a:ext uri="{FF2B5EF4-FFF2-40B4-BE49-F238E27FC236}">
                    <a16:creationId xmlns:a16="http://schemas.microsoft.com/office/drawing/2014/main" id="{1570771C-AB34-124F-ACC3-CCAE9D4E592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 name="Rectangle 276">
                <a:extLst>
                  <a:ext uri="{FF2B5EF4-FFF2-40B4-BE49-F238E27FC236}">
                    <a16:creationId xmlns:a16="http://schemas.microsoft.com/office/drawing/2014/main" id="{B673508A-2044-B745-96D0-11DCB3957A2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 name="Rectangle 277">
                <a:extLst>
                  <a:ext uri="{FF2B5EF4-FFF2-40B4-BE49-F238E27FC236}">
                    <a16:creationId xmlns:a16="http://schemas.microsoft.com/office/drawing/2014/main" id="{6BC6EB01-B643-FF4C-8E8D-B1E8BA552FF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 name="Rectangle 278">
                <a:extLst>
                  <a:ext uri="{FF2B5EF4-FFF2-40B4-BE49-F238E27FC236}">
                    <a16:creationId xmlns:a16="http://schemas.microsoft.com/office/drawing/2014/main" id="{EAEB706D-3A98-D548-AC55-5F0E15451B1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 name="Rectangle 279">
                <a:extLst>
                  <a:ext uri="{FF2B5EF4-FFF2-40B4-BE49-F238E27FC236}">
                    <a16:creationId xmlns:a16="http://schemas.microsoft.com/office/drawing/2014/main" id="{6F37E025-494D-394C-8733-70734A7BEC5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 name="Rectangle 280">
                <a:extLst>
                  <a:ext uri="{FF2B5EF4-FFF2-40B4-BE49-F238E27FC236}">
                    <a16:creationId xmlns:a16="http://schemas.microsoft.com/office/drawing/2014/main" id="{9E074068-00B0-AF47-83BC-F2522F8F909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 name="Rectangle 281">
                <a:extLst>
                  <a:ext uri="{FF2B5EF4-FFF2-40B4-BE49-F238E27FC236}">
                    <a16:creationId xmlns:a16="http://schemas.microsoft.com/office/drawing/2014/main" id="{792FD388-CEFF-B445-82E9-D25177857EC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 name="Rectangle 282">
                <a:extLst>
                  <a:ext uri="{FF2B5EF4-FFF2-40B4-BE49-F238E27FC236}">
                    <a16:creationId xmlns:a16="http://schemas.microsoft.com/office/drawing/2014/main" id="{32E6D990-9958-B44A-BBFC-585FD532A77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 name="Rectangle 283">
                <a:extLst>
                  <a:ext uri="{FF2B5EF4-FFF2-40B4-BE49-F238E27FC236}">
                    <a16:creationId xmlns:a16="http://schemas.microsoft.com/office/drawing/2014/main" id="{47BBC84A-AEA6-614C-A46D-FE6D6B20577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 name="Rectangle 284">
                <a:extLst>
                  <a:ext uri="{FF2B5EF4-FFF2-40B4-BE49-F238E27FC236}">
                    <a16:creationId xmlns:a16="http://schemas.microsoft.com/office/drawing/2014/main" id="{C2B1895C-421A-7544-8C5D-6BFA21A7A06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 name="Rectangle 285">
                <a:extLst>
                  <a:ext uri="{FF2B5EF4-FFF2-40B4-BE49-F238E27FC236}">
                    <a16:creationId xmlns:a16="http://schemas.microsoft.com/office/drawing/2014/main" id="{2B8CA6C0-C4F9-3745-9442-909DB81BB17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 name="Rectangle 286">
                <a:extLst>
                  <a:ext uri="{FF2B5EF4-FFF2-40B4-BE49-F238E27FC236}">
                    <a16:creationId xmlns:a16="http://schemas.microsoft.com/office/drawing/2014/main" id="{CFAAB372-3505-3C44-AC67-FAD43F41B2A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 name="Rectangle 287">
                <a:extLst>
                  <a:ext uri="{FF2B5EF4-FFF2-40B4-BE49-F238E27FC236}">
                    <a16:creationId xmlns:a16="http://schemas.microsoft.com/office/drawing/2014/main" id="{59012C5B-602F-1347-80EB-86011A74F1F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 name="Rectangle 288">
                <a:extLst>
                  <a:ext uri="{FF2B5EF4-FFF2-40B4-BE49-F238E27FC236}">
                    <a16:creationId xmlns:a16="http://schemas.microsoft.com/office/drawing/2014/main" id="{697F6D71-4D77-9042-BA51-DFD40982B03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 name="Rectangle 289">
                <a:extLst>
                  <a:ext uri="{FF2B5EF4-FFF2-40B4-BE49-F238E27FC236}">
                    <a16:creationId xmlns:a16="http://schemas.microsoft.com/office/drawing/2014/main" id="{E396B82F-8341-1E46-9D27-48449755A97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 name="Rectangle 290">
                <a:extLst>
                  <a:ext uri="{FF2B5EF4-FFF2-40B4-BE49-F238E27FC236}">
                    <a16:creationId xmlns:a16="http://schemas.microsoft.com/office/drawing/2014/main" id="{D323D287-1F95-4A40-85E5-2E0F4E51CDC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 name="Rectangle 291">
                <a:extLst>
                  <a:ext uri="{FF2B5EF4-FFF2-40B4-BE49-F238E27FC236}">
                    <a16:creationId xmlns:a16="http://schemas.microsoft.com/office/drawing/2014/main" id="{61AAF23A-D5BE-D54B-AF1C-D2BCE4DE318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 name="Rectangle 292">
                <a:extLst>
                  <a:ext uri="{FF2B5EF4-FFF2-40B4-BE49-F238E27FC236}">
                    <a16:creationId xmlns:a16="http://schemas.microsoft.com/office/drawing/2014/main" id="{56A13E6B-0D6A-784B-B03B-164DD6E50C8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 name="Rectangle 293">
                <a:extLst>
                  <a:ext uri="{FF2B5EF4-FFF2-40B4-BE49-F238E27FC236}">
                    <a16:creationId xmlns:a16="http://schemas.microsoft.com/office/drawing/2014/main" id="{D11AE8E6-92C7-D946-BF49-E1FF1F1E4D4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 name="Rectangle 294">
                <a:extLst>
                  <a:ext uri="{FF2B5EF4-FFF2-40B4-BE49-F238E27FC236}">
                    <a16:creationId xmlns:a16="http://schemas.microsoft.com/office/drawing/2014/main" id="{3734194E-6EBD-7A4A-A7B8-CD7BB3A163A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cxnSp>
        <p:nvCxnSpPr>
          <p:cNvPr id="318" name="Straight Connector 317">
            <a:extLst>
              <a:ext uri="{FF2B5EF4-FFF2-40B4-BE49-F238E27FC236}">
                <a16:creationId xmlns:a16="http://schemas.microsoft.com/office/drawing/2014/main" id="{F8CDC2A1-9808-3F42-BB35-E55CBA695EDF}"/>
              </a:ext>
            </a:extLst>
          </p:cNvPr>
          <p:cNvCxnSpPr/>
          <p:nvPr/>
        </p:nvCxnSpPr>
        <p:spPr>
          <a:xfrm flipH="1">
            <a:off x="6098225" y="1327139"/>
            <a:ext cx="8107" cy="5059345"/>
          </a:xfrm>
          <a:prstGeom prst="line">
            <a:avLst/>
          </a:prstGeom>
          <a:ln w="28575" cmpd="sng">
            <a:solidFill>
              <a:schemeClr val="bg2">
                <a:lumMod val="2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19" name="TextBox 318">
            <a:extLst>
              <a:ext uri="{FF2B5EF4-FFF2-40B4-BE49-F238E27FC236}">
                <a16:creationId xmlns:a16="http://schemas.microsoft.com/office/drawing/2014/main" id="{3A1062B1-201B-8F49-B61C-DB6D3E75B78D}"/>
              </a:ext>
            </a:extLst>
          </p:cNvPr>
          <p:cNvSpPr txBox="1"/>
          <p:nvPr/>
        </p:nvSpPr>
        <p:spPr>
          <a:xfrm>
            <a:off x="495946" y="1270394"/>
            <a:ext cx="5021451" cy="461665"/>
          </a:xfrm>
          <a:prstGeom prst="rect">
            <a:avLst/>
          </a:prstGeom>
          <a:noFill/>
        </p:spPr>
        <p:txBody>
          <a:bodyPr wrap="square" rtlCol="0">
            <a:spAutoFit/>
          </a:bodyPr>
          <a:lstStyle/>
          <a:p>
            <a:pPr algn="ctr"/>
            <a:r>
              <a:rPr lang="en-US" sz="2400" b="1" dirty="0"/>
              <a:t>Partitioning Scheduling</a:t>
            </a:r>
          </a:p>
        </p:txBody>
      </p:sp>
      <p:sp>
        <p:nvSpPr>
          <p:cNvPr id="320" name="TextBox 319">
            <a:extLst>
              <a:ext uri="{FF2B5EF4-FFF2-40B4-BE49-F238E27FC236}">
                <a16:creationId xmlns:a16="http://schemas.microsoft.com/office/drawing/2014/main" id="{87602254-FF90-A640-A4A6-2EC9612D27CA}"/>
              </a:ext>
            </a:extLst>
          </p:cNvPr>
          <p:cNvSpPr txBox="1"/>
          <p:nvPr/>
        </p:nvSpPr>
        <p:spPr>
          <a:xfrm>
            <a:off x="6695268" y="1270393"/>
            <a:ext cx="5021451" cy="461665"/>
          </a:xfrm>
          <a:prstGeom prst="rect">
            <a:avLst/>
          </a:prstGeom>
          <a:noFill/>
        </p:spPr>
        <p:txBody>
          <a:bodyPr wrap="square" rtlCol="0">
            <a:spAutoFit/>
          </a:bodyPr>
          <a:lstStyle/>
          <a:p>
            <a:pPr algn="ctr"/>
            <a:r>
              <a:rPr lang="en-US" sz="2400" b="1" dirty="0"/>
              <a:t>Overlapping Scheduling</a:t>
            </a:r>
          </a:p>
        </p:txBody>
      </p:sp>
      <p:sp>
        <p:nvSpPr>
          <p:cNvPr id="322" name="Rectangle 321">
            <a:extLst>
              <a:ext uri="{FF2B5EF4-FFF2-40B4-BE49-F238E27FC236}">
                <a16:creationId xmlns:a16="http://schemas.microsoft.com/office/drawing/2014/main" id="{E8D72411-B682-F24C-A036-C88EB1B4C536}"/>
              </a:ext>
            </a:extLst>
          </p:cNvPr>
          <p:cNvSpPr/>
          <p:nvPr/>
        </p:nvSpPr>
        <p:spPr bwMode="auto">
          <a:xfrm>
            <a:off x="2195484" y="2765149"/>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3" name="Rectangle 322">
            <a:extLst>
              <a:ext uri="{FF2B5EF4-FFF2-40B4-BE49-F238E27FC236}">
                <a16:creationId xmlns:a16="http://schemas.microsoft.com/office/drawing/2014/main" id="{6297735D-3868-C04F-A32D-A15E2D455BBB}"/>
              </a:ext>
            </a:extLst>
          </p:cNvPr>
          <p:cNvSpPr/>
          <p:nvPr/>
        </p:nvSpPr>
        <p:spPr bwMode="auto">
          <a:xfrm>
            <a:off x="4088595" y="2773255"/>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 name="TextBox 2">
            <a:extLst>
              <a:ext uri="{FF2B5EF4-FFF2-40B4-BE49-F238E27FC236}">
                <a16:creationId xmlns:a16="http://schemas.microsoft.com/office/drawing/2014/main" id="{1767F3BF-B739-40C2-9D26-ABDA091481EB}"/>
              </a:ext>
            </a:extLst>
          </p:cNvPr>
          <p:cNvSpPr txBox="1"/>
          <p:nvPr/>
        </p:nvSpPr>
        <p:spPr>
          <a:xfrm>
            <a:off x="411804" y="1781783"/>
            <a:ext cx="52886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flux mini submit –N 2 –n 6 ./compute.py</a:t>
            </a:r>
          </a:p>
          <a:p>
            <a:r>
              <a:rPr lang="en-US" dirty="0">
                <a:cs typeface="Calibri"/>
              </a:rPr>
              <a:t>flux mini submit –N 1 –n 3 ./io-forwarding.py</a:t>
            </a:r>
          </a:p>
        </p:txBody>
      </p:sp>
      <p:sp>
        <p:nvSpPr>
          <p:cNvPr id="317" name="TextBox 316">
            <a:extLst>
              <a:ext uri="{FF2B5EF4-FFF2-40B4-BE49-F238E27FC236}">
                <a16:creationId xmlns:a16="http://schemas.microsoft.com/office/drawing/2014/main" id="{D287EB33-DBD1-443B-940E-8D16F5CE497D}"/>
              </a:ext>
            </a:extLst>
          </p:cNvPr>
          <p:cNvSpPr txBox="1"/>
          <p:nvPr/>
        </p:nvSpPr>
        <p:spPr>
          <a:xfrm>
            <a:off x="6507803" y="1781782"/>
            <a:ext cx="52886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flux mini submit –N 3 –n 6 ./compute.py</a:t>
            </a:r>
          </a:p>
          <a:p>
            <a:r>
              <a:rPr lang="en-US" dirty="0">
                <a:cs typeface="Calibri"/>
              </a:rPr>
              <a:t>flux mini submit –N 3 –n 3 ./io-forwarding.py</a:t>
            </a:r>
          </a:p>
        </p:txBody>
      </p:sp>
      <p:sp>
        <p:nvSpPr>
          <p:cNvPr id="327" name="Rectangle 326">
            <a:extLst>
              <a:ext uri="{FF2B5EF4-FFF2-40B4-BE49-F238E27FC236}">
                <a16:creationId xmlns:a16="http://schemas.microsoft.com/office/drawing/2014/main" id="{266FE5FD-4DD9-0949-B77E-8891EAD811DC}"/>
              </a:ext>
            </a:extLst>
          </p:cNvPr>
          <p:cNvSpPr/>
          <p:nvPr/>
        </p:nvSpPr>
        <p:spPr bwMode="auto">
          <a:xfrm>
            <a:off x="2203420" y="3944806"/>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8" name="Rectangle 327">
            <a:extLst>
              <a:ext uri="{FF2B5EF4-FFF2-40B4-BE49-F238E27FC236}">
                <a16:creationId xmlns:a16="http://schemas.microsoft.com/office/drawing/2014/main" id="{B3DEEAD4-EFE4-7840-A8AF-0889F34A177B}"/>
              </a:ext>
            </a:extLst>
          </p:cNvPr>
          <p:cNvSpPr/>
          <p:nvPr/>
        </p:nvSpPr>
        <p:spPr bwMode="auto">
          <a:xfrm>
            <a:off x="2195484" y="5123888"/>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9" name="Rectangle 328">
            <a:extLst>
              <a:ext uri="{FF2B5EF4-FFF2-40B4-BE49-F238E27FC236}">
                <a16:creationId xmlns:a16="http://schemas.microsoft.com/office/drawing/2014/main" id="{54333F17-EE28-AC4C-869C-A7E7E694CA3F}"/>
              </a:ext>
            </a:extLst>
          </p:cNvPr>
          <p:cNvSpPr/>
          <p:nvPr/>
        </p:nvSpPr>
        <p:spPr bwMode="auto">
          <a:xfrm>
            <a:off x="310852" y="2765149"/>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0" name="Rectangle 329">
            <a:extLst>
              <a:ext uri="{FF2B5EF4-FFF2-40B4-BE49-F238E27FC236}">
                <a16:creationId xmlns:a16="http://schemas.microsoft.com/office/drawing/2014/main" id="{EF8DF68D-4256-EE44-BB68-9008094EFB8A}"/>
              </a:ext>
            </a:extLst>
          </p:cNvPr>
          <p:cNvSpPr/>
          <p:nvPr/>
        </p:nvSpPr>
        <p:spPr bwMode="auto">
          <a:xfrm>
            <a:off x="318788" y="3944806"/>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1" name="Rectangle 330">
            <a:extLst>
              <a:ext uri="{FF2B5EF4-FFF2-40B4-BE49-F238E27FC236}">
                <a16:creationId xmlns:a16="http://schemas.microsoft.com/office/drawing/2014/main" id="{F2755A59-2740-564D-8028-74016686D027}"/>
              </a:ext>
            </a:extLst>
          </p:cNvPr>
          <p:cNvSpPr/>
          <p:nvPr/>
        </p:nvSpPr>
        <p:spPr bwMode="auto">
          <a:xfrm>
            <a:off x="310852" y="5123888"/>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2" name="Rectangle 331">
            <a:extLst>
              <a:ext uri="{FF2B5EF4-FFF2-40B4-BE49-F238E27FC236}">
                <a16:creationId xmlns:a16="http://schemas.microsoft.com/office/drawing/2014/main" id="{D3F93EE9-AD93-3D43-8886-E04922944303}"/>
              </a:ext>
            </a:extLst>
          </p:cNvPr>
          <p:cNvSpPr/>
          <p:nvPr/>
        </p:nvSpPr>
        <p:spPr bwMode="auto">
          <a:xfrm>
            <a:off x="4088595" y="3931420"/>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33" name="Rectangle 332">
            <a:extLst>
              <a:ext uri="{FF2B5EF4-FFF2-40B4-BE49-F238E27FC236}">
                <a16:creationId xmlns:a16="http://schemas.microsoft.com/office/drawing/2014/main" id="{E3F348A1-81A9-8341-BA24-319F681D963C}"/>
              </a:ext>
            </a:extLst>
          </p:cNvPr>
          <p:cNvSpPr/>
          <p:nvPr/>
        </p:nvSpPr>
        <p:spPr bwMode="auto">
          <a:xfrm>
            <a:off x="4088595" y="5104815"/>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34" name="Rectangle 333">
            <a:extLst>
              <a:ext uri="{FF2B5EF4-FFF2-40B4-BE49-F238E27FC236}">
                <a16:creationId xmlns:a16="http://schemas.microsoft.com/office/drawing/2014/main" id="{B6F46DDC-7E42-5645-A02F-8225C7E5B213}"/>
              </a:ext>
            </a:extLst>
          </p:cNvPr>
          <p:cNvSpPr/>
          <p:nvPr/>
        </p:nvSpPr>
        <p:spPr bwMode="auto">
          <a:xfrm>
            <a:off x="10176846" y="5121131"/>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35" name="Rectangle 334">
            <a:extLst>
              <a:ext uri="{FF2B5EF4-FFF2-40B4-BE49-F238E27FC236}">
                <a16:creationId xmlns:a16="http://schemas.microsoft.com/office/drawing/2014/main" id="{CEF9F223-E977-574F-ACC5-2963D7626D56}"/>
              </a:ext>
            </a:extLst>
          </p:cNvPr>
          <p:cNvSpPr/>
          <p:nvPr/>
        </p:nvSpPr>
        <p:spPr bwMode="auto">
          <a:xfrm>
            <a:off x="8291671" y="5113492"/>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36" name="Rectangle 335">
            <a:extLst>
              <a:ext uri="{FF2B5EF4-FFF2-40B4-BE49-F238E27FC236}">
                <a16:creationId xmlns:a16="http://schemas.microsoft.com/office/drawing/2014/main" id="{FB368B64-361A-B346-8B5F-719FEADF74DA}"/>
              </a:ext>
            </a:extLst>
          </p:cNvPr>
          <p:cNvSpPr/>
          <p:nvPr/>
        </p:nvSpPr>
        <p:spPr bwMode="auto">
          <a:xfrm>
            <a:off x="6400132" y="5123888"/>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37" name="Rectangle 336">
            <a:extLst>
              <a:ext uri="{FF2B5EF4-FFF2-40B4-BE49-F238E27FC236}">
                <a16:creationId xmlns:a16="http://schemas.microsoft.com/office/drawing/2014/main" id="{8233CE19-8D3E-034F-BDD6-E711046EB94E}"/>
              </a:ext>
            </a:extLst>
          </p:cNvPr>
          <p:cNvSpPr/>
          <p:nvPr/>
        </p:nvSpPr>
        <p:spPr bwMode="auto">
          <a:xfrm>
            <a:off x="6409678" y="3951223"/>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8" name="Rectangle 337">
            <a:extLst>
              <a:ext uri="{FF2B5EF4-FFF2-40B4-BE49-F238E27FC236}">
                <a16:creationId xmlns:a16="http://schemas.microsoft.com/office/drawing/2014/main" id="{DACCB351-1698-794D-BB8D-0E0E297D6763}"/>
              </a:ext>
            </a:extLst>
          </p:cNvPr>
          <p:cNvSpPr/>
          <p:nvPr/>
        </p:nvSpPr>
        <p:spPr bwMode="auto">
          <a:xfrm>
            <a:off x="8291671" y="3944806"/>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9" name="Rectangle 338">
            <a:extLst>
              <a:ext uri="{FF2B5EF4-FFF2-40B4-BE49-F238E27FC236}">
                <a16:creationId xmlns:a16="http://schemas.microsoft.com/office/drawing/2014/main" id="{CBDFFED3-5BAD-2443-8E6C-9E31B6E3EE2B}"/>
              </a:ext>
            </a:extLst>
          </p:cNvPr>
          <p:cNvSpPr/>
          <p:nvPr/>
        </p:nvSpPr>
        <p:spPr bwMode="auto">
          <a:xfrm>
            <a:off x="10176846" y="3951223"/>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40" name="Rectangle 339">
            <a:extLst>
              <a:ext uri="{FF2B5EF4-FFF2-40B4-BE49-F238E27FC236}">
                <a16:creationId xmlns:a16="http://schemas.microsoft.com/office/drawing/2014/main" id="{9719F302-9667-6A48-BEF4-530CB4812A70}"/>
              </a:ext>
            </a:extLst>
          </p:cNvPr>
          <p:cNvSpPr/>
          <p:nvPr/>
        </p:nvSpPr>
        <p:spPr bwMode="auto">
          <a:xfrm>
            <a:off x="6409678" y="2766052"/>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41" name="Rectangle 340">
            <a:extLst>
              <a:ext uri="{FF2B5EF4-FFF2-40B4-BE49-F238E27FC236}">
                <a16:creationId xmlns:a16="http://schemas.microsoft.com/office/drawing/2014/main" id="{9F4511CD-550F-C140-BD08-8089CBC2E500}"/>
              </a:ext>
            </a:extLst>
          </p:cNvPr>
          <p:cNvSpPr/>
          <p:nvPr/>
        </p:nvSpPr>
        <p:spPr bwMode="auto">
          <a:xfrm>
            <a:off x="8291671" y="2759635"/>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42" name="Rectangle 341">
            <a:extLst>
              <a:ext uri="{FF2B5EF4-FFF2-40B4-BE49-F238E27FC236}">
                <a16:creationId xmlns:a16="http://schemas.microsoft.com/office/drawing/2014/main" id="{B49A1C53-63F0-384D-A43E-2045576CCEF9}"/>
              </a:ext>
            </a:extLst>
          </p:cNvPr>
          <p:cNvSpPr/>
          <p:nvPr/>
        </p:nvSpPr>
        <p:spPr bwMode="auto">
          <a:xfrm>
            <a:off x="10176846" y="2766052"/>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Tree>
    <p:extLst>
      <p:ext uri="{BB962C8B-B14F-4D97-AF65-F5344CB8AC3E}">
        <p14:creationId xmlns:p14="http://schemas.microsoft.com/office/powerpoint/2010/main" val="3557096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2: Partitioning vs Overlapping Scheduling - Python</a:t>
            </a:r>
            <a:endParaRPr lang="en-US" dirty="0"/>
          </a:p>
        </p:txBody>
      </p:sp>
      <p:grpSp>
        <p:nvGrpSpPr>
          <p:cNvPr id="41" name="Group 40">
            <a:extLst>
              <a:ext uri="{FF2B5EF4-FFF2-40B4-BE49-F238E27FC236}">
                <a16:creationId xmlns:a16="http://schemas.microsoft.com/office/drawing/2014/main" id="{3AE3A793-5005-1747-8FF4-9118D7570997}"/>
              </a:ext>
            </a:extLst>
          </p:cNvPr>
          <p:cNvGrpSpPr/>
          <p:nvPr/>
        </p:nvGrpSpPr>
        <p:grpSpPr>
          <a:xfrm>
            <a:off x="305517" y="2749349"/>
            <a:ext cx="1755758" cy="3528861"/>
            <a:chOff x="528188" y="1469097"/>
            <a:chExt cx="1811600" cy="1747197"/>
          </a:xfrm>
        </p:grpSpPr>
        <p:sp>
          <p:nvSpPr>
            <p:cNvPr id="42" name="Rectangle 41">
              <a:extLst>
                <a:ext uri="{FF2B5EF4-FFF2-40B4-BE49-F238E27FC236}">
                  <a16:creationId xmlns:a16="http://schemas.microsoft.com/office/drawing/2014/main" id="{49977037-D20C-3B40-B52B-8863194D222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43" name="Group 42">
              <a:extLst>
                <a:ext uri="{FF2B5EF4-FFF2-40B4-BE49-F238E27FC236}">
                  <a16:creationId xmlns:a16="http://schemas.microsoft.com/office/drawing/2014/main" id="{E985ACAB-E4C0-F843-8911-93995750D111}"/>
                </a:ext>
              </a:extLst>
            </p:cNvPr>
            <p:cNvGrpSpPr/>
            <p:nvPr/>
          </p:nvGrpSpPr>
          <p:grpSpPr>
            <a:xfrm>
              <a:off x="616868" y="1542708"/>
              <a:ext cx="770103" cy="1598712"/>
              <a:chOff x="717550" y="1713972"/>
              <a:chExt cx="523876" cy="1026052"/>
            </a:xfrm>
          </p:grpSpPr>
          <p:sp>
            <p:nvSpPr>
              <p:cNvPr id="66" name="Rectangle 65">
                <a:extLst>
                  <a:ext uri="{FF2B5EF4-FFF2-40B4-BE49-F238E27FC236}">
                    <a16:creationId xmlns:a16="http://schemas.microsoft.com/office/drawing/2014/main" id="{4C5814B2-27DE-1746-8208-014B277E672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Rectangle 66">
                <a:extLst>
                  <a:ext uri="{FF2B5EF4-FFF2-40B4-BE49-F238E27FC236}">
                    <a16:creationId xmlns:a16="http://schemas.microsoft.com/office/drawing/2014/main" id="{290E5A19-3C2A-0545-879B-9E3287F2771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Rectangle 67">
                <a:extLst>
                  <a:ext uri="{FF2B5EF4-FFF2-40B4-BE49-F238E27FC236}">
                    <a16:creationId xmlns:a16="http://schemas.microsoft.com/office/drawing/2014/main" id="{E4CBCB5A-9478-9043-BDCF-EBFACC4E4CA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9" name="Rectangle 68">
                <a:extLst>
                  <a:ext uri="{FF2B5EF4-FFF2-40B4-BE49-F238E27FC236}">
                    <a16:creationId xmlns:a16="http://schemas.microsoft.com/office/drawing/2014/main" id="{B5274A57-3E59-274C-A9D5-E1D111665DD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Rectangle 69">
                <a:extLst>
                  <a:ext uri="{FF2B5EF4-FFF2-40B4-BE49-F238E27FC236}">
                    <a16:creationId xmlns:a16="http://schemas.microsoft.com/office/drawing/2014/main" id="{F7224799-4695-E34C-92A0-5CD1660AB66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1" name="Rectangle 70">
                <a:extLst>
                  <a:ext uri="{FF2B5EF4-FFF2-40B4-BE49-F238E27FC236}">
                    <a16:creationId xmlns:a16="http://schemas.microsoft.com/office/drawing/2014/main" id="{95BAEA9A-4757-0548-AE64-DD9CC50F87A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2" name="Rectangle 71">
                <a:extLst>
                  <a:ext uri="{FF2B5EF4-FFF2-40B4-BE49-F238E27FC236}">
                    <a16:creationId xmlns:a16="http://schemas.microsoft.com/office/drawing/2014/main" id="{9CA89213-DC3A-EA43-A370-E80FC13729DB}"/>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3" name="Rectangle 72">
                <a:extLst>
                  <a:ext uri="{FF2B5EF4-FFF2-40B4-BE49-F238E27FC236}">
                    <a16:creationId xmlns:a16="http://schemas.microsoft.com/office/drawing/2014/main" id="{C64B1955-05BB-344F-AFC7-D594CAA4561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4" name="Rectangle 73">
                <a:extLst>
                  <a:ext uri="{FF2B5EF4-FFF2-40B4-BE49-F238E27FC236}">
                    <a16:creationId xmlns:a16="http://schemas.microsoft.com/office/drawing/2014/main" id="{9202D607-A377-F94E-BC74-44D95FF98864}"/>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5" name="Rectangle 74">
                <a:extLst>
                  <a:ext uri="{FF2B5EF4-FFF2-40B4-BE49-F238E27FC236}">
                    <a16:creationId xmlns:a16="http://schemas.microsoft.com/office/drawing/2014/main" id="{4FDB10CE-F9FC-8A40-805A-91FCD514DB0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Rectangle 75">
                <a:extLst>
                  <a:ext uri="{FF2B5EF4-FFF2-40B4-BE49-F238E27FC236}">
                    <a16:creationId xmlns:a16="http://schemas.microsoft.com/office/drawing/2014/main" id="{2D1375C1-941D-0046-9F03-36D0D365BBC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Rectangle 76">
                <a:extLst>
                  <a:ext uri="{FF2B5EF4-FFF2-40B4-BE49-F238E27FC236}">
                    <a16:creationId xmlns:a16="http://schemas.microsoft.com/office/drawing/2014/main" id="{ED14A2B3-0679-A94F-B230-25C889CC2E51}"/>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Rectangle 77">
                <a:extLst>
                  <a:ext uri="{FF2B5EF4-FFF2-40B4-BE49-F238E27FC236}">
                    <a16:creationId xmlns:a16="http://schemas.microsoft.com/office/drawing/2014/main" id="{93012E2D-D6C1-2347-8570-A039B91D2F1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9" name="Rectangle 78">
                <a:extLst>
                  <a:ext uri="{FF2B5EF4-FFF2-40B4-BE49-F238E27FC236}">
                    <a16:creationId xmlns:a16="http://schemas.microsoft.com/office/drawing/2014/main" id="{725076A1-7D8C-164B-89E9-80CB4A63E3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0" name="Rectangle 79">
                <a:extLst>
                  <a:ext uri="{FF2B5EF4-FFF2-40B4-BE49-F238E27FC236}">
                    <a16:creationId xmlns:a16="http://schemas.microsoft.com/office/drawing/2014/main" id="{B65AF4B7-9B36-834D-86E2-4036465EFC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1" name="Rectangle 80">
                <a:extLst>
                  <a:ext uri="{FF2B5EF4-FFF2-40B4-BE49-F238E27FC236}">
                    <a16:creationId xmlns:a16="http://schemas.microsoft.com/office/drawing/2014/main" id="{DB3E4B84-E0D8-9247-8942-4FEC923D95E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2" name="Rectangle 81">
                <a:extLst>
                  <a:ext uri="{FF2B5EF4-FFF2-40B4-BE49-F238E27FC236}">
                    <a16:creationId xmlns:a16="http://schemas.microsoft.com/office/drawing/2014/main" id="{47B474EB-E000-4444-B72B-ED6D62A2BDD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Rectangle 82">
                <a:extLst>
                  <a:ext uri="{FF2B5EF4-FFF2-40B4-BE49-F238E27FC236}">
                    <a16:creationId xmlns:a16="http://schemas.microsoft.com/office/drawing/2014/main" id="{04D3602E-F7FD-EB48-94AB-D04E4414A3B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4" name="Rectangle 83">
                <a:extLst>
                  <a:ext uri="{FF2B5EF4-FFF2-40B4-BE49-F238E27FC236}">
                    <a16:creationId xmlns:a16="http://schemas.microsoft.com/office/drawing/2014/main" id="{B0AFB314-FDD6-7749-BC27-5D9D84105BC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5" name="Rectangle 84">
                <a:extLst>
                  <a:ext uri="{FF2B5EF4-FFF2-40B4-BE49-F238E27FC236}">
                    <a16:creationId xmlns:a16="http://schemas.microsoft.com/office/drawing/2014/main" id="{ABEABD07-EABB-FD41-9F93-D1BD67A22BAA}"/>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6" name="Rectangle 85">
                <a:extLst>
                  <a:ext uri="{FF2B5EF4-FFF2-40B4-BE49-F238E27FC236}">
                    <a16:creationId xmlns:a16="http://schemas.microsoft.com/office/drawing/2014/main" id="{EC3C07DA-ACBD-D84F-8EE8-AA5F1B3EBF5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44" name="Group 43">
              <a:extLst>
                <a:ext uri="{FF2B5EF4-FFF2-40B4-BE49-F238E27FC236}">
                  <a16:creationId xmlns:a16="http://schemas.microsoft.com/office/drawing/2014/main" id="{665E0A99-9557-0441-AA9D-9B48AE224707}"/>
                </a:ext>
              </a:extLst>
            </p:cNvPr>
            <p:cNvGrpSpPr/>
            <p:nvPr/>
          </p:nvGrpSpPr>
          <p:grpSpPr>
            <a:xfrm>
              <a:off x="1492714" y="1542708"/>
              <a:ext cx="770103" cy="1598712"/>
              <a:chOff x="717550" y="1713972"/>
              <a:chExt cx="523876" cy="1026052"/>
            </a:xfrm>
          </p:grpSpPr>
          <p:sp>
            <p:nvSpPr>
              <p:cNvPr id="45" name="Rectangle 44">
                <a:extLst>
                  <a:ext uri="{FF2B5EF4-FFF2-40B4-BE49-F238E27FC236}">
                    <a16:creationId xmlns:a16="http://schemas.microsoft.com/office/drawing/2014/main" id="{AF90068F-C624-9F42-A8F0-4C611068CD3C}"/>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4F32903C-14B9-7B46-82EE-5F3A2C89763D}"/>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150CA625-7562-C147-B2F1-598FDC75D8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E2E73EBB-FD8E-A941-9476-F6FFE12AA6A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096AA2DD-EEA9-A84A-8D95-AC2EF76C53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C39F0B6-C0D0-694B-9519-6E0A053AB85C}"/>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5DC0BBB1-786A-1546-B634-7A0DE7105120}"/>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4EDFF5F9-C369-1E4F-B2E9-BB7831A466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Rectangle 52">
                <a:extLst>
                  <a:ext uri="{FF2B5EF4-FFF2-40B4-BE49-F238E27FC236}">
                    <a16:creationId xmlns:a16="http://schemas.microsoft.com/office/drawing/2014/main" id="{66ED877C-5BEB-D148-9947-992D9F2F907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4" name="Rectangle 53">
                <a:extLst>
                  <a:ext uri="{FF2B5EF4-FFF2-40B4-BE49-F238E27FC236}">
                    <a16:creationId xmlns:a16="http://schemas.microsoft.com/office/drawing/2014/main" id="{F775C875-C828-1542-BA49-DC0D659EC3A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5" name="Rectangle 54">
                <a:extLst>
                  <a:ext uri="{FF2B5EF4-FFF2-40B4-BE49-F238E27FC236}">
                    <a16:creationId xmlns:a16="http://schemas.microsoft.com/office/drawing/2014/main" id="{40D5FD88-D929-A840-B46F-1727EEB004C9}"/>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6" name="Rectangle 55">
                <a:extLst>
                  <a:ext uri="{FF2B5EF4-FFF2-40B4-BE49-F238E27FC236}">
                    <a16:creationId xmlns:a16="http://schemas.microsoft.com/office/drawing/2014/main" id="{5068E531-82EE-964B-88A3-805B5FA6BFB6}"/>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7" name="Rectangle 56">
                <a:extLst>
                  <a:ext uri="{FF2B5EF4-FFF2-40B4-BE49-F238E27FC236}">
                    <a16:creationId xmlns:a16="http://schemas.microsoft.com/office/drawing/2014/main" id="{DB22B9B0-A833-4A48-9137-B6EEA20BA69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8" name="Rectangle 57">
                <a:extLst>
                  <a:ext uri="{FF2B5EF4-FFF2-40B4-BE49-F238E27FC236}">
                    <a16:creationId xmlns:a16="http://schemas.microsoft.com/office/drawing/2014/main" id="{02EA7A4C-A848-524A-904E-0705E6AD192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9" name="Rectangle 58">
                <a:extLst>
                  <a:ext uri="{FF2B5EF4-FFF2-40B4-BE49-F238E27FC236}">
                    <a16:creationId xmlns:a16="http://schemas.microsoft.com/office/drawing/2014/main" id="{C6CBF3E1-CCF3-BC4B-A8D2-63580A602BD9}"/>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0" name="Rectangle 59">
                <a:extLst>
                  <a:ext uri="{FF2B5EF4-FFF2-40B4-BE49-F238E27FC236}">
                    <a16:creationId xmlns:a16="http://schemas.microsoft.com/office/drawing/2014/main" id="{DF06EBDD-B0E7-EB41-BBAF-CCDD255CF1F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1" name="Rectangle 60">
                <a:extLst>
                  <a:ext uri="{FF2B5EF4-FFF2-40B4-BE49-F238E27FC236}">
                    <a16:creationId xmlns:a16="http://schemas.microsoft.com/office/drawing/2014/main" id="{615703BD-2F6A-7A42-8649-E4E3A2CDE031}"/>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Rectangle 61">
                <a:extLst>
                  <a:ext uri="{FF2B5EF4-FFF2-40B4-BE49-F238E27FC236}">
                    <a16:creationId xmlns:a16="http://schemas.microsoft.com/office/drawing/2014/main" id="{0C47F9D2-D348-A648-8093-C817D5FE3A6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Rectangle 62">
                <a:extLst>
                  <a:ext uri="{FF2B5EF4-FFF2-40B4-BE49-F238E27FC236}">
                    <a16:creationId xmlns:a16="http://schemas.microsoft.com/office/drawing/2014/main" id="{3E670C92-D2ED-6948-9DDE-1E9F02E68EA8}"/>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Rectangle 63">
                <a:extLst>
                  <a:ext uri="{FF2B5EF4-FFF2-40B4-BE49-F238E27FC236}">
                    <a16:creationId xmlns:a16="http://schemas.microsoft.com/office/drawing/2014/main" id="{CAFC52E4-8E9D-AE4B-A6B4-6A2BB934F922}"/>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Rectangle 64">
                <a:extLst>
                  <a:ext uri="{FF2B5EF4-FFF2-40B4-BE49-F238E27FC236}">
                    <a16:creationId xmlns:a16="http://schemas.microsoft.com/office/drawing/2014/main" id="{365EAC47-EDF9-CE4C-977E-D534A45345E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87" name="Group 86">
            <a:extLst>
              <a:ext uri="{FF2B5EF4-FFF2-40B4-BE49-F238E27FC236}">
                <a16:creationId xmlns:a16="http://schemas.microsoft.com/office/drawing/2014/main" id="{234F0023-508B-664B-9BCB-8DB2BD003FA6}"/>
              </a:ext>
            </a:extLst>
          </p:cNvPr>
          <p:cNvGrpSpPr/>
          <p:nvPr/>
        </p:nvGrpSpPr>
        <p:grpSpPr>
          <a:xfrm>
            <a:off x="2190692" y="2749349"/>
            <a:ext cx="1755758" cy="3528861"/>
            <a:chOff x="528188" y="1469097"/>
            <a:chExt cx="1811600" cy="1747197"/>
          </a:xfrm>
        </p:grpSpPr>
        <p:sp>
          <p:nvSpPr>
            <p:cNvPr id="88" name="Rectangle 87">
              <a:extLst>
                <a:ext uri="{FF2B5EF4-FFF2-40B4-BE49-F238E27FC236}">
                  <a16:creationId xmlns:a16="http://schemas.microsoft.com/office/drawing/2014/main" id="{553C27DD-04C4-5348-BC3D-2E90211702F7}"/>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89" name="Group 88">
              <a:extLst>
                <a:ext uri="{FF2B5EF4-FFF2-40B4-BE49-F238E27FC236}">
                  <a16:creationId xmlns:a16="http://schemas.microsoft.com/office/drawing/2014/main" id="{8548F315-1146-CD4A-8B1A-A5B9918B5D89}"/>
                </a:ext>
              </a:extLst>
            </p:cNvPr>
            <p:cNvGrpSpPr/>
            <p:nvPr/>
          </p:nvGrpSpPr>
          <p:grpSpPr>
            <a:xfrm>
              <a:off x="616868" y="1542708"/>
              <a:ext cx="770103" cy="1598712"/>
              <a:chOff x="717550" y="1713972"/>
              <a:chExt cx="523876" cy="1026052"/>
            </a:xfrm>
          </p:grpSpPr>
          <p:sp>
            <p:nvSpPr>
              <p:cNvPr id="112" name="Rectangle 111">
                <a:extLst>
                  <a:ext uri="{FF2B5EF4-FFF2-40B4-BE49-F238E27FC236}">
                    <a16:creationId xmlns:a16="http://schemas.microsoft.com/office/drawing/2014/main" id="{BDBF23BE-5FEC-FB49-A5ED-E5405FB3C2A0}"/>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3" name="Rectangle 112">
                <a:extLst>
                  <a:ext uri="{FF2B5EF4-FFF2-40B4-BE49-F238E27FC236}">
                    <a16:creationId xmlns:a16="http://schemas.microsoft.com/office/drawing/2014/main" id="{C3BE4716-C1B0-AF42-90E3-5781B759730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4" name="Rectangle 113">
                <a:extLst>
                  <a:ext uri="{FF2B5EF4-FFF2-40B4-BE49-F238E27FC236}">
                    <a16:creationId xmlns:a16="http://schemas.microsoft.com/office/drawing/2014/main" id="{4A41F4E5-53C0-EC47-B5A4-69D29A1CA193}"/>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5" name="Rectangle 114">
                <a:extLst>
                  <a:ext uri="{FF2B5EF4-FFF2-40B4-BE49-F238E27FC236}">
                    <a16:creationId xmlns:a16="http://schemas.microsoft.com/office/drawing/2014/main" id="{99FD71B6-1AE6-B44E-9327-94FCE0EA96E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6" name="Rectangle 115">
                <a:extLst>
                  <a:ext uri="{FF2B5EF4-FFF2-40B4-BE49-F238E27FC236}">
                    <a16:creationId xmlns:a16="http://schemas.microsoft.com/office/drawing/2014/main" id="{CAACDAFC-CC5A-ED4C-A0E6-0634E9DED6D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7" name="Rectangle 116">
                <a:extLst>
                  <a:ext uri="{FF2B5EF4-FFF2-40B4-BE49-F238E27FC236}">
                    <a16:creationId xmlns:a16="http://schemas.microsoft.com/office/drawing/2014/main" id="{A2605883-18C2-F34B-88D8-31521445C25E}"/>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8" name="Rectangle 117">
                <a:extLst>
                  <a:ext uri="{FF2B5EF4-FFF2-40B4-BE49-F238E27FC236}">
                    <a16:creationId xmlns:a16="http://schemas.microsoft.com/office/drawing/2014/main" id="{D98B5AF9-E038-BE45-9AE4-5FA9460D524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9" name="Rectangle 118">
                <a:extLst>
                  <a:ext uri="{FF2B5EF4-FFF2-40B4-BE49-F238E27FC236}">
                    <a16:creationId xmlns:a16="http://schemas.microsoft.com/office/drawing/2014/main" id="{EE5C620E-3401-4148-8F94-851BCE1713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0" name="Rectangle 119">
                <a:extLst>
                  <a:ext uri="{FF2B5EF4-FFF2-40B4-BE49-F238E27FC236}">
                    <a16:creationId xmlns:a16="http://schemas.microsoft.com/office/drawing/2014/main" id="{ED04E38B-E066-5C40-BEAD-40928C22020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1" name="Rectangle 120">
                <a:extLst>
                  <a:ext uri="{FF2B5EF4-FFF2-40B4-BE49-F238E27FC236}">
                    <a16:creationId xmlns:a16="http://schemas.microsoft.com/office/drawing/2014/main" id="{D64C78B2-0396-9042-B06B-99DE6116C5B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2" name="Rectangle 121">
                <a:extLst>
                  <a:ext uri="{FF2B5EF4-FFF2-40B4-BE49-F238E27FC236}">
                    <a16:creationId xmlns:a16="http://schemas.microsoft.com/office/drawing/2014/main" id="{E39E6149-D810-CA46-9500-AC97EE303B6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3" name="Rectangle 122">
                <a:extLst>
                  <a:ext uri="{FF2B5EF4-FFF2-40B4-BE49-F238E27FC236}">
                    <a16:creationId xmlns:a16="http://schemas.microsoft.com/office/drawing/2014/main" id="{ECF76540-92B6-7847-B8BB-C6AF3AB6E1A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4" name="Rectangle 123">
                <a:extLst>
                  <a:ext uri="{FF2B5EF4-FFF2-40B4-BE49-F238E27FC236}">
                    <a16:creationId xmlns:a16="http://schemas.microsoft.com/office/drawing/2014/main" id="{013498B6-A92F-4343-8DB2-F1FF40069289}"/>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5" name="Rectangle 124">
                <a:extLst>
                  <a:ext uri="{FF2B5EF4-FFF2-40B4-BE49-F238E27FC236}">
                    <a16:creationId xmlns:a16="http://schemas.microsoft.com/office/drawing/2014/main" id="{467F2C5C-B29D-1340-8FB4-FD3F48EE82D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6" name="Rectangle 125">
                <a:extLst>
                  <a:ext uri="{FF2B5EF4-FFF2-40B4-BE49-F238E27FC236}">
                    <a16:creationId xmlns:a16="http://schemas.microsoft.com/office/drawing/2014/main" id="{9F54A1F6-4C71-D74D-99D3-AFDE3682C34B}"/>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7" name="Rectangle 126">
                <a:extLst>
                  <a:ext uri="{FF2B5EF4-FFF2-40B4-BE49-F238E27FC236}">
                    <a16:creationId xmlns:a16="http://schemas.microsoft.com/office/drawing/2014/main" id="{C21501CB-A00E-FA44-8E34-DA8E1245CC6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8" name="Rectangle 127">
                <a:extLst>
                  <a:ext uri="{FF2B5EF4-FFF2-40B4-BE49-F238E27FC236}">
                    <a16:creationId xmlns:a16="http://schemas.microsoft.com/office/drawing/2014/main" id="{EE6DB1A9-062A-8C4B-9400-F6409E0EE05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9" name="Rectangle 128">
                <a:extLst>
                  <a:ext uri="{FF2B5EF4-FFF2-40B4-BE49-F238E27FC236}">
                    <a16:creationId xmlns:a16="http://schemas.microsoft.com/office/drawing/2014/main" id="{92525EAF-38CD-CB46-8F09-D6A46EE4ABD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0" name="Rectangle 129">
                <a:extLst>
                  <a:ext uri="{FF2B5EF4-FFF2-40B4-BE49-F238E27FC236}">
                    <a16:creationId xmlns:a16="http://schemas.microsoft.com/office/drawing/2014/main" id="{282BA73E-6EF6-1444-93BC-0EE810F0D58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1" name="Rectangle 130">
                <a:extLst>
                  <a:ext uri="{FF2B5EF4-FFF2-40B4-BE49-F238E27FC236}">
                    <a16:creationId xmlns:a16="http://schemas.microsoft.com/office/drawing/2014/main" id="{DB52BFD7-25F2-E04A-AAB2-4DC6BDDDAABE}"/>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2" name="Rectangle 131">
                <a:extLst>
                  <a:ext uri="{FF2B5EF4-FFF2-40B4-BE49-F238E27FC236}">
                    <a16:creationId xmlns:a16="http://schemas.microsoft.com/office/drawing/2014/main" id="{C1EC76D5-8484-B44D-A3ED-E274634BF7DB}"/>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90" name="Group 89">
              <a:extLst>
                <a:ext uri="{FF2B5EF4-FFF2-40B4-BE49-F238E27FC236}">
                  <a16:creationId xmlns:a16="http://schemas.microsoft.com/office/drawing/2014/main" id="{38265226-0DD5-CC46-81F3-3606E396B8B5}"/>
                </a:ext>
              </a:extLst>
            </p:cNvPr>
            <p:cNvGrpSpPr/>
            <p:nvPr/>
          </p:nvGrpSpPr>
          <p:grpSpPr>
            <a:xfrm>
              <a:off x="1492714" y="1542708"/>
              <a:ext cx="770103" cy="1598712"/>
              <a:chOff x="717550" y="1713972"/>
              <a:chExt cx="523876" cy="1026052"/>
            </a:xfrm>
          </p:grpSpPr>
          <p:sp>
            <p:nvSpPr>
              <p:cNvPr id="91" name="Rectangle 90">
                <a:extLst>
                  <a:ext uri="{FF2B5EF4-FFF2-40B4-BE49-F238E27FC236}">
                    <a16:creationId xmlns:a16="http://schemas.microsoft.com/office/drawing/2014/main" id="{65C6F45C-247B-A747-8D98-7657075B036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2" name="Rectangle 91">
                <a:extLst>
                  <a:ext uri="{FF2B5EF4-FFF2-40B4-BE49-F238E27FC236}">
                    <a16:creationId xmlns:a16="http://schemas.microsoft.com/office/drawing/2014/main" id="{F3DC9D3C-D913-9546-B867-0406A57F4F7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Rectangle 92">
                <a:extLst>
                  <a:ext uri="{FF2B5EF4-FFF2-40B4-BE49-F238E27FC236}">
                    <a16:creationId xmlns:a16="http://schemas.microsoft.com/office/drawing/2014/main" id="{7ED78CAB-69FF-2046-AC0B-2B17883B0F14}"/>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4" name="Rectangle 93">
                <a:extLst>
                  <a:ext uri="{FF2B5EF4-FFF2-40B4-BE49-F238E27FC236}">
                    <a16:creationId xmlns:a16="http://schemas.microsoft.com/office/drawing/2014/main" id="{5C233BD5-F0B2-0248-BEF6-4A3E9CBF929B}"/>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5" name="Rectangle 94">
                <a:extLst>
                  <a:ext uri="{FF2B5EF4-FFF2-40B4-BE49-F238E27FC236}">
                    <a16:creationId xmlns:a16="http://schemas.microsoft.com/office/drawing/2014/main" id="{35296D59-4435-9E47-9C57-DC87C03DFF0D}"/>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Rectangle 95">
                <a:extLst>
                  <a:ext uri="{FF2B5EF4-FFF2-40B4-BE49-F238E27FC236}">
                    <a16:creationId xmlns:a16="http://schemas.microsoft.com/office/drawing/2014/main" id="{6765A6BB-93E5-F143-8014-EE5C550F6AA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7" name="Rectangle 96">
                <a:extLst>
                  <a:ext uri="{FF2B5EF4-FFF2-40B4-BE49-F238E27FC236}">
                    <a16:creationId xmlns:a16="http://schemas.microsoft.com/office/drawing/2014/main" id="{0B9BF799-46B5-3C47-8D03-0467B19F5B03}"/>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Rectangle 97">
                <a:extLst>
                  <a:ext uri="{FF2B5EF4-FFF2-40B4-BE49-F238E27FC236}">
                    <a16:creationId xmlns:a16="http://schemas.microsoft.com/office/drawing/2014/main" id="{61169895-569E-DB4E-A8A1-4DA20FD90AC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9" name="Rectangle 98">
                <a:extLst>
                  <a:ext uri="{FF2B5EF4-FFF2-40B4-BE49-F238E27FC236}">
                    <a16:creationId xmlns:a16="http://schemas.microsoft.com/office/drawing/2014/main" id="{F338A818-64BE-7345-B0DB-D274A79E522D}"/>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0" name="Rectangle 99">
                <a:extLst>
                  <a:ext uri="{FF2B5EF4-FFF2-40B4-BE49-F238E27FC236}">
                    <a16:creationId xmlns:a16="http://schemas.microsoft.com/office/drawing/2014/main" id="{08140298-B961-B44B-BFB1-9DF88A3FA537}"/>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1" name="Rectangle 100">
                <a:extLst>
                  <a:ext uri="{FF2B5EF4-FFF2-40B4-BE49-F238E27FC236}">
                    <a16:creationId xmlns:a16="http://schemas.microsoft.com/office/drawing/2014/main" id="{D5C4D55F-1B8B-114F-A710-8FADA76C50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2" name="Rectangle 101">
                <a:extLst>
                  <a:ext uri="{FF2B5EF4-FFF2-40B4-BE49-F238E27FC236}">
                    <a16:creationId xmlns:a16="http://schemas.microsoft.com/office/drawing/2014/main" id="{0022ABA1-F0CD-CF49-B63A-389A4AF601E2}"/>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3" name="Rectangle 102">
                <a:extLst>
                  <a:ext uri="{FF2B5EF4-FFF2-40B4-BE49-F238E27FC236}">
                    <a16:creationId xmlns:a16="http://schemas.microsoft.com/office/drawing/2014/main" id="{4B1DAEFA-2C26-9348-8C2F-8581B4A681E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4" name="Rectangle 103">
                <a:extLst>
                  <a:ext uri="{FF2B5EF4-FFF2-40B4-BE49-F238E27FC236}">
                    <a16:creationId xmlns:a16="http://schemas.microsoft.com/office/drawing/2014/main" id="{F4E4A2F9-5CC2-324E-8DAE-328B4C6DED6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5" name="Rectangle 104">
                <a:extLst>
                  <a:ext uri="{FF2B5EF4-FFF2-40B4-BE49-F238E27FC236}">
                    <a16:creationId xmlns:a16="http://schemas.microsoft.com/office/drawing/2014/main" id="{6AC282B0-F7AC-8C4E-9844-9E372F3115C7}"/>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Rectangle 105">
                <a:extLst>
                  <a:ext uri="{FF2B5EF4-FFF2-40B4-BE49-F238E27FC236}">
                    <a16:creationId xmlns:a16="http://schemas.microsoft.com/office/drawing/2014/main" id="{3460E2F3-8795-0649-882D-A6E9F848C25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Rectangle 106">
                <a:extLst>
                  <a:ext uri="{FF2B5EF4-FFF2-40B4-BE49-F238E27FC236}">
                    <a16:creationId xmlns:a16="http://schemas.microsoft.com/office/drawing/2014/main" id="{B293AEE5-4FB9-6842-B9BC-7FDFCFB84F75}"/>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8" name="Rectangle 107">
                <a:extLst>
                  <a:ext uri="{FF2B5EF4-FFF2-40B4-BE49-F238E27FC236}">
                    <a16:creationId xmlns:a16="http://schemas.microsoft.com/office/drawing/2014/main" id="{61130F46-5ACB-5B4C-B4F3-86FBC558D176}"/>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Rectangle 108">
                <a:extLst>
                  <a:ext uri="{FF2B5EF4-FFF2-40B4-BE49-F238E27FC236}">
                    <a16:creationId xmlns:a16="http://schemas.microsoft.com/office/drawing/2014/main" id="{E6365709-64F5-2043-B14B-57E918D1A4E7}"/>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Rectangle 109">
                <a:extLst>
                  <a:ext uri="{FF2B5EF4-FFF2-40B4-BE49-F238E27FC236}">
                    <a16:creationId xmlns:a16="http://schemas.microsoft.com/office/drawing/2014/main" id="{DC7F2EAD-42E8-024F-BF6D-71A0763D035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Rectangle 110">
                <a:extLst>
                  <a:ext uri="{FF2B5EF4-FFF2-40B4-BE49-F238E27FC236}">
                    <a16:creationId xmlns:a16="http://schemas.microsoft.com/office/drawing/2014/main" id="{0DC0E611-7AFE-584F-84CA-FD22330E27AD}"/>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33" name="Group 132">
            <a:extLst>
              <a:ext uri="{FF2B5EF4-FFF2-40B4-BE49-F238E27FC236}">
                <a16:creationId xmlns:a16="http://schemas.microsoft.com/office/drawing/2014/main" id="{E6EA5982-AF97-C241-A09A-737720459D8B}"/>
              </a:ext>
            </a:extLst>
          </p:cNvPr>
          <p:cNvGrpSpPr/>
          <p:nvPr/>
        </p:nvGrpSpPr>
        <p:grpSpPr>
          <a:xfrm>
            <a:off x="4075867" y="2749349"/>
            <a:ext cx="1755758" cy="3528861"/>
            <a:chOff x="528188" y="1469097"/>
            <a:chExt cx="1811600" cy="1747197"/>
          </a:xfrm>
        </p:grpSpPr>
        <p:sp>
          <p:nvSpPr>
            <p:cNvPr id="134" name="Rectangle 133">
              <a:extLst>
                <a:ext uri="{FF2B5EF4-FFF2-40B4-BE49-F238E27FC236}">
                  <a16:creationId xmlns:a16="http://schemas.microsoft.com/office/drawing/2014/main" id="{CEE92563-D32A-1949-BD8F-6FD2307F0CE8}"/>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35" name="Group 134">
              <a:extLst>
                <a:ext uri="{FF2B5EF4-FFF2-40B4-BE49-F238E27FC236}">
                  <a16:creationId xmlns:a16="http://schemas.microsoft.com/office/drawing/2014/main" id="{4B3788E9-E243-4545-B8BA-16F1ADB8A76A}"/>
                </a:ext>
              </a:extLst>
            </p:cNvPr>
            <p:cNvGrpSpPr/>
            <p:nvPr/>
          </p:nvGrpSpPr>
          <p:grpSpPr>
            <a:xfrm>
              <a:off x="616868" y="1542708"/>
              <a:ext cx="770103" cy="1598712"/>
              <a:chOff x="717550" y="1713972"/>
              <a:chExt cx="523876" cy="1026052"/>
            </a:xfrm>
          </p:grpSpPr>
          <p:sp>
            <p:nvSpPr>
              <p:cNvPr id="158" name="Rectangle 157">
                <a:extLst>
                  <a:ext uri="{FF2B5EF4-FFF2-40B4-BE49-F238E27FC236}">
                    <a16:creationId xmlns:a16="http://schemas.microsoft.com/office/drawing/2014/main" id="{FD935BBE-43E2-E746-9449-57B11E43D15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9" name="Rectangle 158">
                <a:extLst>
                  <a:ext uri="{FF2B5EF4-FFF2-40B4-BE49-F238E27FC236}">
                    <a16:creationId xmlns:a16="http://schemas.microsoft.com/office/drawing/2014/main" id="{2D256D61-1EBB-8E42-BCBA-C7D868716E46}"/>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0" name="Rectangle 159">
                <a:extLst>
                  <a:ext uri="{FF2B5EF4-FFF2-40B4-BE49-F238E27FC236}">
                    <a16:creationId xmlns:a16="http://schemas.microsoft.com/office/drawing/2014/main" id="{BFB01097-B01B-DC4D-97EB-FB57CA54213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1" name="Rectangle 160">
                <a:extLst>
                  <a:ext uri="{FF2B5EF4-FFF2-40B4-BE49-F238E27FC236}">
                    <a16:creationId xmlns:a16="http://schemas.microsoft.com/office/drawing/2014/main" id="{0BD1EDA8-AFB3-A947-90C9-64DB797B9E02}"/>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2" name="Rectangle 161">
                <a:extLst>
                  <a:ext uri="{FF2B5EF4-FFF2-40B4-BE49-F238E27FC236}">
                    <a16:creationId xmlns:a16="http://schemas.microsoft.com/office/drawing/2014/main" id="{17ED7B96-6A50-7045-9B06-45350B33FBF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3" name="Rectangle 162">
                <a:extLst>
                  <a:ext uri="{FF2B5EF4-FFF2-40B4-BE49-F238E27FC236}">
                    <a16:creationId xmlns:a16="http://schemas.microsoft.com/office/drawing/2014/main" id="{71448F84-15CD-0147-A1F7-852FD56A3D9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4" name="Rectangle 163">
                <a:extLst>
                  <a:ext uri="{FF2B5EF4-FFF2-40B4-BE49-F238E27FC236}">
                    <a16:creationId xmlns:a16="http://schemas.microsoft.com/office/drawing/2014/main" id="{23FDA9F3-9549-C74D-B44C-1259D5B484D4}"/>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5" name="Rectangle 164">
                <a:extLst>
                  <a:ext uri="{FF2B5EF4-FFF2-40B4-BE49-F238E27FC236}">
                    <a16:creationId xmlns:a16="http://schemas.microsoft.com/office/drawing/2014/main" id="{5DFCC6AB-A26D-F74B-8617-BE4D1C5904A5}"/>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6" name="Rectangle 165">
                <a:extLst>
                  <a:ext uri="{FF2B5EF4-FFF2-40B4-BE49-F238E27FC236}">
                    <a16:creationId xmlns:a16="http://schemas.microsoft.com/office/drawing/2014/main" id="{E0C4E44B-52EE-C14F-BBC1-F5C9E891B15B}"/>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7" name="Rectangle 166">
                <a:extLst>
                  <a:ext uri="{FF2B5EF4-FFF2-40B4-BE49-F238E27FC236}">
                    <a16:creationId xmlns:a16="http://schemas.microsoft.com/office/drawing/2014/main" id="{F231B26A-4AF9-FE40-A0CC-2C6066FEF7DD}"/>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8" name="Rectangle 167">
                <a:extLst>
                  <a:ext uri="{FF2B5EF4-FFF2-40B4-BE49-F238E27FC236}">
                    <a16:creationId xmlns:a16="http://schemas.microsoft.com/office/drawing/2014/main" id="{B53ABC08-2A52-2F4B-B4D7-06290503055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9" name="Rectangle 168">
                <a:extLst>
                  <a:ext uri="{FF2B5EF4-FFF2-40B4-BE49-F238E27FC236}">
                    <a16:creationId xmlns:a16="http://schemas.microsoft.com/office/drawing/2014/main" id="{36161BC9-CDBE-E841-86F7-1AA28E66D51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0" name="Rectangle 169">
                <a:extLst>
                  <a:ext uri="{FF2B5EF4-FFF2-40B4-BE49-F238E27FC236}">
                    <a16:creationId xmlns:a16="http://schemas.microsoft.com/office/drawing/2014/main" id="{B46A4071-C4BC-7247-90FD-29B505C0ECE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1" name="Rectangle 170">
                <a:extLst>
                  <a:ext uri="{FF2B5EF4-FFF2-40B4-BE49-F238E27FC236}">
                    <a16:creationId xmlns:a16="http://schemas.microsoft.com/office/drawing/2014/main" id="{5D22D339-678A-6049-A11D-EA33C1557D05}"/>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2" name="Rectangle 171">
                <a:extLst>
                  <a:ext uri="{FF2B5EF4-FFF2-40B4-BE49-F238E27FC236}">
                    <a16:creationId xmlns:a16="http://schemas.microsoft.com/office/drawing/2014/main" id="{1A9E6B49-B107-3F4F-B85B-C3CC0EF5571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3" name="Rectangle 172">
                <a:extLst>
                  <a:ext uri="{FF2B5EF4-FFF2-40B4-BE49-F238E27FC236}">
                    <a16:creationId xmlns:a16="http://schemas.microsoft.com/office/drawing/2014/main" id="{E04661C6-B24A-3A48-AA8A-57914F89B794}"/>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4" name="Rectangle 173">
                <a:extLst>
                  <a:ext uri="{FF2B5EF4-FFF2-40B4-BE49-F238E27FC236}">
                    <a16:creationId xmlns:a16="http://schemas.microsoft.com/office/drawing/2014/main" id="{5715A752-422F-B34F-A587-E880EF6D7D1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5" name="Rectangle 174">
                <a:extLst>
                  <a:ext uri="{FF2B5EF4-FFF2-40B4-BE49-F238E27FC236}">
                    <a16:creationId xmlns:a16="http://schemas.microsoft.com/office/drawing/2014/main" id="{1AE3460B-CC05-2148-975B-037E4739D839}"/>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6" name="Rectangle 175">
                <a:extLst>
                  <a:ext uri="{FF2B5EF4-FFF2-40B4-BE49-F238E27FC236}">
                    <a16:creationId xmlns:a16="http://schemas.microsoft.com/office/drawing/2014/main" id="{E1AC9FEE-BA5E-7445-B31B-1B53B27E9FF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7" name="Rectangle 176">
                <a:extLst>
                  <a:ext uri="{FF2B5EF4-FFF2-40B4-BE49-F238E27FC236}">
                    <a16:creationId xmlns:a16="http://schemas.microsoft.com/office/drawing/2014/main" id="{09C95F07-67AE-EC43-B48A-E35FFF10114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8" name="Rectangle 177">
                <a:extLst>
                  <a:ext uri="{FF2B5EF4-FFF2-40B4-BE49-F238E27FC236}">
                    <a16:creationId xmlns:a16="http://schemas.microsoft.com/office/drawing/2014/main" id="{48D8260A-07CD-FA4F-9DE6-71853B5F7855}"/>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36" name="Group 135">
              <a:extLst>
                <a:ext uri="{FF2B5EF4-FFF2-40B4-BE49-F238E27FC236}">
                  <a16:creationId xmlns:a16="http://schemas.microsoft.com/office/drawing/2014/main" id="{1F4397F1-07F8-6546-84DB-97E7C956D25C}"/>
                </a:ext>
              </a:extLst>
            </p:cNvPr>
            <p:cNvGrpSpPr/>
            <p:nvPr/>
          </p:nvGrpSpPr>
          <p:grpSpPr>
            <a:xfrm>
              <a:off x="1492714" y="1542708"/>
              <a:ext cx="770103" cy="1598712"/>
              <a:chOff x="717550" y="1713972"/>
              <a:chExt cx="523876" cy="1026052"/>
            </a:xfrm>
          </p:grpSpPr>
          <p:sp>
            <p:nvSpPr>
              <p:cNvPr id="137" name="Rectangle 136">
                <a:extLst>
                  <a:ext uri="{FF2B5EF4-FFF2-40B4-BE49-F238E27FC236}">
                    <a16:creationId xmlns:a16="http://schemas.microsoft.com/office/drawing/2014/main" id="{4A311CEC-6A54-CA4D-99EF-2A3184BB578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8" name="Rectangle 137">
                <a:extLst>
                  <a:ext uri="{FF2B5EF4-FFF2-40B4-BE49-F238E27FC236}">
                    <a16:creationId xmlns:a16="http://schemas.microsoft.com/office/drawing/2014/main" id="{B031BBBF-07F1-B44C-95C1-626FC83F455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9" name="Rectangle 138">
                <a:extLst>
                  <a:ext uri="{FF2B5EF4-FFF2-40B4-BE49-F238E27FC236}">
                    <a16:creationId xmlns:a16="http://schemas.microsoft.com/office/drawing/2014/main" id="{C4485FEB-0A86-8743-BE66-3A609EA573D8}"/>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0" name="Rectangle 139">
                <a:extLst>
                  <a:ext uri="{FF2B5EF4-FFF2-40B4-BE49-F238E27FC236}">
                    <a16:creationId xmlns:a16="http://schemas.microsoft.com/office/drawing/2014/main" id="{3177BEEE-F7E0-4244-A45D-3747D96A271C}"/>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1" name="Rectangle 140">
                <a:extLst>
                  <a:ext uri="{FF2B5EF4-FFF2-40B4-BE49-F238E27FC236}">
                    <a16:creationId xmlns:a16="http://schemas.microsoft.com/office/drawing/2014/main" id="{BE7DFC01-864D-E549-B5EB-9DA5340C82D5}"/>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2" name="Rectangle 141">
                <a:extLst>
                  <a:ext uri="{FF2B5EF4-FFF2-40B4-BE49-F238E27FC236}">
                    <a16:creationId xmlns:a16="http://schemas.microsoft.com/office/drawing/2014/main" id="{0915867E-B2D0-894C-A0B3-67850D37266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3" name="Rectangle 142">
                <a:extLst>
                  <a:ext uri="{FF2B5EF4-FFF2-40B4-BE49-F238E27FC236}">
                    <a16:creationId xmlns:a16="http://schemas.microsoft.com/office/drawing/2014/main" id="{9E13FE9A-507C-BD46-9063-6FE6BE91DB8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4" name="Rectangle 143">
                <a:extLst>
                  <a:ext uri="{FF2B5EF4-FFF2-40B4-BE49-F238E27FC236}">
                    <a16:creationId xmlns:a16="http://schemas.microsoft.com/office/drawing/2014/main" id="{9E5E9667-08E0-6D4F-802D-4310992BD971}"/>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5" name="Rectangle 144">
                <a:extLst>
                  <a:ext uri="{FF2B5EF4-FFF2-40B4-BE49-F238E27FC236}">
                    <a16:creationId xmlns:a16="http://schemas.microsoft.com/office/drawing/2014/main" id="{ECA4CA56-C96F-B744-B600-A449CA52BC78}"/>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6" name="Rectangle 145">
                <a:extLst>
                  <a:ext uri="{FF2B5EF4-FFF2-40B4-BE49-F238E27FC236}">
                    <a16:creationId xmlns:a16="http://schemas.microsoft.com/office/drawing/2014/main" id="{89C1338C-BDCE-C04D-B0B5-80CA7FAAA29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7" name="Rectangle 146">
                <a:extLst>
                  <a:ext uri="{FF2B5EF4-FFF2-40B4-BE49-F238E27FC236}">
                    <a16:creationId xmlns:a16="http://schemas.microsoft.com/office/drawing/2014/main" id="{67207635-BF5B-C24D-B53E-CC9968C90D0F}"/>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8" name="Rectangle 147">
                <a:extLst>
                  <a:ext uri="{FF2B5EF4-FFF2-40B4-BE49-F238E27FC236}">
                    <a16:creationId xmlns:a16="http://schemas.microsoft.com/office/drawing/2014/main" id="{8BDC4780-E9AE-2948-AF97-AADF4446535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9" name="Rectangle 148">
                <a:extLst>
                  <a:ext uri="{FF2B5EF4-FFF2-40B4-BE49-F238E27FC236}">
                    <a16:creationId xmlns:a16="http://schemas.microsoft.com/office/drawing/2014/main" id="{97C41EEF-0BD0-A944-A2D5-A34EE6641511}"/>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0" name="Rectangle 149">
                <a:extLst>
                  <a:ext uri="{FF2B5EF4-FFF2-40B4-BE49-F238E27FC236}">
                    <a16:creationId xmlns:a16="http://schemas.microsoft.com/office/drawing/2014/main" id="{F2AAEB02-1A14-A645-8401-812F39DFC79B}"/>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1" name="Rectangle 150">
                <a:extLst>
                  <a:ext uri="{FF2B5EF4-FFF2-40B4-BE49-F238E27FC236}">
                    <a16:creationId xmlns:a16="http://schemas.microsoft.com/office/drawing/2014/main" id="{38DB9305-A3DD-094E-8DAA-1AFE9FD3B753}"/>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2" name="Rectangle 151">
                <a:extLst>
                  <a:ext uri="{FF2B5EF4-FFF2-40B4-BE49-F238E27FC236}">
                    <a16:creationId xmlns:a16="http://schemas.microsoft.com/office/drawing/2014/main" id="{69493A9C-EB75-C841-ADD9-CE39FDDA7F3C}"/>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3" name="Rectangle 152">
                <a:extLst>
                  <a:ext uri="{FF2B5EF4-FFF2-40B4-BE49-F238E27FC236}">
                    <a16:creationId xmlns:a16="http://schemas.microsoft.com/office/drawing/2014/main" id="{DB733E18-70BA-6A46-BF4A-95525B0C782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4" name="Rectangle 153">
                <a:extLst>
                  <a:ext uri="{FF2B5EF4-FFF2-40B4-BE49-F238E27FC236}">
                    <a16:creationId xmlns:a16="http://schemas.microsoft.com/office/drawing/2014/main" id="{E0A0E31B-C307-C341-B3E1-A348B09A94B5}"/>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5" name="Rectangle 154">
                <a:extLst>
                  <a:ext uri="{FF2B5EF4-FFF2-40B4-BE49-F238E27FC236}">
                    <a16:creationId xmlns:a16="http://schemas.microsoft.com/office/drawing/2014/main" id="{CE0179F4-B8C8-8749-B24A-1C606B6CEF1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6" name="Rectangle 155">
                <a:extLst>
                  <a:ext uri="{FF2B5EF4-FFF2-40B4-BE49-F238E27FC236}">
                    <a16:creationId xmlns:a16="http://schemas.microsoft.com/office/drawing/2014/main" id="{A9EA4346-1D6C-784C-96F0-02B2741767CB}"/>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7" name="Rectangle 156">
                <a:extLst>
                  <a:ext uri="{FF2B5EF4-FFF2-40B4-BE49-F238E27FC236}">
                    <a16:creationId xmlns:a16="http://schemas.microsoft.com/office/drawing/2014/main" id="{D8503A1E-DD2A-8042-A0A4-8D6584E344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179" name="Group 178">
            <a:extLst>
              <a:ext uri="{FF2B5EF4-FFF2-40B4-BE49-F238E27FC236}">
                <a16:creationId xmlns:a16="http://schemas.microsoft.com/office/drawing/2014/main" id="{2E2AD85A-306A-D04E-8F88-717703E78B29}"/>
              </a:ext>
            </a:extLst>
          </p:cNvPr>
          <p:cNvGrpSpPr/>
          <p:nvPr/>
        </p:nvGrpSpPr>
        <p:grpSpPr>
          <a:xfrm>
            <a:off x="6393768" y="2749349"/>
            <a:ext cx="1755758" cy="3528861"/>
            <a:chOff x="528188" y="1469097"/>
            <a:chExt cx="1811600" cy="1747197"/>
          </a:xfrm>
        </p:grpSpPr>
        <p:sp>
          <p:nvSpPr>
            <p:cNvPr id="180" name="Rectangle 179">
              <a:extLst>
                <a:ext uri="{FF2B5EF4-FFF2-40B4-BE49-F238E27FC236}">
                  <a16:creationId xmlns:a16="http://schemas.microsoft.com/office/drawing/2014/main" id="{E082E596-4725-B14B-B4B3-4848D771F5C2}"/>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81" name="Group 180">
              <a:extLst>
                <a:ext uri="{FF2B5EF4-FFF2-40B4-BE49-F238E27FC236}">
                  <a16:creationId xmlns:a16="http://schemas.microsoft.com/office/drawing/2014/main" id="{00127F69-137C-954D-8F66-FA2B787B1921}"/>
                </a:ext>
              </a:extLst>
            </p:cNvPr>
            <p:cNvGrpSpPr/>
            <p:nvPr/>
          </p:nvGrpSpPr>
          <p:grpSpPr>
            <a:xfrm>
              <a:off x="616868" y="1542708"/>
              <a:ext cx="770103" cy="1598712"/>
              <a:chOff x="717550" y="1713972"/>
              <a:chExt cx="523876" cy="1026052"/>
            </a:xfrm>
          </p:grpSpPr>
          <p:sp>
            <p:nvSpPr>
              <p:cNvPr id="204" name="Rectangle 203">
                <a:extLst>
                  <a:ext uri="{FF2B5EF4-FFF2-40B4-BE49-F238E27FC236}">
                    <a16:creationId xmlns:a16="http://schemas.microsoft.com/office/drawing/2014/main" id="{0EB1E70B-111F-E544-A748-D9A13275758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5" name="Rectangle 204">
                <a:extLst>
                  <a:ext uri="{FF2B5EF4-FFF2-40B4-BE49-F238E27FC236}">
                    <a16:creationId xmlns:a16="http://schemas.microsoft.com/office/drawing/2014/main" id="{489353FB-3274-9C4D-A9A6-994616DCCA0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6" name="Rectangle 205">
                <a:extLst>
                  <a:ext uri="{FF2B5EF4-FFF2-40B4-BE49-F238E27FC236}">
                    <a16:creationId xmlns:a16="http://schemas.microsoft.com/office/drawing/2014/main" id="{2E9FE88E-755C-C743-A5DC-9B90139903E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7" name="Rectangle 206">
                <a:extLst>
                  <a:ext uri="{FF2B5EF4-FFF2-40B4-BE49-F238E27FC236}">
                    <a16:creationId xmlns:a16="http://schemas.microsoft.com/office/drawing/2014/main" id="{355CB95F-C60B-A74A-B18D-0031EFC059F8}"/>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8" name="Rectangle 207">
                <a:extLst>
                  <a:ext uri="{FF2B5EF4-FFF2-40B4-BE49-F238E27FC236}">
                    <a16:creationId xmlns:a16="http://schemas.microsoft.com/office/drawing/2014/main" id="{BCA85F70-A4AA-8A4B-A63A-557C6AC99F3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9" name="Rectangle 208">
                <a:extLst>
                  <a:ext uri="{FF2B5EF4-FFF2-40B4-BE49-F238E27FC236}">
                    <a16:creationId xmlns:a16="http://schemas.microsoft.com/office/drawing/2014/main" id="{04D48B82-6BA7-1741-B834-45B1AB12331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0" name="Rectangle 209">
                <a:extLst>
                  <a:ext uri="{FF2B5EF4-FFF2-40B4-BE49-F238E27FC236}">
                    <a16:creationId xmlns:a16="http://schemas.microsoft.com/office/drawing/2014/main" id="{A1F1877F-A043-DA46-AB22-ED3D94881D55}"/>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1" name="Rectangle 210">
                <a:extLst>
                  <a:ext uri="{FF2B5EF4-FFF2-40B4-BE49-F238E27FC236}">
                    <a16:creationId xmlns:a16="http://schemas.microsoft.com/office/drawing/2014/main" id="{670D87FF-9FC3-B54E-AF05-0A77DEF17BDA}"/>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2" name="Rectangle 211">
                <a:extLst>
                  <a:ext uri="{FF2B5EF4-FFF2-40B4-BE49-F238E27FC236}">
                    <a16:creationId xmlns:a16="http://schemas.microsoft.com/office/drawing/2014/main" id="{0C81F2F5-94A2-7741-86C8-EFD2EBC027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3" name="Rectangle 212">
                <a:extLst>
                  <a:ext uri="{FF2B5EF4-FFF2-40B4-BE49-F238E27FC236}">
                    <a16:creationId xmlns:a16="http://schemas.microsoft.com/office/drawing/2014/main" id="{82FE7128-1013-B14E-A974-3D8B99CEF21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4" name="Rectangle 213">
                <a:extLst>
                  <a:ext uri="{FF2B5EF4-FFF2-40B4-BE49-F238E27FC236}">
                    <a16:creationId xmlns:a16="http://schemas.microsoft.com/office/drawing/2014/main" id="{7D6E6E74-C9A7-104A-A1F8-B55F5C098FB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5" name="Rectangle 214">
                <a:extLst>
                  <a:ext uri="{FF2B5EF4-FFF2-40B4-BE49-F238E27FC236}">
                    <a16:creationId xmlns:a16="http://schemas.microsoft.com/office/drawing/2014/main" id="{B457804A-4C8A-6D4B-B9F6-64FFE91E8E0D}"/>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6" name="Rectangle 215">
                <a:extLst>
                  <a:ext uri="{FF2B5EF4-FFF2-40B4-BE49-F238E27FC236}">
                    <a16:creationId xmlns:a16="http://schemas.microsoft.com/office/drawing/2014/main" id="{40E33D26-AA45-AF42-9186-E63DBE33803E}"/>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7" name="Rectangle 216">
                <a:extLst>
                  <a:ext uri="{FF2B5EF4-FFF2-40B4-BE49-F238E27FC236}">
                    <a16:creationId xmlns:a16="http://schemas.microsoft.com/office/drawing/2014/main" id="{F4CFF4CD-D3F5-7342-AC90-30AA0715625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8" name="Rectangle 217">
                <a:extLst>
                  <a:ext uri="{FF2B5EF4-FFF2-40B4-BE49-F238E27FC236}">
                    <a16:creationId xmlns:a16="http://schemas.microsoft.com/office/drawing/2014/main" id="{BCE85E44-2583-3E4D-9AF5-7B6468630AFC}"/>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9" name="Rectangle 218">
                <a:extLst>
                  <a:ext uri="{FF2B5EF4-FFF2-40B4-BE49-F238E27FC236}">
                    <a16:creationId xmlns:a16="http://schemas.microsoft.com/office/drawing/2014/main" id="{C84C5ABC-B98E-5440-B63D-DD231E186ADD}"/>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0" name="Rectangle 219">
                <a:extLst>
                  <a:ext uri="{FF2B5EF4-FFF2-40B4-BE49-F238E27FC236}">
                    <a16:creationId xmlns:a16="http://schemas.microsoft.com/office/drawing/2014/main" id="{51E1E5E3-7BF9-9A4D-9314-57FE1448D1B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 name="Rectangle 220">
                <a:extLst>
                  <a:ext uri="{FF2B5EF4-FFF2-40B4-BE49-F238E27FC236}">
                    <a16:creationId xmlns:a16="http://schemas.microsoft.com/office/drawing/2014/main" id="{085B33A9-28BD-8347-82C5-3E7B51A74F97}"/>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 name="Rectangle 221">
                <a:extLst>
                  <a:ext uri="{FF2B5EF4-FFF2-40B4-BE49-F238E27FC236}">
                    <a16:creationId xmlns:a16="http://schemas.microsoft.com/office/drawing/2014/main" id="{AB702C9D-5FDD-484E-A116-5F4E18D3DDE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 name="Rectangle 222">
                <a:extLst>
                  <a:ext uri="{FF2B5EF4-FFF2-40B4-BE49-F238E27FC236}">
                    <a16:creationId xmlns:a16="http://schemas.microsoft.com/office/drawing/2014/main" id="{D81A466F-5ECE-2843-8CB4-3D8CB94E044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 name="Rectangle 223">
                <a:extLst>
                  <a:ext uri="{FF2B5EF4-FFF2-40B4-BE49-F238E27FC236}">
                    <a16:creationId xmlns:a16="http://schemas.microsoft.com/office/drawing/2014/main" id="{B2A57694-7DC6-AA47-A717-75D2A7940B7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182" name="Group 181">
              <a:extLst>
                <a:ext uri="{FF2B5EF4-FFF2-40B4-BE49-F238E27FC236}">
                  <a16:creationId xmlns:a16="http://schemas.microsoft.com/office/drawing/2014/main" id="{59375938-2271-5B4D-9CCB-0A3F6D567835}"/>
                </a:ext>
              </a:extLst>
            </p:cNvPr>
            <p:cNvGrpSpPr/>
            <p:nvPr/>
          </p:nvGrpSpPr>
          <p:grpSpPr>
            <a:xfrm>
              <a:off x="1492714" y="1542708"/>
              <a:ext cx="770103" cy="1598712"/>
              <a:chOff x="717550" y="1713972"/>
              <a:chExt cx="523876" cy="1026052"/>
            </a:xfrm>
          </p:grpSpPr>
          <p:sp>
            <p:nvSpPr>
              <p:cNvPr id="183" name="Rectangle 182">
                <a:extLst>
                  <a:ext uri="{FF2B5EF4-FFF2-40B4-BE49-F238E27FC236}">
                    <a16:creationId xmlns:a16="http://schemas.microsoft.com/office/drawing/2014/main" id="{44CE2842-1085-7D43-9F34-BA8FE53D808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4" name="Rectangle 183">
                <a:extLst>
                  <a:ext uri="{FF2B5EF4-FFF2-40B4-BE49-F238E27FC236}">
                    <a16:creationId xmlns:a16="http://schemas.microsoft.com/office/drawing/2014/main" id="{0FF2F585-CE42-FD4E-AC86-F96DD1E5AA3F}"/>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5" name="Rectangle 184">
                <a:extLst>
                  <a:ext uri="{FF2B5EF4-FFF2-40B4-BE49-F238E27FC236}">
                    <a16:creationId xmlns:a16="http://schemas.microsoft.com/office/drawing/2014/main" id="{2A0153EC-13F8-1543-99DB-EF1EF6ED358C}"/>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6" name="Rectangle 185">
                <a:extLst>
                  <a:ext uri="{FF2B5EF4-FFF2-40B4-BE49-F238E27FC236}">
                    <a16:creationId xmlns:a16="http://schemas.microsoft.com/office/drawing/2014/main" id="{96BA4F56-6D02-7B4E-879B-B1126E42ACEF}"/>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7" name="Rectangle 186">
                <a:extLst>
                  <a:ext uri="{FF2B5EF4-FFF2-40B4-BE49-F238E27FC236}">
                    <a16:creationId xmlns:a16="http://schemas.microsoft.com/office/drawing/2014/main" id="{F7851B20-C221-0E4D-A369-EDD538260A54}"/>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8" name="Rectangle 187">
                <a:extLst>
                  <a:ext uri="{FF2B5EF4-FFF2-40B4-BE49-F238E27FC236}">
                    <a16:creationId xmlns:a16="http://schemas.microsoft.com/office/drawing/2014/main" id="{17A7EAF6-DC4B-954A-BDC5-B5F999EA4D00}"/>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9" name="Rectangle 188">
                <a:extLst>
                  <a:ext uri="{FF2B5EF4-FFF2-40B4-BE49-F238E27FC236}">
                    <a16:creationId xmlns:a16="http://schemas.microsoft.com/office/drawing/2014/main" id="{687780B0-6299-7F42-876D-51C3DE4111EF}"/>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0" name="Rectangle 189">
                <a:extLst>
                  <a:ext uri="{FF2B5EF4-FFF2-40B4-BE49-F238E27FC236}">
                    <a16:creationId xmlns:a16="http://schemas.microsoft.com/office/drawing/2014/main" id="{294921A7-97E5-A446-94D2-156D7119F4E6}"/>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1" name="Rectangle 190">
                <a:extLst>
                  <a:ext uri="{FF2B5EF4-FFF2-40B4-BE49-F238E27FC236}">
                    <a16:creationId xmlns:a16="http://schemas.microsoft.com/office/drawing/2014/main" id="{BD8C2C82-ABFA-944F-A5D9-D65707775852}"/>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2" name="Rectangle 191">
                <a:extLst>
                  <a:ext uri="{FF2B5EF4-FFF2-40B4-BE49-F238E27FC236}">
                    <a16:creationId xmlns:a16="http://schemas.microsoft.com/office/drawing/2014/main" id="{71879091-BF4E-6B43-8EF3-4982087DDEB5}"/>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3" name="Rectangle 192">
                <a:extLst>
                  <a:ext uri="{FF2B5EF4-FFF2-40B4-BE49-F238E27FC236}">
                    <a16:creationId xmlns:a16="http://schemas.microsoft.com/office/drawing/2014/main" id="{05F9A356-F99D-0643-B62E-1F20A0635457}"/>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4" name="Rectangle 193">
                <a:extLst>
                  <a:ext uri="{FF2B5EF4-FFF2-40B4-BE49-F238E27FC236}">
                    <a16:creationId xmlns:a16="http://schemas.microsoft.com/office/drawing/2014/main" id="{0D324873-5D9C-3F47-BE26-5AE70FB23C2E}"/>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5" name="Rectangle 194">
                <a:extLst>
                  <a:ext uri="{FF2B5EF4-FFF2-40B4-BE49-F238E27FC236}">
                    <a16:creationId xmlns:a16="http://schemas.microsoft.com/office/drawing/2014/main" id="{56A4E2DD-045C-E347-A5A3-5753FB805513}"/>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6" name="Rectangle 195">
                <a:extLst>
                  <a:ext uri="{FF2B5EF4-FFF2-40B4-BE49-F238E27FC236}">
                    <a16:creationId xmlns:a16="http://schemas.microsoft.com/office/drawing/2014/main" id="{E212ECC8-348D-5B47-96C8-B812AF7F716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7" name="Rectangle 196">
                <a:extLst>
                  <a:ext uri="{FF2B5EF4-FFF2-40B4-BE49-F238E27FC236}">
                    <a16:creationId xmlns:a16="http://schemas.microsoft.com/office/drawing/2014/main" id="{3732B760-31B4-7B49-8F2B-A04FFD52D4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8" name="Rectangle 197">
                <a:extLst>
                  <a:ext uri="{FF2B5EF4-FFF2-40B4-BE49-F238E27FC236}">
                    <a16:creationId xmlns:a16="http://schemas.microsoft.com/office/drawing/2014/main" id="{238760AA-4D98-D04D-BA1B-61A9B46FB31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9" name="Rectangle 198">
                <a:extLst>
                  <a:ext uri="{FF2B5EF4-FFF2-40B4-BE49-F238E27FC236}">
                    <a16:creationId xmlns:a16="http://schemas.microsoft.com/office/drawing/2014/main" id="{6867E614-9A15-8044-B950-E7B43415BBE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0" name="Rectangle 199">
                <a:extLst>
                  <a:ext uri="{FF2B5EF4-FFF2-40B4-BE49-F238E27FC236}">
                    <a16:creationId xmlns:a16="http://schemas.microsoft.com/office/drawing/2014/main" id="{28FE3C1A-3748-964A-AC8E-893F76C8F001}"/>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1" name="Rectangle 200">
                <a:extLst>
                  <a:ext uri="{FF2B5EF4-FFF2-40B4-BE49-F238E27FC236}">
                    <a16:creationId xmlns:a16="http://schemas.microsoft.com/office/drawing/2014/main" id="{0F936106-2F54-BD4F-9905-7958C30FB9F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2" name="Rectangle 201">
                <a:extLst>
                  <a:ext uri="{FF2B5EF4-FFF2-40B4-BE49-F238E27FC236}">
                    <a16:creationId xmlns:a16="http://schemas.microsoft.com/office/drawing/2014/main" id="{29AB48C6-898C-644B-8EB2-5D74E1CFA27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3" name="Rectangle 202">
                <a:extLst>
                  <a:ext uri="{FF2B5EF4-FFF2-40B4-BE49-F238E27FC236}">
                    <a16:creationId xmlns:a16="http://schemas.microsoft.com/office/drawing/2014/main" id="{F3E907F5-5AB8-1A47-AD33-52D8B74A45D3}"/>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25" name="Group 224">
            <a:extLst>
              <a:ext uri="{FF2B5EF4-FFF2-40B4-BE49-F238E27FC236}">
                <a16:creationId xmlns:a16="http://schemas.microsoft.com/office/drawing/2014/main" id="{D5520029-0666-A949-AE1E-3288227CAFDC}"/>
              </a:ext>
            </a:extLst>
          </p:cNvPr>
          <p:cNvGrpSpPr/>
          <p:nvPr/>
        </p:nvGrpSpPr>
        <p:grpSpPr>
          <a:xfrm>
            <a:off x="8278943" y="2749349"/>
            <a:ext cx="1755758" cy="3528861"/>
            <a:chOff x="528188" y="1469097"/>
            <a:chExt cx="1811600" cy="1747197"/>
          </a:xfrm>
        </p:grpSpPr>
        <p:sp>
          <p:nvSpPr>
            <p:cNvPr id="226" name="Rectangle 225">
              <a:extLst>
                <a:ext uri="{FF2B5EF4-FFF2-40B4-BE49-F238E27FC236}">
                  <a16:creationId xmlns:a16="http://schemas.microsoft.com/office/drawing/2014/main" id="{A507ADA2-9775-D24C-A31D-28DB382C7905}"/>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27" name="Group 226">
              <a:extLst>
                <a:ext uri="{FF2B5EF4-FFF2-40B4-BE49-F238E27FC236}">
                  <a16:creationId xmlns:a16="http://schemas.microsoft.com/office/drawing/2014/main" id="{B071BB89-5A1A-6645-89C8-B682E22DA916}"/>
                </a:ext>
              </a:extLst>
            </p:cNvPr>
            <p:cNvGrpSpPr/>
            <p:nvPr/>
          </p:nvGrpSpPr>
          <p:grpSpPr>
            <a:xfrm>
              <a:off x="616868" y="1542708"/>
              <a:ext cx="770103" cy="1598712"/>
              <a:chOff x="717550" y="1713972"/>
              <a:chExt cx="523876" cy="1026052"/>
            </a:xfrm>
          </p:grpSpPr>
          <p:sp>
            <p:nvSpPr>
              <p:cNvPr id="250" name="Rectangle 249">
                <a:extLst>
                  <a:ext uri="{FF2B5EF4-FFF2-40B4-BE49-F238E27FC236}">
                    <a16:creationId xmlns:a16="http://schemas.microsoft.com/office/drawing/2014/main" id="{7776EC17-5959-7C41-A52B-D3E1C2C03251}"/>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 name="Rectangle 250">
                <a:extLst>
                  <a:ext uri="{FF2B5EF4-FFF2-40B4-BE49-F238E27FC236}">
                    <a16:creationId xmlns:a16="http://schemas.microsoft.com/office/drawing/2014/main" id="{99E097F4-E89D-004F-BC65-7EA73C0B41E1}"/>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 name="Rectangle 251">
                <a:extLst>
                  <a:ext uri="{FF2B5EF4-FFF2-40B4-BE49-F238E27FC236}">
                    <a16:creationId xmlns:a16="http://schemas.microsoft.com/office/drawing/2014/main" id="{86F48594-4B77-BD43-8644-8409986F4157}"/>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3" name="Rectangle 252">
                <a:extLst>
                  <a:ext uri="{FF2B5EF4-FFF2-40B4-BE49-F238E27FC236}">
                    <a16:creationId xmlns:a16="http://schemas.microsoft.com/office/drawing/2014/main" id="{B2916EF1-05FA-2A41-BE6E-6AFB332C482E}"/>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4" name="Rectangle 253">
                <a:extLst>
                  <a:ext uri="{FF2B5EF4-FFF2-40B4-BE49-F238E27FC236}">
                    <a16:creationId xmlns:a16="http://schemas.microsoft.com/office/drawing/2014/main" id="{CEBA4D2A-9C72-2246-AC4F-7A3901D0C7D2}"/>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5" name="Rectangle 254">
                <a:extLst>
                  <a:ext uri="{FF2B5EF4-FFF2-40B4-BE49-F238E27FC236}">
                    <a16:creationId xmlns:a16="http://schemas.microsoft.com/office/drawing/2014/main" id="{12E3172F-4458-4647-B215-7D4D3B5805BF}"/>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6" name="Rectangle 255">
                <a:extLst>
                  <a:ext uri="{FF2B5EF4-FFF2-40B4-BE49-F238E27FC236}">
                    <a16:creationId xmlns:a16="http://schemas.microsoft.com/office/drawing/2014/main" id="{E8A5C7B6-A368-3B4F-8BF7-9EE1CA12D5C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7" name="Rectangle 256">
                <a:extLst>
                  <a:ext uri="{FF2B5EF4-FFF2-40B4-BE49-F238E27FC236}">
                    <a16:creationId xmlns:a16="http://schemas.microsoft.com/office/drawing/2014/main" id="{3606A13C-149F-6C45-9E0D-DCEA04D58002}"/>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8" name="Rectangle 257">
                <a:extLst>
                  <a:ext uri="{FF2B5EF4-FFF2-40B4-BE49-F238E27FC236}">
                    <a16:creationId xmlns:a16="http://schemas.microsoft.com/office/drawing/2014/main" id="{5CACEE43-DAA8-734B-8F6A-D86608B156A1}"/>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9" name="Rectangle 258">
                <a:extLst>
                  <a:ext uri="{FF2B5EF4-FFF2-40B4-BE49-F238E27FC236}">
                    <a16:creationId xmlns:a16="http://schemas.microsoft.com/office/drawing/2014/main" id="{F21B4920-F4B3-C34B-982C-FB8CA6C7A9FA}"/>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0" name="Rectangle 259">
                <a:extLst>
                  <a:ext uri="{FF2B5EF4-FFF2-40B4-BE49-F238E27FC236}">
                    <a16:creationId xmlns:a16="http://schemas.microsoft.com/office/drawing/2014/main" id="{3BC21CF2-99DB-2B40-A3BF-4F17F5A3C528}"/>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1" name="Rectangle 260">
                <a:extLst>
                  <a:ext uri="{FF2B5EF4-FFF2-40B4-BE49-F238E27FC236}">
                    <a16:creationId xmlns:a16="http://schemas.microsoft.com/office/drawing/2014/main" id="{7AB6AEE5-17D6-CA4F-9643-E99095273C95}"/>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2" name="Rectangle 261">
                <a:extLst>
                  <a:ext uri="{FF2B5EF4-FFF2-40B4-BE49-F238E27FC236}">
                    <a16:creationId xmlns:a16="http://schemas.microsoft.com/office/drawing/2014/main" id="{CB52BC60-7A81-F24E-BD65-F813575A48B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3" name="Rectangle 262">
                <a:extLst>
                  <a:ext uri="{FF2B5EF4-FFF2-40B4-BE49-F238E27FC236}">
                    <a16:creationId xmlns:a16="http://schemas.microsoft.com/office/drawing/2014/main" id="{8E5296B3-7654-3D44-96B3-3DFA97FCC4CC}"/>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4" name="Rectangle 263">
                <a:extLst>
                  <a:ext uri="{FF2B5EF4-FFF2-40B4-BE49-F238E27FC236}">
                    <a16:creationId xmlns:a16="http://schemas.microsoft.com/office/drawing/2014/main" id="{B4965B9C-4642-A644-8651-E14D54D11E6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5" name="Rectangle 264">
                <a:extLst>
                  <a:ext uri="{FF2B5EF4-FFF2-40B4-BE49-F238E27FC236}">
                    <a16:creationId xmlns:a16="http://schemas.microsoft.com/office/drawing/2014/main" id="{8E022BFF-2ABC-6E43-B86B-622905E4B23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6" name="Rectangle 265">
                <a:extLst>
                  <a:ext uri="{FF2B5EF4-FFF2-40B4-BE49-F238E27FC236}">
                    <a16:creationId xmlns:a16="http://schemas.microsoft.com/office/drawing/2014/main" id="{0B467614-A79E-B441-ABE2-82E2C56804ED}"/>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7" name="Rectangle 266">
                <a:extLst>
                  <a:ext uri="{FF2B5EF4-FFF2-40B4-BE49-F238E27FC236}">
                    <a16:creationId xmlns:a16="http://schemas.microsoft.com/office/drawing/2014/main" id="{7381139F-8E8E-EB4F-A8F5-B2928086E262}"/>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8" name="Rectangle 267">
                <a:extLst>
                  <a:ext uri="{FF2B5EF4-FFF2-40B4-BE49-F238E27FC236}">
                    <a16:creationId xmlns:a16="http://schemas.microsoft.com/office/drawing/2014/main" id="{58B24CD1-1DDB-8343-938B-791BC66B820A}"/>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9" name="Rectangle 268">
                <a:extLst>
                  <a:ext uri="{FF2B5EF4-FFF2-40B4-BE49-F238E27FC236}">
                    <a16:creationId xmlns:a16="http://schemas.microsoft.com/office/drawing/2014/main" id="{B79DDDAE-555B-B443-9BB8-3C4BC0D9F34F}"/>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0" name="Rectangle 269">
                <a:extLst>
                  <a:ext uri="{FF2B5EF4-FFF2-40B4-BE49-F238E27FC236}">
                    <a16:creationId xmlns:a16="http://schemas.microsoft.com/office/drawing/2014/main" id="{39A759C9-CE36-DC4F-9673-51A5CAD37C0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28" name="Group 227">
              <a:extLst>
                <a:ext uri="{FF2B5EF4-FFF2-40B4-BE49-F238E27FC236}">
                  <a16:creationId xmlns:a16="http://schemas.microsoft.com/office/drawing/2014/main" id="{AA0DB155-E8BC-CE49-937E-EB25EFD3E9B8}"/>
                </a:ext>
              </a:extLst>
            </p:cNvPr>
            <p:cNvGrpSpPr/>
            <p:nvPr/>
          </p:nvGrpSpPr>
          <p:grpSpPr>
            <a:xfrm>
              <a:off x="1492714" y="1542708"/>
              <a:ext cx="770103" cy="1598712"/>
              <a:chOff x="717550" y="1713972"/>
              <a:chExt cx="523876" cy="1026052"/>
            </a:xfrm>
          </p:grpSpPr>
          <p:sp>
            <p:nvSpPr>
              <p:cNvPr id="229" name="Rectangle 228">
                <a:extLst>
                  <a:ext uri="{FF2B5EF4-FFF2-40B4-BE49-F238E27FC236}">
                    <a16:creationId xmlns:a16="http://schemas.microsoft.com/office/drawing/2014/main" id="{41A0A510-088C-5144-B73C-E291DDCC481D}"/>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 name="Rectangle 229">
                <a:extLst>
                  <a:ext uri="{FF2B5EF4-FFF2-40B4-BE49-F238E27FC236}">
                    <a16:creationId xmlns:a16="http://schemas.microsoft.com/office/drawing/2014/main" id="{5ED83A01-1962-F54B-99E8-CA9072FF7ACB}"/>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1" name="Rectangle 230">
                <a:extLst>
                  <a:ext uri="{FF2B5EF4-FFF2-40B4-BE49-F238E27FC236}">
                    <a16:creationId xmlns:a16="http://schemas.microsoft.com/office/drawing/2014/main" id="{F03DA1CD-58C2-8840-B1E9-0A2352109490}"/>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 name="Rectangle 231">
                <a:extLst>
                  <a:ext uri="{FF2B5EF4-FFF2-40B4-BE49-F238E27FC236}">
                    <a16:creationId xmlns:a16="http://schemas.microsoft.com/office/drawing/2014/main" id="{73D5ADB6-BF4D-CD4E-B86C-4B7E79FA1931}"/>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 name="Rectangle 232">
                <a:extLst>
                  <a:ext uri="{FF2B5EF4-FFF2-40B4-BE49-F238E27FC236}">
                    <a16:creationId xmlns:a16="http://schemas.microsoft.com/office/drawing/2014/main" id="{E55F6ADB-D5E5-D544-8FE5-69A756EF1AA6}"/>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 name="Rectangle 233">
                <a:extLst>
                  <a:ext uri="{FF2B5EF4-FFF2-40B4-BE49-F238E27FC236}">
                    <a16:creationId xmlns:a16="http://schemas.microsoft.com/office/drawing/2014/main" id="{0E45DB70-EA29-8041-A10E-703CAC8FB693}"/>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 name="Rectangle 234">
                <a:extLst>
                  <a:ext uri="{FF2B5EF4-FFF2-40B4-BE49-F238E27FC236}">
                    <a16:creationId xmlns:a16="http://schemas.microsoft.com/office/drawing/2014/main" id="{CD375A39-7AA3-7A43-AFE5-F5EE896C447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 name="Rectangle 235">
                <a:extLst>
                  <a:ext uri="{FF2B5EF4-FFF2-40B4-BE49-F238E27FC236}">
                    <a16:creationId xmlns:a16="http://schemas.microsoft.com/office/drawing/2014/main" id="{7EBCE373-0488-0740-89B3-1A713DACF0D3}"/>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 name="Rectangle 236">
                <a:extLst>
                  <a:ext uri="{FF2B5EF4-FFF2-40B4-BE49-F238E27FC236}">
                    <a16:creationId xmlns:a16="http://schemas.microsoft.com/office/drawing/2014/main" id="{B9BD2562-5E9B-6141-AF40-9FF0823FCBEE}"/>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 name="Rectangle 237">
                <a:extLst>
                  <a:ext uri="{FF2B5EF4-FFF2-40B4-BE49-F238E27FC236}">
                    <a16:creationId xmlns:a16="http://schemas.microsoft.com/office/drawing/2014/main" id="{4A99C3C0-F27D-564D-8C71-14BC1C23F086}"/>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 name="Rectangle 238">
                <a:extLst>
                  <a:ext uri="{FF2B5EF4-FFF2-40B4-BE49-F238E27FC236}">
                    <a16:creationId xmlns:a16="http://schemas.microsoft.com/office/drawing/2014/main" id="{0D200F9B-DAB8-4D4C-9DFB-D58F62249F5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 name="Rectangle 239">
                <a:extLst>
                  <a:ext uri="{FF2B5EF4-FFF2-40B4-BE49-F238E27FC236}">
                    <a16:creationId xmlns:a16="http://schemas.microsoft.com/office/drawing/2014/main" id="{88B09A03-6C95-3F4E-813C-3D2224C5F05B}"/>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 name="Rectangle 240">
                <a:extLst>
                  <a:ext uri="{FF2B5EF4-FFF2-40B4-BE49-F238E27FC236}">
                    <a16:creationId xmlns:a16="http://schemas.microsoft.com/office/drawing/2014/main" id="{BBBDE5CB-8379-0F43-ABF9-30D38A009E84}"/>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2" name="Rectangle 241">
                <a:extLst>
                  <a:ext uri="{FF2B5EF4-FFF2-40B4-BE49-F238E27FC236}">
                    <a16:creationId xmlns:a16="http://schemas.microsoft.com/office/drawing/2014/main" id="{F4F969F5-B077-9F44-A36B-56C111D8AB73}"/>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 name="Rectangle 242">
                <a:extLst>
                  <a:ext uri="{FF2B5EF4-FFF2-40B4-BE49-F238E27FC236}">
                    <a16:creationId xmlns:a16="http://schemas.microsoft.com/office/drawing/2014/main" id="{E3C505CB-C7F0-3A46-AA24-1FF56705167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 name="Rectangle 243">
                <a:extLst>
                  <a:ext uri="{FF2B5EF4-FFF2-40B4-BE49-F238E27FC236}">
                    <a16:creationId xmlns:a16="http://schemas.microsoft.com/office/drawing/2014/main" id="{28EFF8C9-A439-4E4A-ADE9-5731C54F5F85}"/>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 name="Rectangle 244">
                <a:extLst>
                  <a:ext uri="{FF2B5EF4-FFF2-40B4-BE49-F238E27FC236}">
                    <a16:creationId xmlns:a16="http://schemas.microsoft.com/office/drawing/2014/main" id="{822A3CDC-007A-E848-834C-AD1D6F262AD3}"/>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 name="Rectangle 245">
                <a:extLst>
                  <a:ext uri="{FF2B5EF4-FFF2-40B4-BE49-F238E27FC236}">
                    <a16:creationId xmlns:a16="http://schemas.microsoft.com/office/drawing/2014/main" id="{BE576268-FD89-2A42-8D7E-F3CFFE41EAA3}"/>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 name="Rectangle 246">
                <a:extLst>
                  <a:ext uri="{FF2B5EF4-FFF2-40B4-BE49-F238E27FC236}">
                    <a16:creationId xmlns:a16="http://schemas.microsoft.com/office/drawing/2014/main" id="{BCAA9916-EC62-234E-B3F5-857A0C39B63D}"/>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 name="Rectangle 247">
                <a:extLst>
                  <a:ext uri="{FF2B5EF4-FFF2-40B4-BE49-F238E27FC236}">
                    <a16:creationId xmlns:a16="http://schemas.microsoft.com/office/drawing/2014/main" id="{D5ED92A0-0E7D-7C41-8089-5017A7B72774}"/>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 name="Rectangle 248">
                <a:extLst>
                  <a:ext uri="{FF2B5EF4-FFF2-40B4-BE49-F238E27FC236}">
                    <a16:creationId xmlns:a16="http://schemas.microsoft.com/office/drawing/2014/main" id="{4FC5B781-7AE6-BF43-803A-3CB1B969844A}"/>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271" name="Group 270">
            <a:extLst>
              <a:ext uri="{FF2B5EF4-FFF2-40B4-BE49-F238E27FC236}">
                <a16:creationId xmlns:a16="http://schemas.microsoft.com/office/drawing/2014/main" id="{C2ED049E-1F30-124C-B736-DC83D84BAF49}"/>
              </a:ext>
            </a:extLst>
          </p:cNvPr>
          <p:cNvGrpSpPr/>
          <p:nvPr/>
        </p:nvGrpSpPr>
        <p:grpSpPr>
          <a:xfrm>
            <a:off x="10164118" y="2749349"/>
            <a:ext cx="1755758" cy="3528861"/>
            <a:chOff x="528188" y="1469097"/>
            <a:chExt cx="1811600" cy="1747197"/>
          </a:xfrm>
        </p:grpSpPr>
        <p:sp>
          <p:nvSpPr>
            <p:cNvPr id="272" name="Rectangle 271">
              <a:extLst>
                <a:ext uri="{FF2B5EF4-FFF2-40B4-BE49-F238E27FC236}">
                  <a16:creationId xmlns:a16="http://schemas.microsoft.com/office/drawing/2014/main" id="{92C6A6B4-7B9B-7943-971B-02B87C14D2CB}"/>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73" name="Group 272">
              <a:extLst>
                <a:ext uri="{FF2B5EF4-FFF2-40B4-BE49-F238E27FC236}">
                  <a16:creationId xmlns:a16="http://schemas.microsoft.com/office/drawing/2014/main" id="{54067DB7-886F-C945-9C9D-96B3DAD007A3}"/>
                </a:ext>
              </a:extLst>
            </p:cNvPr>
            <p:cNvGrpSpPr/>
            <p:nvPr/>
          </p:nvGrpSpPr>
          <p:grpSpPr>
            <a:xfrm>
              <a:off x="616868" y="1542708"/>
              <a:ext cx="770103" cy="1598712"/>
              <a:chOff x="717550" y="1713972"/>
              <a:chExt cx="523876" cy="1026052"/>
            </a:xfrm>
          </p:grpSpPr>
          <p:sp>
            <p:nvSpPr>
              <p:cNvPr id="296" name="Rectangle 295">
                <a:extLst>
                  <a:ext uri="{FF2B5EF4-FFF2-40B4-BE49-F238E27FC236}">
                    <a16:creationId xmlns:a16="http://schemas.microsoft.com/office/drawing/2014/main" id="{18FDAA92-CEBA-1A49-8301-9157AF2D06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7" name="Rectangle 296">
                <a:extLst>
                  <a:ext uri="{FF2B5EF4-FFF2-40B4-BE49-F238E27FC236}">
                    <a16:creationId xmlns:a16="http://schemas.microsoft.com/office/drawing/2014/main" id="{03967CAA-D944-3741-9863-3A23CE06B8A9}"/>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8" name="Rectangle 297">
                <a:extLst>
                  <a:ext uri="{FF2B5EF4-FFF2-40B4-BE49-F238E27FC236}">
                    <a16:creationId xmlns:a16="http://schemas.microsoft.com/office/drawing/2014/main" id="{48A1741F-65A6-224D-9EA7-7A25B3E7881B}"/>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 name="Rectangle 298">
                <a:extLst>
                  <a:ext uri="{FF2B5EF4-FFF2-40B4-BE49-F238E27FC236}">
                    <a16:creationId xmlns:a16="http://schemas.microsoft.com/office/drawing/2014/main" id="{C6D43325-5844-FA41-8CCE-1CD3C892EEA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 name="Rectangle 299">
                <a:extLst>
                  <a:ext uri="{FF2B5EF4-FFF2-40B4-BE49-F238E27FC236}">
                    <a16:creationId xmlns:a16="http://schemas.microsoft.com/office/drawing/2014/main" id="{B3472E35-7C22-8A4C-8982-3015351938DA}"/>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 name="Rectangle 300">
                <a:extLst>
                  <a:ext uri="{FF2B5EF4-FFF2-40B4-BE49-F238E27FC236}">
                    <a16:creationId xmlns:a16="http://schemas.microsoft.com/office/drawing/2014/main" id="{192080CC-1069-5F46-990C-A2C2AE48F826}"/>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 name="Rectangle 301">
                <a:extLst>
                  <a:ext uri="{FF2B5EF4-FFF2-40B4-BE49-F238E27FC236}">
                    <a16:creationId xmlns:a16="http://schemas.microsoft.com/office/drawing/2014/main" id="{74F8BB36-9CE4-5242-A552-C4EA26251DDD}"/>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 name="Rectangle 302">
                <a:extLst>
                  <a:ext uri="{FF2B5EF4-FFF2-40B4-BE49-F238E27FC236}">
                    <a16:creationId xmlns:a16="http://schemas.microsoft.com/office/drawing/2014/main" id="{8CF323F3-0955-8440-A116-B63BCD7B6739}"/>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 name="Rectangle 303">
                <a:extLst>
                  <a:ext uri="{FF2B5EF4-FFF2-40B4-BE49-F238E27FC236}">
                    <a16:creationId xmlns:a16="http://schemas.microsoft.com/office/drawing/2014/main" id="{261AE043-AB75-474F-A3D5-4AEC31A31877}"/>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 name="Rectangle 304">
                <a:extLst>
                  <a:ext uri="{FF2B5EF4-FFF2-40B4-BE49-F238E27FC236}">
                    <a16:creationId xmlns:a16="http://schemas.microsoft.com/office/drawing/2014/main" id="{37ADC15E-E492-BA4B-835B-4C839BC8B16B}"/>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 name="Rectangle 305">
                <a:extLst>
                  <a:ext uri="{FF2B5EF4-FFF2-40B4-BE49-F238E27FC236}">
                    <a16:creationId xmlns:a16="http://schemas.microsoft.com/office/drawing/2014/main" id="{44FDB844-0F39-F847-9E25-9D735527C35D}"/>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 name="Rectangle 306">
                <a:extLst>
                  <a:ext uri="{FF2B5EF4-FFF2-40B4-BE49-F238E27FC236}">
                    <a16:creationId xmlns:a16="http://schemas.microsoft.com/office/drawing/2014/main" id="{894BC780-8372-4D46-B098-8A692647CB09}"/>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 name="Rectangle 307">
                <a:extLst>
                  <a:ext uri="{FF2B5EF4-FFF2-40B4-BE49-F238E27FC236}">
                    <a16:creationId xmlns:a16="http://schemas.microsoft.com/office/drawing/2014/main" id="{27A679F1-6274-964B-977B-FD0CC7944852}"/>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9" name="Rectangle 308">
                <a:extLst>
                  <a:ext uri="{FF2B5EF4-FFF2-40B4-BE49-F238E27FC236}">
                    <a16:creationId xmlns:a16="http://schemas.microsoft.com/office/drawing/2014/main" id="{53DD8284-8C58-1D45-A71C-8B4BFA5F5D84}"/>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 name="Rectangle 309">
                <a:extLst>
                  <a:ext uri="{FF2B5EF4-FFF2-40B4-BE49-F238E27FC236}">
                    <a16:creationId xmlns:a16="http://schemas.microsoft.com/office/drawing/2014/main" id="{DAE08C85-375F-704B-B866-AD28C4703D10}"/>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 name="Rectangle 310">
                <a:extLst>
                  <a:ext uri="{FF2B5EF4-FFF2-40B4-BE49-F238E27FC236}">
                    <a16:creationId xmlns:a16="http://schemas.microsoft.com/office/drawing/2014/main" id="{1F0AB0A4-EF89-8045-A58C-5CC664B991AE}"/>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 name="Rectangle 311">
                <a:extLst>
                  <a:ext uri="{FF2B5EF4-FFF2-40B4-BE49-F238E27FC236}">
                    <a16:creationId xmlns:a16="http://schemas.microsoft.com/office/drawing/2014/main" id="{2AC3BB5F-482F-DC43-9EF8-CF6D23161178}"/>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 name="Rectangle 312">
                <a:extLst>
                  <a:ext uri="{FF2B5EF4-FFF2-40B4-BE49-F238E27FC236}">
                    <a16:creationId xmlns:a16="http://schemas.microsoft.com/office/drawing/2014/main" id="{3D1A65ED-5577-5D46-A2A6-8390199D5AFA}"/>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 name="Rectangle 313">
                <a:extLst>
                  <a:ext uri="{FF2B5EF4-FFF2-40B4-BE49-F238E27FC236}">
                    <a16:creationId xmlns:a16="http://schemas.microsoft.com/office/drawing/2014/main" id="{FBD2D75C-15BC-B045-B4FF-CBC18332E253}"/>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 name="Rectangle 314">
                <a:extLst>
                  <a:ext uri="{FF2B5EF4-FFF2-40B4-BE49-F238E27FC236}">
                    <a16:creationId xmlns:a16="http://schemas.microsoft.com/office/drawing/2014/main" id="{91DCF888-5E38-C847-A8A9-654377A0BCA7}"/>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 name="Rectangle 315">
                <a:extLst>
                  <a:ext uri="{FF2B5EF4-FFF2-40B4-BE49-F238E27FC236}">
                    <a16:creationId xmlns:a16="http://schemas.microsoft.com/office/drawing/2014/main" id="{BB328E84-33AD-024C-A335-FE2D3B332F70}"/>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74" name="Group 273">
              <a:extLst>
                <a:ext uri="{FF2B5EF4-FFF2-40B4-BE49-F238E27FC236}">
                  <a16:creationId xmlns:a16="http://schemas.microsoft.com/office/drawing/2014/main" id="{6B9D11E7-E9B8-AC48-B18B-5D99953273E1}"/>
                </a:ext>
              </a:extLst>
            </p:cNvPr>
            <p:cNvGrpSpPr/>
            <p:nvPr/>
          </p:nvGrpSpPr>
          <p:grpSpPr>
            <a:xfrm>
              <a:off x="1492714" y="1542708"/>
              <a:ext cx="770103" cy="1598712"/>
              <a:chOff x="717550" y="1713972"/>
              <a:chExt cx="523876" cy="1026052"/>
            </a:xfrm>
          </p:grpSpPr>
          <p:sp>
            <p:nvSpPr>
              <p:cNvPr id="275" name="Rectangle 274">
                <a:extLst>
                  <a:ext uri="{FF2B5EF4-FFF2-40B4-BE49-F238E27FC236}">
                    <a16:creationId xmlns:a16="http://schemas.microsoft.com/office/drawing/2014/main" id="{107EFC42-6296-EE4F-B496-3ADF81475CE5}"/>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6" name="Rectangle 275">
                <a:extLst>
                  <a:ext uri="{FF2B5EF4-FFF2-40B4-BE49-F238E27FC236}">
                    <a16:creationId xmlns:a16="http://schemas.microsoft.com/office/drawing/2014/main" id="{1570771C-AB34-124F-ACC3-CCAE9D4E592C}"/>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7" name="Rectangle 276">
                <a:extLst>
                  <a:ext uri="{FF2B5EF4-FFF2-40B4-BE49-F238E27FC236}">
                    <a16:creationId xmlns:a16="http://schemas.microsoft.com/office/drawing/2014/main" id="{B673508A-2044-B745-96D0-11DCB3957A2E}"/>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8" name="Rectangle 277">
                <a:extLst>
                  <a:ext uri="{FF2B5EF4-FFF2-40B4-BE49-F238E27FC236}">
                    <a16:creationId xmlns:a16="http://schemas.microsoft.com/office/drawing/2014/main" id="{6BC6EB01-B643-FF4C-8E8D-B1E8BA552FFA}"/>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9" name="Rectangle 278">
                <a:extLst>
                  <a:ext uri="{FF2B5EF4-FFF2-40B4-BE49-F238E27FC236}">
                    <a16:creationId xmlns:a16="http://schemas.microsoft.com/office/drawing/2014/main" id="{EAEB706D-3A98-D548-AC55-5F0E15451B1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0" name="Rectangle 279">
                <a:extLst>
                  <a:ext uri="{FF2B5EF4-FFF2-40B4-BE49-F238E27FC236}">
                    <a16:creationId xmlns:a16="http://schemas.microsoft.com/office/drawing/2014/main" id="{6F37E025-494D-394C-8733-70734A7BEC57}"/>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1" name="Rectangle 280">
                <a:extLst>
                  <a:ext uri="{FF2B5EF4-FFF2-40B4-BE49-F238E27FC236}">
                    <a16:creationId xmlns:a16="http://schemas.microsoft.com/office/drawing/2014/main" id="{9E074068-00B0-AF47-83BC-F2522F8F909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2" name="Rectangle 281">
                <a:extLst>
                  <a:ext uri="{FF2B5EF4-FFF2-40B4-BE49-F238E27FC236}">
                    <a16:creationId xmlns:a16="http://schemas.microsoft.com/office/drawing/2014/main" id="{792FD388-CEFF-B445-82E9-D25177857ECF}"/>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3" name="Rectangle 282">
                <a:extLst>
                  <a:ext uri="{FF2B5EF4-FFF2-40B4-BE49-F238E27FC236}">
                    <a16:creationId xmlns:a16="http://schemas.microsoft.com/office/drawing/2014/main" id="{32E6D990-9958-B44A-BBFC-585FD532A773}"/>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4" name="Rectangle 283">
                <a:extLst>
                  <a:ext uri="{FF2B5EF4-FFF2-40B4-BE49-F238E27FC236}">
                    <a16:creationId xmlns:a16="http://schemas.microsoft.com/office/drawing/2014/main" id="{47BBC84A-AEA6-614C-A46D-FE6D6B205773}"/>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5" name="Rectangle 284">
                <a:extLst>
                  <a:ext uri="{FF2B5EF4-FFF2-40B4-BE49-F238E27FC236}">
                    <a16:creationId xmlns:a16="http://schemas.microsoft.com/office/drawing/2014/main" id="{C2B1895C-421A-7544-8C5D-6BFA21A7A060}"/>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6" name="Rectangle 285">
                <a:extLst>
                  <a:ext uri="{FF2B5EF4-FFF2-40B4-BE49-F238E27FC236}">
                    <a16:creationId xmlns:a16="http://schemas.microsoft.com/office/drawing/2014/main" id="{2B8CA6C0-C4F9-3745-9442-909DB81BB17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7" name="Rectangle 286">
                <a:extLst>
                  <a:ext uri="{FF2B5EF4-FFF2-40B4-BE49-F238E27FC236}">
                    <a16:creationId xmlns:a16="http://schemas.microsoft.com/office/drawing/2014/main" id="{CFAAB372-3505-3C44-AC67-FAD43F41B2A0}"/>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8" name="Rectangle 287">
                <a:extLst>
                  <a:ext uri="{FF2B5EF4-FFF2-40B4-BE49-F238E27FC236}">
                    <a16:creationId xmlns:a16="http://schemas.microsoft.com/office/drawing/2014/main" id="{59012C5B-602F-1347-80EB-86011A74F1FA}"/>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9" name="Rectangle 288">
                <a:extLst>
                  <a:ext uri="{FF2B5EF4-FFF2-40B4-BE49-F238E27FC236}">
                    <a16:creationId xmlns:a16="http://schemas.microsoft.com/office/drawing/2014/main" id="{697F6D71-4D77-9042-BA51-DFD40982B03A}"/>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0" name="Rectangle 289">
                <a:extLst>
                  <a:ext uri="{FF2B5EF4-FFF2-40B4-BE49-F238E27FC236}">
                    <a16:creationId xmlns:a16="http://schemas.microsoft.com/office/drawing/2014/main" id="{E396B82F-8341-1E46-9D27-48449755A97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1" name="Rectangle 290">
                <a:extLst>
                  <a:ext uri="{FF2B5EF4-FFF2-40B4-BE49-F238E27FC236}">
                    <a16:creationId xmlns:a16="http://schemas.microsoft.com/office/drawing/2014/main" id="{D323D287-1F95-4A40-85E5-2E0F4E51CDC0}"/>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2" name="Rectangle 291">
                <a:extLst>
                  <a:ext uri="{FF2B5EF4-FFF2-40B4-BE49-F238E27FC236}">
                    <a16:creationId xmlns:a16="http://schemas.microsoft.com/office/drawing/2014/main" id="{61AAF23A-D5BE-D54B-AF1C-D2BCE4DE3188}"/>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 name="Rectangle 292">
                <a:extLst>
                  <a:ext uri="{FF2B5EF4-FFF2-40B4-BE49-F238E27FC236}">
                    <a16:creationId xmlns:a16="http://schemas.microsoft.com/office/drawing/2014/main" id="{56A13E6B-0D6A-784B-B03B-164DD6E50C80}"/>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4" name="Rectangle 293">
                <a:extLst>
                  <a:ext uri="{FF2B5EF4-FFF2-40B4-BE49-F238E27FC236}">
                    <a16:creationId xmlns:a16="http://schemas.microsoft.com/office/drawing/2014/main" id="{D11AE8E6-92C7-D946-BF49-E1FF1F1E4D4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5" name="Rectangle 294">
                <a:extLst>
                  <a:ext uri="{FF2B5EF4-FFF2-40B4-BE49-F238E27FC236}">
                    <a16:creationId xmlns:a16="http://schemas.microsoft.com/office/drawing/2014/main" id="{3734194E-6EBD-7A4A-A7B8-CD7BB3A163A4}"/>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cxnSp>
        <p:nvCxnSpPr>
          <p:cNvPr id="318" name="Straight Connector 317">
            <a:extLst>
              <a:ext uri="{FF2B5EF4-FFF2-40B4-BE49-F238E27FC236}">
                <a16:creationId xmlns:a16="http://schemas.microsoft.com/office/drawing/2014/main" id="{F8CDC2A1-9808-3F42-BB35-E55CBA695EDF}"/>
              </a:ext>
            </a:extLst>
          </p:cNvPr>
          <p:cNvCxnSpPr/>
          <p:nvPr/>
        </p:nvCxnSpPr>
        <p:spPr>
          <a:xfrm flipH="1">
            <a:off x="6098225" y="1327139"/>
            <a:ext cx="8107" cy="5059345"/>
          </a:xfrm>
          <a:prstGeom prst="line">
            <a:avLst/>
          </a:prstGeom>
          <a:ln w="28575" cmpd="sng">
            <a:solidFill>
              <a:schemeClr val="bg2">
                <a:lumMod val="2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19" name="TextBox 318">
            <a:extLst>
              <a:ext uri="{FF2B5EF4-FFF2-40B4-BE49-F238E27FC236}">
                <a16:creationId xmlns:a16="http://schemas.microsoft.com/office/drawing/2014/main" id="{3A1062B1-201B-8F49-B61C-DB6D3E75B78D}"/>
              </a:ext>
            </a:extLst>
          </p:cNvPr>
          <p:cNvSpPr txBox="1"/>
          <p:nvPr/>
        </p:nvSpPr>
        <p:spPr>
          <a:xfrm>
            <a:off x="495946" y="1270394"/>
            <a:ext cx="5021451" cy="461665"/>
          </a:xfrm>
          <a:prstGeom prst="rect">
            <a:avLst/>
          </a:prstGeom>
          <a:noFill/>
        </p:spPr>
        <p:txBody>
          <a:bodyPr wrap="square" rtlCol="0">
            <a:spAutoFit/>
          </a:bodyPr>
          <a:lstStyle/>
          <a:p>
            <a:pPr algn="ctr"/>
            <a:r>
              <a:rPr lang="en-US" sz="2400" b="1" dirty="0"/>
              <a:t>Partitioning Scheduling</a:t>
            </a:r>
          </a:p>
        </p:txBody>
      </p:sp>
      <p:sp>
        <p:nvSpPr>
          <p:cNvPr id="320" name="TextBox 319">
            <a:extLst>
              <a:ext uri="{FF2B5EF4-FFF2-40B4-BE49-F238E27FC236}">
                <a16:creationId xmlns:a16="http://schemas.microsoft.com/office/drawing/2014/main" id="{87602254-FF90-A640-A4A6-2EC9612D27CA}"/>
              </a:ext>
            </a:extLst>
          </p:cNvPr>
          <p:cNvSpPr txBox="1"/>
          <p:nvPr/>
        </p:nvSpPr>
        <p:spPr>
          <a:xfrm>
            <a:off x="6695268" y="1270393"/>
            <a:ext cx="5021451" cy="461665"/>
          </a:xfrm>
          <a:prstGeom prst="rect">
            <a:avLst/>
          </a:prstGeom>
          <a:noFill/>
        </p:spPr>
        <p:txBody>
          <a:bodyPr wrap="square" rtlCol="0">
            <a:spAutoFit/>
          </a:bodyPr>
          <a:lstStyle/>
          <a:p>
            <a:pPr algn="ctr"/>
            <a:r>
              <a:rPr lang="en-US" sz="2400" b="1" dirty="0"/>
              <a:t>Overlapping Scheduling</a:t>
            </a:r>
          </a:p>
        </p:txBody>
      </p:sp>
      <p:sp>
        <p:nvSpPr>
          <p:cNvPr id="322" name="Rectangle 321">
            <a:extLst>
              <a:ext uri="{FF2B5EF4-FFF2-40B4-BE49-F238E27FC236}">
                <a16:creationId xmlns:a16="http://schemas.microsoft.com/office/drawing/2014/main" id="{E8D72411-B682-F24C-A036-C88EB1B4C536}"/>
              </a:ext>
            </a:extLst>
          </p:cNvPr>
          <p:cNvSpPr/>
          <p:nvPr/>
        </p:nvSpPr>
        <p:spPr bwMode="auto">
          <a:xfrm>
            <a:off x="2195484" y="2765149"/>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3" name="Rectangle 322">
            <a:extLst>
              <a:ext uri="{FF2B5EF4-FFF2-40B4-BE49-F238E27FC236}">
                <a16:creationId xmlns:a16="http://schemas.microsoft.com/office/drawing/2014/main" id="{6297735D-3868-C04F-A32D-A15E2D455BBB}"/>
              </a:ext>
            </a:extLst>
          </p:cNvPr>
          <p:cNvSpPr/>
          <p:nvPr/>
        </p:nvSpPr>
        <p:spPr bwMode="auto">
          <a:xfrm>
            <a:off x="4088595" y="2773255"/>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27" name="Rectangle 326">
            <a:extLst>
              <a:ext uri="{FF2B5EF4-FFF2-40B4-BE49-F238E27FC236}">
                <a16:creationId xmlns:a16="http://schemas.microsoft.com/office/drawing/2014/main" id="{266FE5FD-4DD9-0949-B77E-8891EAD811DC}"/>
              </a:ext>
            </a:extLst>
          </p:cNvPr>
          <p:cNvSpPr/>
          <p:nvPr/>
        </p:nvSpPr>
        <p:spPr bwMode="auto">
          <a:xfrm>
            <a:off x="2203420" y="3944806"/>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8" name="Rectangle 327">
            <a:extLst>
              <a:ext uri="{FF2B5EF4-FFF2-40B4-BE49-F238E27FC236}">
                <a16:creationId xmlns:a16="http://schemas.microsoft.com/office/drawing/2014/main" id="{B3DEEAD4-EFE4-7840-A8AF-0889F34A177B}"/>
              </a:ext>
            </a:extLst>
          </p:cNvPr>
          <p:cNvSpPr/>
          <p:nvPr/>
        </p:nvSpPr>
        <p:spPr bwMode="auto">
          <a:xfrm>
            <a:off x="2195484" y="5123888"/>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9" name="Rectangle 328">
            <a:extLst>
              <a:ext uri="{FF2B5EF4-FFF2-40B4-BE49-F238E27FC236}">
                <a16:creationId xmlns:a16="http://schemas.microsoft.com/office/drawing/2014/main" id="{54333F17-EE28-AC4C-869C-A7E7E694CA3F}"/>
              </a:ext>
            </a:extLst>
          </p:cNvPr>
          <p:cNvSpPr/>
          <p:nvPr/>
        </p:nvSpPr>
        <p:spPr bwMode="auto">
          <a:xfrm>
            <a:off x="310852" y="2765149"/>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0" name="Rectangle 329">
            <a:extLst>
              <a:ext uri="{FF2B5EF4-FFF2-40B4-BE49-F238E27FC236}">
                <a16:creationId xmlns:a16="http://schemas.microsoft.com/office/drawing/2014/main" id="{EF8DF68D-4256-EE44-BB68-9008094EFB8A}"/>
              </a:ext>
            </a:extLst>
          </p:cNvPr>
          <p:cNvSpPr/>
          <p:nvPr/>
        </p:nvSpPr>
        <p:spPr bwMode="auto">
          <a:xfrm>
            <a:off x="318788" y="3944806"/>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1" name="Rectangle 330">
            <a:extLst>
              <a:ext uri="{FF2B5EF4-FFF2-40B4-BE49-F238E27FC236}">
                <a16:creationId xmlns:a16="http://schemas.microsoft.com/office/drawing/2014/main" id="{F2755A59-2740-564D-8028-74016686D027}"/>
              </a:ext>
            </a:extLst>
          </p:cNvPr>
          <p:cNvSpPr/>
          <p:nvPr/>
        </p:nvSpPr>
        <p:spPr bwMode="auto">
          <a:xfrm>
            <a:off x="310852" y="5123888"/>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2" name="Rectangle 331">
            <a:extLst>
              <a:ext uri="{FF2B5EF4-FFF2-40B4-BE49-F238E27FC236}">
                <a16:creationId xmlns:a16="http://schemas.microsoft.com/office/drawing/2014/main" id="{D3F93EE9-AD93-3D43-8886-E04922944303}"/>
              </a:ext>
            </a:extLst>
          </p:cNvPr>
          <p:cNvSpPr/>
          <p:nvPr/>
        </p:nvSpPr>
        <p:spPr bwMode="auto">
          <a:xfrm>
            <a:off x="4088595" y="3931420"/>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33" name="Rectangle 332">
            <a:extLst>
              <a:ext uri="{FF2B5EF4-FFF2-40B4-BE49-F238E27FC236}">
                <a16:creationId xmlns:a16="http://schemas.microsoft.com/office/drawing/2014/main" id="{E3F348A1-81A9-8341-BA24-319F681D963C}"/>
              </a:ext>
            </a:extLst>
          </p:cNvPr>
          <p:cNvSpPr/>
          <p:nvPr/>
        </p:nvSpPr>
        <p:spPr bwMode="auto">
          <a:xfrm>
            <a:off x="4088595" y="5104815"/>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34" name="Rectangle 333">
            <a:extLst>
              <a:ext uri="{FF2B5EF4-FFF2-40B4-BE49-F238E27FC236}">
                <a16:creationId xmlns:a16="http://schemas.microsoft.com/office/drawing/2014/main" id="{B6F46DDC-7E42-5645-A02F-8225C7E5B213}"/>
              </a:ext>
            </a:extLst>
          </p:cNvPr>
          <p:cNvSpPr/>
          <p:nvPr/>
        </p:nvSpPr>
        <p:spPr bwMode="auto">
          <a:xfrm>
            <a:off x="10176846" y="5121131"/>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35" name="Rectangle 334">
            <a:extLst>
              <a:ext uri="{FF2B5EF4-FFF2-40B4-BE49-F238E27FC236}">
                <a16:creationId xmlns:a16="http://schemas.microsoft.com/office/drawing/2014/main" id="{CEF9F223-E977-574F-ACC5-2963D7626D56}"/>
              </a:ext>
            </a:extLst>
          </p:cNvPr>
          <p:cNvSpPr/>
          <p:nvPr/>
        </p:nvSpPr>
        <p:spPr bwMode="auto">
          <a:xfrm>
            <a:off x="8291671" y="5113492"/>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36" name="Rectangle 335">
            <a:extLst>
              <a:ext uri="{FF2B5EF4-FFF2-40B4-BE49-F238E27FC236}">
                <a16:creationId xmlns:a16="http://schemas.microsoft.com/office/drawing/2014/main" id="{FB368B64-361A-B346-8B5F-719FEADF74DA}"/>
              </a:ext>
            </a:extLst>
          </p:cNvPr>
          <p:cNvSpPr/>
          <p:nvPr/>
        </p:nvSpPr>
        <p:spPr bwMode="auto">
          <a:xfrm>
            <a:off x="6400132" y="5123888"/>
            <a:ext cx="1743030" cy="1164718"/>
          </a:xfrm>
          <a:prstGeom prst="rect">
            <a:avLst/>
          </a:prstGeom>
          <a:solidFill>
            <a:srgbClr val="FFFF00">
              <a:alpha val="8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tx1"/>
                </a:solidFill>
              </a:rPr>
              <a:t>IO-forwarding</a:t>
            </a:r>
          </a:p>
        </p:txBody>
      </p:sp>
      <p:sp>
        <p:nvSpPr>
          <p:cNvPr id="337" name="Rectangle 336">
            <a:extLst>
              <a:ext uri="{FF2B5EF4-FFF2-40B4-BE49-F238E27FC236}">
                <a16:creationId xmlns:a16="http://schemas.microsoft.com/office/drawing/2014/main" id="{8233CE19-8D3E-034F-BDD6-E711046EB94E}"/>
              </a:ext>
            </a:extLst>
          </p:cNvPr>
          <p:cNvSpPr/>
          <p:nvPr/>
        </p:nvSpPr>
        <p:spPr bwMode="auto">
          <a:xfrm>
            <a:off x="6409678" y="3951223"/>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8" name="Rectangle 337">
            <a:extLst>
              <a:ext uri="{FF2B5EF4-FFF2-40B4-BE49-F238E27FC236}">
                <a16:creationId xmlns:a16="http://schemas.microsoft.com/office/drawing/2014/main" id="{DACCB351-1698-794D-BB8D-0E0E297D6763}"/>
              </a:ext>
            </a:extLst>
          </p:cNvPr>
          <p:cNvSpPr/>
          <p:nvPr/>
        </p:nvSpPr>
        <p:spPr bwMode="auto">
          <a:xfrm>
            <a:off x="8291671" y="3944806"/>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39" name="Rectangle 338">
            <a:extLst>
              <a:ext uri="{FF2B5EF4-FFF2-40B4-BE49-F238E27FC236}">
                <a16:creationId xmlns:a16="http://schemas.microsoft.com/office/drawing/2014/main" id="{CBDFFED3-5BAD-2443-8E6C-9E31B6E3EE2B}"/>
              </a:ext>
            </a:extLst>
          </p:cNvPr>
          <p:cNvSpPr/>
          <p:nvPr/>
        </p:nvSpPr>
        <p:spPr bwMode="auto">
          <a:xfrm>
            <a:off x="10176846" y="3951223"/>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40" name="Rectangle 339">
            <a:extLst>
              <a:ext uri="{FF2B5EF4-FFF2-40B4-BE49-F238E27FC236}">
                <a16:creationId xmlns:a16="http://schemas.microsoft.com/office/drawing/2014/main" id="{9719F302-9667-6A48-BEF4-530CB4812A70}"/>
              </a:ext>
            </a:extLst>
          </p:cNvPr>
          <p:cNvSpPr/>
          <p:nvPr/>
        </p:nvSpPr>
        <p:spPr bwMode="auto">
          <a:xfrm>
            <a:off x="6409678" y="2766052"/>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41" name="Rectangle 340">
            <a:extLst>
              <a:ext uri="{FF2B5EF4-FFF2-40B4-BE49-F238E27FC236}">
                <a16:creationId xmlns:a16="http://schemas.microsoft.com/office/drawing/2014/main" id="{9F4511CD-550F-C140-BD08-8089CBC2E500}"/>
              </a:ext>
            </a:extLst>
          </p:cNvPr>
          <p:cNvSpPr/>
          <p:nvPr/>
        </p:nvSpPr>
        <p:spPr bwMode="auto">
          <a:xfrm>
            <a:off x="8291671" y="2759635"/>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42" name="Rectangle 341">
            <a:extLst>
              <a:ext uri="{FF2B5EF4-FFF2-40B4-BE49-F238E27FC236}">
                <a16:creationId xmlns:a16="http://schemas.microsoft.com/office/drawing/2014/main" id="{B49A1C53-63F0-384D-A43E-2045576CCEF9}"/>
              </a:ext>
            </a:extLst>
          </p:cNvPr>
          <p:cNvSpPr/>
          <p:nvPr/>
        </p:nvSpPr>
        <p:spPr bwMode="auto">
          <a:xfrm>
            <a:off x="10176846" y="2766052"/>
            <a:ext cx="1743030" cy="1172824"/>
          </a:xfrm>
          <a:prstGeom prst="rect">
            <a:avLst/>
          </a:prstGeom>
          <a:solidFill>
            <a:schemeClr val="accent2">
              <a:alpha val="8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compute</a:t>
            </a:r>
          </a:p>
        </p:txBody>
      </p:sp>
      <p:sp>
        <p:nvSpPr>
          <p:cNvPr id="321" name="TextBox 320">
            <a:extLst>
              <a:ext uri="{FF2B5EF4-FFF2-40B4-BE49-F238E27FC236}">
                <a16:creationId xmlns:a16="http://schemas.microsoft.com/office/drawing/2014/main" id="{F0DC2193-6107-384E-B012-C99359808D73}"/>
              </a:ext>
            </a:extLst>
          </p:cNvPr>
          <p:cNvSpPr txBox="1"/>
          <p:nvPr/>
        </p:nvSpPr>
        <p:spPr>
          <a:xfrm>
            <a:off x="8274994" y="1733143"/>
            <a:ext cx="35862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flux.job.JobspecV1.from_command(</a:t>
            </a:r>
            <a:endParaRPr lang="en-US" dirty="0">
              <a:cs typeface="Calibri"/>
            </a:endParaRPr>
          </a:p>
          <a:p>
            <a:r>
              <a:rPr lang="en-US" dirty="0">
                <a:cs typeface="Calibri"/>
              </a:rPr>
              <a:t>    command=["./</a:t>
            </a:r>
            <a:r>
              <a:rPr lang="en-US" dirty="0">
                <a:ea typeface="+mn-lt"/>
                <a:cs typeface="+mn-lt"/>
              </a:rPr>
              <a:t>compute.py"], </a:t>
            </a:r>
          </a:p>
          <a:p>
            <a:r>
              <a:rPr lang="en-US" dirty="0">
                <a:ea typeface="+mn-lt"/>
                <a:cs typeface="+mn-lt"/>
              </a:rPr>
              <a:t>    </a:t>
            </a:r>
            <a:r>
              <a:rPr lang="en-US" dirty="0" err="1">
                <a:ea typeface="+mn-lt"/>
                <a:cs typeface="+mn-lt"/>
              </a:rPr>
              <a:t>num_tasks</a:t>
            </a:r>
            <a:r>
              <a:rPr lang="en-US" dirty="0">
                <a:ea typeface="+mn-lt"/>
                <a:cs typeface="+mn-lt"/>
              </a:rPr>
              <a:t>=6, </a:t>
            </a:r>
            <a:r>
              <a:rPr lang="en-US" b="1" dirty="0" err="1">
                <a:ea typeface="+mn-lt"/>
                <a:cs typeface="+mn-lt"/>
              </a:rPr>
              <a:t>num_nodes</a:t>
            </a:r>
            <a:r>
              <a:rPr lang="en-US" b="1" dirty="0">
                <a:ea typeface="+mn-lt"/>
                <a:cs typeface="+mn-lt"/>
              </a:rPr>
              <a:t>=3</a:t>
            </a:r>
            <a:r>
              <a:rPr lang="en-US" dirty="0">
                <a:ea typeface="+mn-lt"/>
                <a:cs typeface="+mn-lt"/>
              </a:rPr>
              <a:t>)</a:t>
            </a:r>
            <a:endParaRPr lang="en-US" dirty="0">
              <a:cs typeface="Calibri"/>
            </a:endParaRPr>
          </a:p>
        </p:txBody>
      </p:sp>
      <p:sp>
        <p:nvSpPr>
          <p:cNvPr id="324" name="TextBox 323">
            <a:extLst>
              <a:ext uri="{FF2B5EF4-FFF2-40B4-BE49-F238E27FC236}">
                <a16:creationId xmlns:a16="http://schemas.microsoft.com/office/drawing/2014/main" id="{22EE00EA-C233-3844-8D35-FC43F4D2A74A}"/>
              </a:ext>
            </a:extLst>
          </p:cNvPr>
          <p:cNvSpPr txBox="1"/>
          <p:nvPr/>
        </p:nvSpPr>
        <p:spPr>
          <a:xfrm>
            <a:off x="2268164" y="1716930"/>
            <a:ext cx="3561943" cy="939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flux.job.JobspecV1.from_command(</a:t>
            </a:r>
            <a:endParaRPr lang="en-US" dirty="0">
              <a:cs typeface="Calibri"/>
            </a:endParaRPr>
          </a:p>
          <a:p>
            <a:r>
              <a:rPr lang="en-US" dirty="0">
                <a:cs typeface="Calibri"/>
              </a:rPr>
              <a:t>    command=["./</a:t>
            </a:r>
            <a:r>
              <a:rPr lang="en-US" dirty="0">
                <a:ea typeface="+mn-lt"/>
                <a:cs typeface="+mn-lt"/>
              </a:rPr>
              <a:t>compute.py"],</a:t>
            </a:r>
          </a:p>
          <a:p>
            <a:r>
              <a:rPr lang="en-US" dirty="0">
                <a:ea typeface="+mn-lt"/>
                <a:cs typeface="+mn-lt"/>
              </a:rPr>
              <a:t>    </a:t>
            </a:r>
            <a:r>
              <a:rPr lang="en-US" dirty="0" err="1">
                <a:ea typeface="+mn-lt"/>
                <a:cs typeface="+mn-lt"/>
              </a:rPr>
              <a:t>num_tasks</a:t>
            </a:r>
            <a:r>
              <a:rPr lang="en-US" dirty="0">
                <a:ea typeface="+mn-lt"/>
                <a:cs typeface="+mn-lt"/>
              </a:rPr>
              <a:t>=6, </a:t>
            </a:r>
            <a:r>
              <a:rPr lang="en-US" b="1" dirty="0" err="1">
                <a:ea typeface="+mn-lt"/>
                <a:cs typeface="+mn-lt"/>
              </a:rPr>
              <a:t>num_nodes</a:t>
            </a:r>
            <a:r>
              <a:rPr lang="en-US" b="1" dirty="0">
                <a:ea typeface="+mn-lt"/>
                <a:cs typeface="+mn-lt"/>
              </a:rPr>
              <a:t>=2</a:t>
            </a:r>
            <a:r>
              <a:rPr lang="en-US" dirty="0">
                <a:ea typeface="+mn-lt"/>
                <a:cs typeface="+mn-lt"/>
              </a:rPr>
              <a:t>)</a:t>
            </a:r>
            <a:endParaRPr lang="en-US" dirty="0">
              <a:cs typeface="Calibri"/>
            </a:endParaRPr>
          </a:p>
        </p:txBody>
      </p:sp>
      <p:sp>
        <p:nvSpPr>
          <p:cNvPr id="325" name="TextBox 324">
            <a:extLst>
              <a:ext uri="{FF2B5EF4-FFF2-40B4-BE49-F238E27FC236}">
                <a16:creationId xmlns:a16="http://schemas.microsoft.com/office/drawing/2014/main" id="{9F8A3163-5654-BB4F-B660-9843B67C8E49}"/>
              </a:ext>
            </a:extLst>
          </p:cNvPr>
          <p:cNvSpPr txBox="1"/>
          <p:nvPr/>
        </p:nvSpPr>
        <p:spPr>
          <a:xfrm>
            <a:off x="414881" y="1975649"/>
            <a:ext cx="1811324" cy="338554"/>
          </a:xfrm>
          <a:prstGeom prst="rect">
            <a:avLst/>
          </a:prstGeom>
          <a:noFill/>
        </p:spPr>
        <p:txBody>
          <a:bodyPr wrap="square" rtlCol="0" anchor="t">
            <a:spAutoFit/>
          </a:bodyPr>
          <a:lstStyle/>
          <a:p>
            <a:pPr algn="ctr"/>
            <a:r>
              <a:rPr lang="en-US" sz="1600" b="1" dirty="0"/>
              <a:t>submitter.py:</a:t>
            </a:r>
            <a:endParaRPr lang="en-US" sz="1600" dirty="0"/>
          </a:p>
        </p:txBody>
      </p:sp>
      <p:sp>
        <p:nvSpPr>
          <p:cNvPr id="326" name="TextBox 325">
            <a:extLst>
              <a:ext uri="{FF2B5EF4-FFF2-40B4-BE49-F238E27FC236}">
                <a16:creationId xmlns:a16="http://schemas.microsoft.com/office/drawing/2014/main" id="{B2570417-BA74-7F43-ACCC-F32C1EFB173C}"/>
              </a:ext>
            </a:extLst>
          </p:cNvPr>
          <p:cNvSpPr txBox="1"/>
          <p:nvPr/>
        </p:nvSpPr>
        <p:spPr>
          <a:xfrm>
            <a:off x="6332540" y="1975648"/>
            <a:ext cx="1811324" cy="338554"/>
          </a:xfrm>
          <a:prstGeom prst="rect">
            <a:avLst/>
          </a:prstGeom>
          <a:noFill/>
        </p:spPr>
        <p:txBody>
          <a:bodyPr wrap="square" rtlCol="0" anchor="t">
            <a:spAutoFit/>
          </a:bodyPr>
          <a:lstStyle/>
          <a:p>
            <a:pPr algn="ctr"/>
            <a:r>
              <a:rPr lang="en-US" sz="1600" b="1" dirty="0"/>
              <a:t>submitter2.py:</a:t>
            </a:r>
            <a:endParaRPr lang="en-US" sz="1600" dirty="0"/>
          </a:p>
        </p:txBody>
      </p:sp>
    </p:spTree>
    <p:extLst>
      <p:ext uri="{BB962C8B-B14F-4D97-AF65-F5344CB8AC3E}">
        <p14:creationId xmlns:p14="http://schemas.microsoft.com/office/powerpoint/2010/main" val="3439004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6" name="Rectangle 55">
            <a:extLst>
              <a:ext uri="{FF2B5EF4-FFF2-40B4-BE49-F238E27FC236}">
                <a16:creationId xmlns:a16="http://schemas.microsoft.com/office/drawing/2014/main" id="{4B719F15-46DD-0845-96B2-46D7B1AB5661}"/>
              </a:ext>
            </a:extLst>
          </p:cNvPr>
          <p:cNvSpPr/>
          <p:nvPr/>
        </p:nvSpPr>
        <p:spPr bwMode="auto">
          <a:xfrm>
            <a:off x="9217129" y="2232014"/>
            <a:ext cx="2590509" cy="1748630"/>
          </a:xfrm>
          <a:prstGeom prst="rect">
            <a:avLst/>
          </a:prstGeom>
          <a:solidFill>
            <a:schemeClr val="accent2">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bg1"/>
                </a:solidFill>
              </a:rPr>
              <a:t>compute.py</a:t>
            </a:r>
            <a:endParaRPr lang="en-US" sz="2400" dirty="0">
              <a:solidFill>
                <a:schemeClr val="bg1"/>
              </a:solidFill>
            </a:endParaRPr>
          </a:p>
        </p:txBody>
      </p:sp>
      <p:sp>
        <p:nvSpPr>
          <p:cNvPr id="57" name="Rectangle 56">
            <a:extLst>
              <a:ext uri="{FF2B5EF4-FFF2-40B4-BE49-F238E27FC236}">
                <a16:creationId xmlns:a16="http://schemas.microsoft.com/office/drawing/2014/main" id="{E94C4115-F3A1-6143-A640-67FD4CA43974}"/>
              </a:ext>
            </a:extLst>
          </p:cNvPr>
          <p:cNvSpPr/>
          <p:nvPr/>
        </p:nvSpPr>
        <p:spPr bwMode="auto">
          <a:xfrm>
            <a:off x="9217129" y="3991979"/>
            <a:ext cx="2590509" cy="835216"/>
          </a:xfrm>
          <a:prstGeom prst="rect">
            <a:avLst/>
          </a:prstGeom>
          <a:solidFill>
            <a:srgbClr val="FFFF00">
              <a:alpha val="75000"/>
            </a:srgb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err="1">
                <a:solidFill>
                  <a:schemeClr val="tx1"/>
                </a:solidFill>
              </a:rPr>
              <a:t>IO_forwarding.py</a:t>
            </a:r>
            <a:endParaRPr lang="en-US" sz="2400" dirty="0">
              <a:solidFill>
                <a:schemeClr val="tx1"/>
              </a:solidFill>
            </a:endParaRPr>
          </a:p>
        </p:txBody>
      </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bookkeeper.py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cxnSp>
        <p:nvCxnSpPr>
          <p:cNvPr id="64" name="Straight Arrow Connector 63">
            <a:extLst>
              <a:ext uri="{FF2B5EF4-FFF2-40B4-BE49-F238E27FC236}">
                <a16:creationId xmlns:a16="http://schemas.microsoft.com/office/drawing/2014/main" id="{B3CD4FB0-46B9-2E4E-89AF-6DE96EA7DE9E}"/>
              </a:ext>
            </a:extLst>
          </p:cNvPr>
          <p:cNvCxnSpPr>
            <a:cxnSpLocks/>
          </p:cNvCxnSpPr>
          <p:nvPr/>
        </p:nvCxnSpPr>
        <p:spPr>
          <a:xfrm>
            <a:off x="3085445" y="3810156"/>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CB1C7AA-9E73-E545-807C-73404EE4098D}"/>
              </a:ext>
            </a:extLst>
          </p:cNvPr>
          <p:cNvSpPr txBox="1"/>
          <p:nvPr/>
        </p:nvSpPr>
        <p:spPr>
          <a:xfrm>
            <a:off x="3280527" y="3785752"/>
            <a:ext cx="1392164" cy="1015663"/>
          </a:xfrm>
          <a:prstGeom prst="rect">
            <a:avLst/>
          </a:prstGeom>
          <a:noFill/>
        </p:spPr>
        <p:txBody>
          <a:bodyPr wrap="square" rtlCol="0">
            <a:spAutoFit/>
          </a:bodyPr>
          <a:lstStyle/>
          <a:p>
            <a:pPr algn="ctr"/>
            <a:r>
              <a:rPr lang="en-US" sz="2000" dirty="0"/>
              <a:t>Subscribe to job state changes</a:t>
            </a:r>
          </a:p>
        </p:txBody>
      </p:sp>
      <p:cxnSp>
        <p:nvCxnSpPr>
          <p:cNvPr id="66" name="Straight Arrow Connector 65">
            <a:extLst>
              <a:ext uri="{FF2B5EF4-FFF2-40B4-BE49-F238E27FC236}">
                <a16:creationId xmlns:a16="http://schemas.microsoft.com/office/drawing/2014/main" id="{1A2089E9-6FA5-FA47-92CF-D12C888FE726}"/>
              </a:ext>
            </a:extLst>
          </p:cNvPr>
          <p:cNvCxnSpPr>
            <a:cxnSpLocks/>
          </p:cNvCxnSpPr>
          <p:nvPr/>
        </p:nvCxnSpPr>
        <p:spPr>
          <a:xfrm flipV="1">
            <a:off x="3114442" y="2942981"/>
            <a:ext cx="1708388" cy="7158"/>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F3E7147-3479-114D-B47F-C604CAA4D2DC}"/>
              </a:ext>
            </a:extLst>
          </p:cNvPr>
          <p:cNvSpPr txBox="1"/>
          <p:nvPr/>
        </p:nvSpPr>
        <p:spPr>
          <a:xfrm>
            <a:off x="3280527" y="2505151"/>
            <a:ext cx="1492583" cy="400110"/>
          </a:xfrm>
          <a:prstGeom prst="rect">
            <a:avLst/>
          </a:prstGeom>
          <a:noFill/>
        </p:spPr>
        <p:txBody>
          <a:bodyPr wrap="square" rtlCol="0">
            <a:spAutoFit/>
          </a:bodyPr>
          <a:lstStyle/>
          <a:p>
            <a:r>
              <a:rPr lang="en-US" sz="2000" dirty="0"/>
              <a:t>Submit jobs</a:t>
            </a:r>
          </a:p>
        </p:txBody>
      </p:sp>
      <p:cxnSp>
        <p:nvCxnSpPr>
          <p:cNvPr id="70" name="Straight Arrow Connector 69">
            <a:extLst>
              <a:ext uri="{FF2B5EF4-FFF2-40B4-BE49-F238E27FC236}">
                <a16:creationId xmlns:a16="http://schemas.microsoft.com/office/drawing/2014/main" id="{FC13E601-EDB3-A94B-8D5B-F5E4A030757C}"/>
              </a:ext>
            </a:extLst>
          </p:cNvPr>
          <p:cNvCxnSpPr>
            <a:cxnSpLocks/>
          </p:cNvCxnSpPr>
          <p:nvPr/>
        </p:nvCxnSpPr>
        <p:spPr>
          <a:xfrm flipV="1">
            <a:off x="7410564" y="2910733"/>
            <a:ext cx="1679391" cy="12189"/>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0889F154-F31F-184D-BC00-D19091695A3D}"/>
              </a:ext>
            </a:extLst>
          </p:cNvPr>
          <p:cNvSpPr txBox="1"/>
          <p:nvPr/>
        </p:nvSpPr>
        <p:spPr>
          <a:xfrm>
            <a:off x="7527586" y="1843169"/>
            <a:ext cx="1492583" cy="1015663"/>
          </a:xfrm>
          <a:prstGeom prst="rect">
            <a:avLst/>
          </a:prstGeom>
          <a:noFill/>
        </p:spPr>
        <p:txBody>
          <a:bodyPr wrap="square" rtlCol="0">
            <a:spAutoFit/>
          </a:bodyPr>
          <a:lstStyle/>
          <a:p>
            <a:pPr algn="ctr"/>
            <a:r>
              <a:rPr lang="en-US" sz="2000" dirty="0"/>
              <a:t>Schedule and launch jobs</a:t>
            </a:r>
          </a:p>
        </p:txBody>
      </p:sp>
      <p:cxnSp>
        <p:nvCxnSpPr>
          <p:cNvPr id="74" name="Straight Arrow Connector 73">
            <a:extLst>
              <a:ext uri="{FF2B5EF4-FFF2-40B4-BE49-F238E27FC236}">
                <a16:creationId xmlns:a16="http://schemas.microsoft.com/office/drawing/2014/main" id="{56AC8F1E-B794-3A40-AEC5-38D81041FE51}"/>
              </a:ext>
            </a:extLst>
          </p:cNvPr>
          <p:cNvCxnSpPr>
            <a:cxnSpLocks/>
          </p:cNvCxnSpPr>
          <p:nvPr/>
        </p:nvCxnSpPr>
        <p:spPr>
          <a:xfrm flipH="1">
            <a:off x="7385770" y="4256970"/>
            <a:ext cx="1679391" cy="12189"/>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AB469C33-EF01-9045-8A34-9FADD3350749}"/>
              </a:ext>
            </a:extLst>
          </p:cNvPr>
          <p:cNvSpPr txBox="1"/>
          <p:nvPr/>
        </p:nvSpPr>
        <p:spPr>
          <a:xfrm>
            <a:off x="7470011" y="4378827"/>
            <a:ext cx="1492583" cy="707886"/>
          </a:xfrm>
          <a:prstGeom prst="rect">
            <a:avLst/>
          </a:prstGeom>
          <a:noFill/>
        </p:spPr>
        <p:txBody>
          <a:bodyPr wrap="square" rtlCol="0">
            <a:spAutoFit/>
          </a:bodyPr>
          <a:lstStyle/>
          <a:p>
            <a:pPr algn="ctr"/>
            <a:r>
              <a:rPr lang="en-US" sz="2000" dirty="0"/>
              <a:t>Jobs complete</a:t>
            </a:r>
          </a:p>
        </p:txBody>
      </p:sp>
      <p:cxnSp>
        <p:nvCxnSpPr>
          <p:cNvPr id="88" name="Straight Arrow Connector 87">
            <a:extLst>
              <a:ext uri="{FF2B5EF4-FFF2-40B4-BE49-F238E27FC236}">
                <a16:creationId xmlns:a16="http://schemas.microsoft.com/office/drawing/2014/main" id="{26D0BF9F-21FA-4544-B4F6-7FD9B711A3A8}"/>
              </a:ext>
            </a:extLst>
          </p:cNvPr>
          <p:cNvCxnSpPr>
            <a:cxnSpLocks/>
          </p:cNvCxnSpPr>
          <p:nvPr/>
        </p:nvCxnSpPr>
        <p:spPr>
          <a:xfrm>
            <a:off x="3085445"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AD34E0B6-283A-F544-A8BB-5A2A1D1E98BE}"/>
              </a:ext>
            </a:extLst>
          </p:cNvPr>
          <p:cNvSpPr txBox="1"/>
          <p:nvPr/>
        </p:nvSpPr>
        <p:spPr>
          <a:xfrm>
            <a:off x="3424140" y="4054404"/>
            <a:ext cx="1392164" cy="1323439"/>
          </a:xfrm>
          <a:prstGeom prst="rect">
            <a:avLst/>
          </a:prstGeom>
          <a:noFill/>
        </p:spPr>
        <p:txBody>
          <a:bodyPr wrap="square" rtlCol="0">
            <a:spAutoFit/>
          </a:bodyPr>
          <a:lstStyle/>
          <a:p>
            <a:pPr algn="ctr"/>
            <a:r>
              <a:rPr lang="en-US" sz="2000" dirty="0"/>
              <a:t>Notify subscriber of jobs </a:t>
            </a:r>
            <a:r>
              <a:rPr lang="en-US" sz="2000" b="1" dirty="0"/>
              <a:t>completing</a:t>
            </a:r>
          </a:p>
        </p:txBody>
      </p:sp>
      <p:sp>
        <p:nvSpPr>
          <p:cNvPr id="90" name="TextBox 89">
            <a:extLst>
              <a:ext uri="{FF2B5EF4-FFF2-40B4-BE49-F238E27FC236}">
                <a16:creationId xmlns:a16="http://schemas.microsoft.com/office/drawing/2014/main" id="{6BF18D6F-D12B-0645-847B-26F721F3AA6F}"/>
              </a:ext>
            </a:extLst>
          </p:cNvPr>
          <p:cNvSpPr txBox="1"/>
          <p:nvPr/>
        </p:nvSpPr>
        <p:spPr>
          <a:xfrm>
            <a:off x="3427726" y="4054404"/>
            <a:ext cx="1392164" cy="1323439"/>
          </a:xfrm>
          <a:prstGeom prst="rect">
            <a:avLst/>
          </a:prstGeom>
          <a:noFill/>
        </p:spPr>
        <p:txBody>
          <a:bodyPr wrap="square" rtlCol="0">
            <a:spAutoFit/>
          </a:bodyPr>
          <a:lstStyle/>
          <a:p>
            <a:pPr algn="ctr"/>
            <a:r>
              <a:rPr lang="en-US" sz="2000" dirty="0"/>
              <a:t>Notify subscriber of jobs </a:t>
            </a:r>
            <a:r>
              <a:rPr lang="en-US" sz="2000" b="1" dirty="0"/>
              <a:t>starting</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92" name="Rectangle 91">
            <a:extLst>
              <a:ext uri="{FF2B5EF4-FFF2-40B4-BE49-F238E27FC236}">
                <a16:creationId xmlns:a16="http://schemas.microsoft.com/office/drawing/2014/main" id="{0CBDBF4E-9A34-9748-A575-87722FE424EB}"/>
              </a:ext>
            </a:extLst>
          </p:cNvPr>
          <p:cNvSpPr/>
          <p:nvPr/>
        </p:nvSpPr>
        <p:spPr bwMode="auto">
          <a:xfrm>
            <a:off x="6376219" y="3217395"/>
            <a:ext cx="806245" cy="332582"/>
          </a:xfrm>
          <a:prstGeom prst="rect">
            <a:avLst/>
          </a:prstGeom>
          <a:solidFill>
            <a:srgbClr val="C0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compute</a:t>
            </a:r>
          </a:p>
        </p:txBody>
      </p:sp>
      <p:sp>
        <p:nvSpPr>
          <p:cNvPr id="95" name="Rectangle 94">
            <a:extLst>
              <a:ext uri="{FF2B5EF4-FFF2-40B4-BE49-F238E27FC236}">
                <a16:creationId xmlns:a16="http://schemas.microsoft.com/office/drawing/2014/main" id="{910AA662-153C-FD49-A36A-49FD6C25987F}"/>
              </a:ext>
            </a:extLst>
          </p:cNvPr>
          <p:cNvSpPr/>
          <p:nvPr/>
        </p:nvSpPr>
        <p:spPr bwMode="auto">
          <a:xfrm>
            <a:off x="6374097" y="3575172"/>
            <a:ext cx="806245" cy="332582"/>
          </a:xfrm>
          <a:prstGeom prst="rect">
            <a:avLst/>
          </a:prstGeom>
          <a:solidFill>
            <a:srgbClr val="FFFF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Io-forward</a:t>
            </a:r>
          </a:p>
        </p:txBody>
      </p:sp>
      <p:sp>
        <p:nvSpPr>
          <p:cNvPr id="96" name="Rectangle 95">
            <a:extLst>
              <a:ext uri="{FF2B5EF4-FFF2-40B4-BE49-F238E27FC236}">
                <a16:creationId xmlns:a16="http://schemas.microsoft.com/office/drawing/2014/main" id="{269275D7-4294-3B40-B90B-770ACD9B6BAB}"/>
              </a:ext>
            </a:extLst>
          </p:cNvPr>
          <p:cNvSpPr/>
          <p:nvPr/>
        </p:nvSpPr>
        <p:spPr bwMode="auto">
          <a:xfrm>
            <a:off x="6371471" y="3932564"/>
            <a:ext cx="806245" cy="332582"/>
          </a:xfrm>
          <a:prstGeom prst="rect">
            <a:avLst/>
          </a:prstGeom>
          <a:solidFill>
            <a:srgbClr val="C0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compute</a:t>
            </a:r>
          </a:p>
        </p:txBody>
      </p:sp>
      <p:sp>
        <p:nvSpPr>
          <p:cNvPr id="97" name="Rectangle 96">
            <a:extLst>
              <a:ext uri="{FF2B5EF4-FFF2-40B4-BE49-F238E27FC236}">
                <a16:creationId xmlns:a16="http://schemas.microsoft.com/office/drawing/2014/main" id="{6562FB37-A13F-E74A-B64B-F56A68668E19}"/>
              </a:ext>
            </a:extLst>
          </p:cNvPr>
          <p:cNvSpPr/>
          <p:nvPr/>
        </p:nvSpPr>
        <p:spPr bwMode="auto">
          <a:xfrm>
            <a:off x="6369349" y="4290341"/>
            <a:ext cx="806245" cy="332582"/>
          </a:xfrm>
          <a:prstGeom prst="rect">
            <a:avLst/>
          </a:prstGeom>
          <a:solidFill>
            <a:srgbClr val="FFFF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Io-forward</a:t>
            </a:r>
          </a:p>
        </p:txBody>
      </p:sp>
      <p:sp>
        <p:nvSpPr>
          <p:cNvPr id="98" name="TextBox 97">
            <a:extLst>
              <a:ext uri="{FF2B5EF4-FFF2-40B4-BE49-F238E27FC236}">
                <a16:creationId xmlns:a16="http://schemas.microsoft.com/office/drawing/2014/main" id="{E7945308-5B35-1042-BAFB-E3AFCF8CEC4C}"/>
              </a:ext>
            </a:extLst>
          </p:cNvPr>
          <p:cNvSpPr txBox="1"/>
          <p:nvPr/>
        </p:nvSpPr>
        <p:spPr>
          <a:xfrm>
            <a:off x="825433" y="4324058"/>
            <a:ext cx="1312336" cy="369332"/>
          </a:xfrm>
          <a:prstGeom prst="rect">
            <a:avLst/>
          </a:prstGeom>
          <a:noFill/>
        </p:spPr>
        <p:txBody>
          <a:bodyPr wrap="square" rtlCol="0">
            <a:spAutoFit/>
          </a:bodyPr>
          <a:lstStyle/>
          <a:p>
            <a:r>
              <a:rPr lang="en-US" dirty="0"/>
              <a:t>Completed:</a:t>
            </a:r>
          </a:p>
        </p:txBody>
      </p:sp>
      <p:sp>
        <p:nvSpPr>
          <p:cNvPr id="99" name="TextBox 98">
            <a:extLst>
              <a:ext uri="{FF2B5EF4-FFF2-40B4-BE49-F238E27FC236}">
                <a16:creationId xmlns:a16="http://schemas.microsoft.com/office/drawing/2014/main" id="{27B84A98-A69F-0F47-8691-0DAAECA1C5D7}"/>
              </a:ext>
            </a:extLst>
          </p:cNvPr>
          <p:cNvSpPr txBox="1"/>
          <p:nvPr/>
        </p:nvSpPr>
        <p:spPr>
          <a:xfrm>
            <a:off x="1934685" y="4316205"/>
            <a:ext cx="584487" cy="369332"/>
          </a:xfrm>
          <a:prstGeom prst="rect">
            <a:avLst/>
          </a:prstGeom>
          <a:noFill/>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B2A42E2C-921D-3741-A709-DF9448237627}"/>
              </a:ext>
            </a:extLst>
          </p:cNvPr>
          <p:cNvSpPr txBox="1"/>
          <p:nvPr/>
        </p:nvSpPr>
        <p:spPr>
          <a:xfrm>
            <a:off x="1934684" y="4312293"/>
            <a:ext cx="584487" cy="369332"/>
          </a:xfrm>
          <a:prstGeom prst="rect">
            <a:avLst/>
          </a:prstGeom>
          <a:noFill/>
        </p:spPr>
        <p:txBody>
          <a:bodyPr wrap="square" rtlCol="0">
            <a:spAutoFit/>
          </a:bodyPr>
          <a:lstStyle/>
          <a:p>
            <a:pPr algn="ctr"/>
            <a:r>
              <a:rPr lang="en-US" dirty="0"/>
              <a:t>2</a:t>
            </a:r>
          </a:p>
        </p:txBody>
      </p:sp>
      <p:sp>
        <p:nvSpPr>
          <p:cNvPr id="101" name="TextBox 100">
            <a:extLst>
              <a:ext uri="{FF2B5EF4-FFF2-40B4-BE49-F238E27FC236}">
                <a16:creationId xmlns:a16="http://schemas.microsoft.com/office/drawing/2014/main" id="{FD24D803-B6DF-1447-A48A-FE7D23EB9DA5}"/>
              </a:ext>
            </a:extLst>
          </p:cNvPr>
          <p:cNvSpPr txBox="1"/>
          <p:nvPr/>
        </p:nvSpPr>
        <p:spPr>
          <a:xfrm>
            <a:off x="1923450" y="4312293"/>
            <a:ext cx="584487" cy="369332"/>
          </a:xfrm>
          <a:prstGeom prst="rect">
            <a:avLst/>
          </a:prstGeom>
          <a:noFill/>
        </p:spPr>
        <p:txBody>
          <a:bodyPr wrap="square" rtlCol="0">
            <a:spAutoFit/>
          </a:bodyPr>
          <a:lstStyle/>
          <a:p>
            <a:pPr algn="ctr"/>
            <a:r>
              <a:rPr lang="en-US" b="1" dirty="0"/>
              <a:t>4</a:t>
            </a:r>
          </a:p>
        </p:txBody>
      </p:sp>
      <p:sp>
        <p:nvSpPr>
          <p:cNvPr id="102" name="TextBox 101">
            <a:extLst>
              <a:ext uri="{FF2B5EF4-FFF2-40B4-BE49-F238E27FC236}">
                <a16:creationId xmlns:a16="http://schemas.microsoft.com/office/drawing/2014/main" id="{F1B64F9D-9B1B-3844-856D-148BE7B4D225}"/>
              </a:ext>
            </a:extLst>
          </p:cNvPr>
          <p:cNvSpPr txBox="1"/>
          <p:nvPr/>
        </p:nvSpPr>
        <p:spPr>
          <a:xfrm>
            <a:off x="880988" y="4047174"/>
            <a:ext cx="1312336" cy="369332"/>
          </a:xfrm>
          <a:prstGeom prst="rect">
            <a:avLst/>
          </a:prstGeom>
          <a:noFill/>
        </p:spPr>
        <p:txBody>
          <a:bodyPr wrap="square" rtlCol="0">
            <a:spAutoFit/>
          </a:bodyPr>
          <a:lstStyle/>
          <a:p>
            <a:r>
              <a:rPr lang="en-US" dirty="0"/>
              <a:t>Submitted:</a:t>
            </a:r>
          </a:p>
        </p:txBody>
      </p:sp>
      <p:sp>
        <p:nvSpPr>
          <p:cNvPr id="104" name="TextBox 103">
            <a:extLst>
              <a:ext uri="{FF2B5EF4-FFF2-40B4-BE49-F238E27FC236}">
                <a16:creationId xmlns:a16="http://schemas.microsoft.com/office/drawing/2014/main" id="{876F9DC5-3DB4-9944-A210-51C824E57931}"/>
              </a:ext>
            </a:extLst>
          </p:cNvPr>
          <p:cNvSpPr txBox="1"/>
          <p:nvPr/>
        </p:nvSpPr>
        <p:spPr>
          <a:xfrm>
            <a:off x="1931098" y="4070310"/>
            <a:ext cx="584487" cy="369332"/>
          </a:xfrm>
          <a:prstGeom prst="rect">
            <a:avLst/>
          </a:prstGeom>
          <a:noFill/>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CBBC4C05-CB5D-FE4F-AEAE-A17284DF6226}"/>
              </a:ext>
            </a:extLst>
          </p:cNvPr>
          <p:cNvSpPr txBox="1"/>
          <p:nvPr/>
        </p:nvSpPr>
        <p:spPr>
          <a:xfrm>
            <a:off x="463743" y="3663767"/>
            <a:ext cx="2636998" cy="369332"/>
          </a:xfrm>
          <a:prstGeom prst="rect">
            <a:avLst/>
          </a:prstGeom>
          <a:noFill/>
        </p:spPr>
        <p:txBody>
          <a:bodyPr wrap="square" rtlCol="0">
            <a:spAutoFit/>
          </a:bodyPr>
          <a:lstStyle/>
          <a:p>
            <a:pPr algn="ctr"/>
            <a:r>
              <a:rPr lang="en-US" dirty="0"/>
              <a:t>Job State Counters</a:t>
            </a:r>
          </a:p>
        </p:txBody>
      </p:sp>
      <p:cxnSp>
        <p:nvCxnSpPr>
          <p:cNvPr id="107" name="Straight Connector 106">
            <a:extLst>
              <a:ext uri="{FF2B5EF4-FFF2-40B4-BE49-F238E27FC236}">
                <a16:creationId xmlns:a16="http://schemas.microsoft.com/office/drawing/2014/main" id="{01F9691F-C75A-5943-BE31-0914D3DC06DC}"/>
              </a:ext>
            </a:extLst>
          </p:cNvPr>
          <p:cNvCxnSpPr>
            <a:cxnSpLocks/>
          </p:cNvCxnSpPr>
          <p:nvPr/>
        </p:nvCxnSpPr>
        <p:spPr>
          <a:xfrm>
            <a:off x="750771" y="4047174"/>
            <a:ext cx="2060754"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1F578283-85D4-1845-A0C7-F0032866CB96}"/>
              </a:ext>
            </a:extLst>
          </p:cNvPr>
          <p:cNvSpPr txBox="1"/>
          <p:nvPr/>
        </p:nvSpPr>
        <p:spPr>
          <a:xfrm>
            <a:off x="1922553" y="4070310"/>
            <a:ext cx="584487" cy="369332"/>
          </a:xfrm>
          <a:prstGeom prst="rect">
            <a:avLst/>
          </a:prstGeom>
          <a:noFill/>
        </p:spPr>
        <p:txBody>
          <a:bodyPr wrap="square" rtlCol="0">
            <a:spAutoFit/>
          </a:bodyPr>
          <a:lstStyle/>
          <a:p>
            <a:pPr algn="ctr"/>
            <a:r>
              <a:rPr lang="en-US" b="1" dirty="0"/>
              <a:t>4</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7: Job Status &amp; Control API</a:t>
            </a:r>
          </a:p>
        </p:txBody>
      </p:sp>
      <p:sp>
        <p:nvSpPr>
          <p:cNvPr id="110" name="Frame 109">
            <a:extLst>
              <a:ext uri="{FF2B5EF4-FFF2-40B4-BE49-F238E27FC236}">
                <a16:creationId xmlns:a16="http://schemas.microsoft.com/office/drawing/2014/main" id="{C380CD65-4DC0-C34A-B4D3-E17730C4CD73}"/>
              </a:ext>
            </a:extLst>
          </p:cNvPr>
          <p:cNvSpPr/>
          <p:nvPr/>
        </p:nvSpPr>
        <p:spPr bwMode="auto">
          <a:xfrm>
            <a:off x="2040556" y="4064392"/>
            <a:ext cx="336884" cy="645187"/>
          </a:xfrm>
          <a:prstGeom prst="frame">
            <a:avLst/>
          </a:prstGeom>
          <a:solidFill>
            <a:srgbClr val="FF0000"/>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1" name="TextBox 110">
            <a:extLst>
              <a:ext uri="{FF2B5EF4-FFF2-40B4-BE49-F238E27FC236}">
                <a16:creationId xmlns:a16="http://schemas.microsoft.com/office/drawing/2014/main" id="{7D42C005-C0E6-4E4C-A6E7-B0130388889F}"/>
              </a:ext>
            </a:extLst>
          </p:cNvPr>
          <p:cNvSpPr txBox="1"/>
          <p:nvPr/>
        </p:nvSpPr>
        <p:spPr>
          <a:xfrm>
            <a:off x="1515979" y="4732714"/>
            <a:ext cx="1386038" cy="923330"/>
          </a:xfrm>
          <a:prstGeom prst="rect">
            <a:avLst/>
          </a:prstGeom>
          <a:noFill/>
        </p:spPr>
        <p:txBody>
          <a:bodyPr wrap="square" rtlCol="0">
            <a:spAutoFit/>
          </a:bodyPr>
          <a:lstStyle/>
          <a:p>
            <a:pPr algn="ctr"/>
            <a:r>
              <a:rPr lang="en-US" dirty="0"/>
              <a:t>Exit Condition Reached</a:t>
            </a:r>
          </a:p>
        </p:txBody>
      </p:sp>
    </p:spTree>
    <p:extLst>
      <p:ext uri="{BB962C8B-B14F-4D97-AF65-F5344CB8AC3E}">
        <p14:creationId xmlns:p14="http://schemas.microsoft.com/office/powerpoint/2010/main" val="43118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6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6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9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9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88"/>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9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2"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96"/>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9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7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75"/>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par>
                                <p:cTn id="95" presetID="1" presetClass="exit"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3" nodeType="clickEffect">
                                  <p:stCondLst>
                                    <p:cond delay="0"/>
                                  </p:stCondLst>
                                  <p:childTnLst>
                                    <p:set>
                                      <p:cBhvr>
                                        <p:cTn id="102" dur="1" fill="hold">
                                          <p:stCondLst>
                                            <p:cond delay="0"/>
                                          </p:stCondLst>
                                        </p:cTn>
                                        <p:tgtEl>
                                          <p:spTgt spid="71"/>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7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89"/>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88"/>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2" nodeType="clickEffect">
                                  <p:stCondLst>
                                    <p:cond delay="0"/>
                                  </p:stCondLst>
                                  <p:childTnLst>
                                    <p:set>
                                      <p:cBhvr>
                                        <p:cTn id="112" dur="1" fill="hold">
                                          <p:stCondLst>
                                            <p:cond delay="0"/>
                                          </p:stCondLst>
                                        </p:cTn>
                                        <p:tgtEl>
                                          <p:spTgt spid="9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3" nodeType="clickEffect">
                                  <p:stCondLst>
                                    <p:cond delay="0"/>
                                  </p:stCondLst>
                                  <p:childTnLst>
                                    <p:set>
                                      <p:cBhvr>
                                        <p:cTn id="118" dur="1" fill="hold">
                                          <p:stCondLst>
                                            <p:cond delay="0"/>
                                          </p:stCondLst>
                                        </p:cTn>
                                        <p:tgtEl>
                                          <p:spTgt spid="90"/>
                                        </p:tgtEl>
                                        <p:attrNameLst>
                                          <p:attrName>style.visibility</p:attrName>
                                        </p:attrNameLst>
                                      </p:cBhvr>
                                      <p:to>
                                        <p:strVal val="hidden"/>
                                      </p:to>
                                    </p:set>
                                  </p:childTnLst>
                                </p:cTn>
                              </p:par>
                              <p:par>
                                <p:cTn id="119" presetID="1" presetClass="exit" presetSubtype="0" fill="hold" grpId="3" nodeType="withEffect">
                                  <p:stCondLst>
                                    <p:cond delay="0"/>
                                  </p:stCondLst>
                                  <p:childTnLst>
                                    <p:set>
                                      <p:cBhvr>
                                        <p:cTn id="120" dur="1" fill="hold">
                                          <p:stCondLst>
                                            <p:cond delay="0"/>
                                          </p:stCondLst>
                                        </p:cTn>
                                        <p:tgtEl>
                                          <p:spTgt spid="56"/>
                                        </p:tgtEl>
                                        <p:attrNameLst>
                                          <p:attrName>style.visibility</p:attrName>
                                        </p:attrNameLst>
                                      </p:cBhvr>
                                      <p:to>
                                        <p:strVal val="hidden"/>
                                      </p:to>
                                    </p:set>
                                  </p:childTnLst>
                                </p:cTn>
                              </p:par>
                              <p:par>
                                <p:cTn id="121" presetID="1" presetClass="exit" presetSubtype="0" fill="hold" grpId="3" nodeType="withEffect">
                                  <p:stCondLst>
                                    <p:cond delay="0"/>
                                  </p:stCondLst>
                                  <p:childTnLst>
                                    <p:set>
                                      <p:cBhvr>
                                        <p:cTn id="122" dur="1" fill="hold">
                                          <p:stCondLst>
                                            <p:cond delay="0"/>
                                          </p:stCondLst>
                                        </p:cTn>
                                        <p:tgtEl>
                                          <p:spTgt spid="57"/>
                                        </p:tgtEl>
                                        <p:attrNameLst>
                                          <p:attrName>style.visibility</p:attrName>
                                        </p:attrNameLst>
                                      </p:cBhvr>
                                      <p:to>
                                        <p:strVal val="hidden"/>
                                      </p:to>
                                    </p:set>
                                  </p:childTnLst>
                                </p:cTn>
                              </p:par>
                              <p:par>
                                <p:cTn id="123" presetID="1" presetClass="entr" presetSubtype="0" fill="hold" nodeType="withEffect">
                                  <p:stCondLst>
                                    <p:cond delay="0"/>
                                  </p:stCondLst>
                                  <p:childTnLst>
                                    <p:set>
                                      <p:cBhvr>
                                        <p:cTn id="124" dur="1" fill="hold">
                                          <p:stCondLst>
                                            <p:cond delay="0"/>
                                          </p:stCondLst>
                                        </p:cTn>
                                        <p:tgtEl>
                                          <p:spTgt spid="74"/>
                                        </p:tgtEl>
                                        <p:attrNameLst>
                                          <p:attrName>style.visibility</p:attrName>
                                        </p:attrNameLst>
                                      </p:cBhvr>
                                      <p:to>
                                        <p:strVal val="visible"/>
                                      </p:to>
                                    </p:set>
                                  </p:childTnLst>
                                </p:cTn>
                              </p:par>
                              <p:par>
                                <p:cTn id="125" presetID="1" presetClass="entr" presetSubtype="0" fill="hold" grpId="2" nodeType="withEffect">
                                  <p:stCondLst>
                                    <p:cond delay="0"/>
                                  </p:stCondLst>
                                  <p:childTnLst>
                                    <p:set>
                                      <p:cBhvr>
                                        <p:cTn id="126" dur="1" fill="hold">
                                          <p:stCondLst>
                                            <p:cond delay="0"/>
                                          </p:stCondLst>
                                        </p:cTn>
                                        <p:tgtEl>
                                          <p:spTgt spid="75"/>
                                        </p:tgtEl>
                                        <p:attrNameLst>
                                          <p:attrName>style.visibility</p:attrName>
                                        </p:attrNameLst>
                                      </p:cBhvr>
                                      <p:to>
                                        <p:strVal val="visible"/>
                                      </p:to>
                                    </p:set>
                                  </p:childTnLst>
                                </p:cTn>
                              </p:par>
                              <p:par>
                                <p:cTn id="127" presetID="1" presetClass="exit" presetSubtype="0" fill="hold" nodeType="withEffect">
                                  <p:stCondLst>
                                    <p:cond delay="0"/>
                                  </p:stCondLst>
                                  <p:childTnLst>
                                    <p:set>
                                      <p:cBhvr>
                                        <p:cTn id="128" dur="1" fill="hold">
                                          <p:stCondLst>
                                            <p:cond delay="0"/>
                                          </p:stCondLst>
                                        </p:cTn>
                                        <p:tgtEl>
                                          <p:spTgt spid="88"/>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88"/>
                                        </p:tgtEl>
                                        <p:attrNameLst>
                                          <p:attrName>style.visibility</p:attrName>
                                        </p:attrNameLst>
                                      </p:cBhvr>
                                      <p:to>
                                        <p:strVal val="visible"/>
                                      </p:to>
                                    </p:set>
                                  </p:childTnLst>
                                </p:cTn>
                              </p:par>
                              <p:par>
                                <p:cTn id="133" presetID="1" presetClass="entr" presetSubtype="0" fill="hold" grpId="2" nodeType="withEffect">
                                  <p:stCondLst>
                                    <p:cond delay="0"/>
                                  </p:stCondLst>
                                  <p:childTnLst>
                                    <p:set>
                                      <p:cBhvr>
                                        <p:cTn id="134" dur="1" fill="hold">
                                          <p:stCondLst>
                                            <p:cond delay="0"/>
                                          </p:stCondLst>
                                        </p:cTn>
                                        <p:tgtEl>
                                          <p:spTgt spid="89"/>
                                        </p:tgtEl>
                                        <p:attrNameLst>
                                          <p:attrName>style.visibility</p:attrName>
                                        </p:attrNameLst>
                                      </p:cBhvr>
                                      <p:to>
                                        <p:strVal val="visible"/>
                                      </p:to>
                                    </p:set>
                                  </p:childTnLst>
                                </p:cTn>
                              </p:par>
                              <p:par>
                                <p:cTn id="135" presetID="1" presetClass="exit" presetSubtype="0" fill="hold" nodeType="withEffect">
                                  <p:stCondLst>
                                    <p:cond delay="0"/>
                                  </p:stCondLst>
                                  <p:childTnLst>
                                    <p:set>
                                      <p:cBhvr>
                                        <p:cTn id="136" dur="1" fill="hold">
                                          <p:stCondLst>
                                            <p:cond delay="0"/>
                                          </p:stCondLst>
                                        </p:cTn>
                                        <p:tgtEl>
                                          <p:spTgt spid="74"/>
                                        </p:tgtEl>
                                        <p:attrNameLst>
                                          <p:attrName>style.visibility</p:attrName>
                                        </p:attrNameLst>
                                      </p:cBhvr>
                                      <p:to>
                                        <p:strVal val="hidden"/>
                                      </p:to>
                                    </p:set>
                                  </p:childTnLst>
                                </p:cTn>
                              </p:par>
                              <p:par>
                                <p:cTn id="137" presetID="1" presetClass="exit" presetSubtype="0" fill="hold" grpId="3" nodeType="withEffect">
                                  <p:stCondLst>
                                    <p:cond delay="0"/>
                                  </p:stCondLst>
                                  <p:childTnLst>
                                    <p:set>
                                      <p:cBhvr>
                                        <p:cTn id="138" dur="1" fill="hold">
                                          <p:stCondLst>
                                            <p:cond delay="0"/>
                                          </p:stCondLst>
                                        </p:cTn>
                                        <p:tgtEl>
                                          <p:spTgt spid="75"/>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100"/>
                                        </p:tgtEl>
                                        <p:attrNameLst>
                                          <p:attrName>style.visibility</p:attrName>
                                        </p:attrNameLst>
                                      </p:cBhvr>
                                      <p:to>
                                        <p:strVal val="hidden"/>
                                      </p:to>
                                    </p:set>
                                  </p:childTnLst>
                                </p:cTn>
                              </p:par>
                              <p:par>
                                <p:cTn id="141" presetID="1" presetClass="entr" presetSubtype="0" fill="hold" grpId="0" nodeType="withEffect">
                                  <p:stCondLst>
                                    <p:cond delay="0"/>
                                  </p:stCondLst>
                                  <p:childTnLst>
                                    <p:set>
                                      <p:cBhvr>
                                        <p:cTn id="142" dur="1" fill="hold">
                                          <p:stCondLst>
                                            <p:cond delay="0"/>
                                          </p:stCondLst>
                                        </p:cTn>
                                        <p:tgtEl>
                                          <p:spTgt spid="10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3" nodeType="clickEffect">
                                  <p:stCondLst>
                                    <p:cond delay="0"/>
                                  </p:stCondLst>
                                  <p:childTnLst>
                                    <p:set>
                                      <p:cBhvr>
                                        <p:cTn id="146" dur="1" fill="hold">
                                          <p:stCondLst>
                                            <p:cond delay="0"/>
                                          </p:stCondLst>
                                        </p:cTn>
                                        <p:tgtEl>
                                          <p:spTgt spid="89"/>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88"/>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111"/>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1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0" nodeType="clickEffect">
                                  <p:stCondLst>
                                    <p:cond delay="0"/>
                                  </p:stCondLst>
                                  <p:childTnLst>
                                    <p:set>
                                      <p:cBhvr>
                                        <p:cTn id="156" dur="1" fill="hold">
                                          <p:stCondLst>
                                            <p:cond delay="0"/>
                                          </p:stCondLst>
                                        </p:cTn>
                                        <p:tgtEl>
                                          <p:spTgt spid="58"/>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60"/>
                                        </p:tgtEl>
                                        <p:attrNameLst>
                                          <p:attrName>style.visibility</p:attrName>
                                        </p:attrNameLst>
                                      </p:cBhvr>
                                      <p:to>
                                        <p:strVal val="hidden"/>
                                      </p:to>
                                    </p:set>
                                  </p:childTnLst>
                                </p:cTn>
                              </p:par>
                              <p:par>
                                <p:cTn id="159" presetID="1" presetClass="exit" presetSubtype="0" fill="hold" grpId="0" nodeType="withEffect">
                                  <p:stCondLst>
                                    <p:cond delay="0"/>
                                  </p:stCondLst>
                                  <p:childTnLst>
                                    <p:set>
                                      <p:cBhvr>
                                        <p:cTn id="160" dur="1" fill="hold">
                                          <p:stCondLst>
                                            <p:cond delay="0"/>
                                          </p:stCondLst>
                                        </p:cTn>
                                        <p:tgtEl>
                                          <p:spTgt spid="91"/>
                                        </p:tgtEl>
                                        <p:attrNameLst>
                                          <p:attrName>style.visibility</p:attrName>
                                        </p:attrNameLst>
                                      </p:cBhvr>
                                      <p:to>
                                        <p:strVal val="hidden"/>
                                      </p:to>
                                    </p:set>
                                  </p:childTnLst>
                                </p:cTn>
                              </p:par>
                              <p:par>
                                <p:cTn id="161" presetID="1" presetClass="exit" presetSubtype="0" fill="hold" grpId="0" nodeType="withEffect">
                                  <p:stCondLst>
                                    <p:cond delay="0"/>
                                  </p:stCondLst>
                                  <p:childTnLst>
                                    <p:set>
                                      <p:cBhvr>
                                        <p:cTn id="162" dur="1" fill="hold">
                                          <p:stCondLst>
                                            <p:cond delay="0"/>
                                          </p:stCondLst>
                                        </p:cTn>
                                        <p:tgtEl>
                                          <p:spTgt spid="98"/>
                                        </p:tgtEl>
                                        <p:attrNameLst>
                                          <p:attrName>style.visibility</p:attrName>
                                        </p:attrNameLst>
                                      </p:cBhvr>
                                      <p:to>
                                        <p:strVal val="hidden"/>
                                      </p:to>
                                    </p:set>
                                  </p:childTnLst>
                                </p:cTn>
                              </p:par>
                              <p:par>
                                <p:cTn id="163" presetID="1" presetClass="exit" presetSubtype="0" fill="hold" grpId="0" nodeType="withEffect">
                                  <p:stCondLst>
                                    <p:cond delay="0"/>
                                  </p:stCondLst>
                                  <p:childTnLst>
                                    <p:set>
                                      <p:cBhvr>
                                        <p:cTn id="164" dur="1" fill="hold">
                                          <p:stCondLst>
                                            <p:cond delay="0"/>
                                          </p:stCondLst>
                                        </p:cTn>
                                        <p:tgtEl>
                                          <p:spTgt spid="102"/>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107"/>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105"/>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101"/>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03"/>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110"/>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P spid="56" grpId="3" animBg="1"/>
      <p:bldP spid="57" grpId="0" animBg="1"/>
      <p:bldP spid="57" grpId="1" animBg="1"/>
      <p:bldP spid="57" grpId="2" animBg="1"/>
      <p:bldP spid="57" grpId="3" animBg="1"/>
      <p:bldP spid="58" grpId="0" animBg="1"/>
      <p:bldP spid="60" grpId="0" animBg="1"/>
      <p:bldP spid="65" grpId="0"/>
      <p:bldP spid="65" grpId="1"/>
      <p:bldP spid="67" grpId="0"/>
      <p:bldP spid="67" grpId="1"/>
      <p:bldP spid="71" grpId="0"/>
      <p:bldP spid="71" grpId="1"/>
      <p:bldP spid="71" grpId="2"/>
      <p:bldP spid="71" grpId="3"/>
      <p:bldP spid="75" grpId="0"/>
      <p:bldP spid="75" grpId="1"/>
      <p:bldP spid="75" grpId="2"/>
      <p:bldP spid="75" grpId="3"/>
      <p:bldP spid="89" grpId="0"/>
      <p:bldP spid="89" grpId="1"/>
      <p:bldP spid="89" grpId="2"/>
      <p:bldP spid="89" grpId="3"/>
      <p:bldP spid="90" grpId="0"/>
      <p:bldP spid="90" grpId="1"/>
      <p:bldP spid="90" grpId="2"/>
      <p:bldP spid="90" grpId="3"/>
      <p:bldP spid="91" grpId="0" animBg="1"/>
      <p:bldP spid="92" grpId="0" animBg="1"/>
      <p:bldP spid="92" grpId="1" animBg="1"/>
      <p:bldP spid="95" grpId="0" animBg="1"/>
      <p:bldP spid="95" grpId="1" animBg="1"/>
      <p:bldP spid="96" grpId="0" animBg="1"/>
      <p:bldP spid="96" grpId="1" animBg="1"/>
      <p:bldP spid="97" grpId="0" animBg="1"/>
      <p:bldP spid="97" grpId="1" animBg="1"/>
      <p:bldP spid="98" grpId="0"/>
      <p:bldP spid="99" grpId="0"/>
      <p:bldP spid="100" grpId="0"/>
      <p:bldP spid="100" grpId="1"/>
      <p:bldP spid="101" grpId="0"/>
      <p:bldP spid="101" grpId="1"/>
      <p:bldP spid="102" grpId="0"/>
      <p:bldP spid="104" grpId="0"/>
      <p:bldP spid="105" grpId="0"/>
      <p:bldP spid="103" grpId="0"/>
      <p:bldP spid="103" grpId="1"/>
      <p:bldP spid="110" grpId="0" animBg="1"/>
      <p:bldP spid="110" grpId="1" animBg="1"/>
      <p:bldP spid="111" grpId="0"/>
      <p:bldP spid="111"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Wait_in_order.py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cxnSp>
        <p:nvCxnSpPr>
          <p:cNvPr id="66" name="Straight Arrow Connector 65">
            <a:extLst>
              <a:ext uri="{FF2B5EF4-FFF2-40B4-BE49-F238E27FC236}">
                <a16:creationId xmlns:a16="http://schemas.microsoft.com/office/drawing/2014/main" id="{1A2089E9-6FA5-FA47-92CF-D12C888FE726}"/>
              </a:ext>
            </a:extLst>
          </p:cNvPr>
          <p:cNvCxnSpPr>
            <a:cxnSpLocks/>
          </p:cNvCxnSpPr>
          <p:nvPr/>
        </p:nvCxnSpPr>
        <p:spPr>
          <a:xfrm flipV="1">
            <a:off x="3114442" y="2942981"/>
            <a:ext cx="1708388" cy="7158"/>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F3E7147-3479-114D-B47F-C604CAA4D2DC}"/>
              </a:ext>
            </a:extLst>
          </p:cNvPr>
          <p:cNvSpPr txBox="1"/>
          <p:nvPr/>
        </p:nvSpPr>
        <p:spPr>
          <a:xfrm>
            <a:off x="3280527" y="2505151"/>
            <a:ext cx="1492583" cy="400110"/>
          </a:xfrm>
          <a:prstGeom prst="rect">
            <a:avLst/>
          </a:prstGeom>
          <a:noFill/>
        </p:spPr>
        <p:txBody>
          <a:bodyPr wrap="square" rtlCol="0">
            <a:spAutoFit/>
          </a:bodyPr>
          <a:lstStyle/>
          <a:p>
            <a:r>
              <a:rPr lang="en-US" sz="2000" dirty="0"/>
              <a:t>Submit jobs</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in Order</a:t>
            </a:r>
          </a:p>
        </p:txBody>
      </p:sp>
    </p:spTree>
    <p:extLst>
      <p:ext uri="{BB962C8B-B14F-4D97-AF65-F5344CB8AC3E}">
        <p14:creationId xmlns:p14="http://schemas.microsoft.com/office/powerpoint/2010/main" val="1781916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Wait_in_order.py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cxnSp>
        <p:nvCxnSpPr>
          <p:cNvPr id="64" name="Straight Arrow Connector 63">
            <a:extLst>
              <a:ext uri="{FF2B5EF4-FFF2-40B4-BE49-F238E27FC236}">
                <a16:creationId xmlns:a16="http://schemas.microsoft.com/office/drawing/2014/main" id="{B3CD4FB0-46B9-2E4E-89AF-6DE96EA7DE9E}"/>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CB1C7AA-9E73-E545-807C-73404EE4098D}"/>
              </a:ext>
            </a:extLst>
          </p:cNvPr>
          <p:cNvSpPr txBox="1"/>
          <p:nvPr/>
        </p:nvSpPr>
        <p:spPr>
          <a:xfrm>
            <a:off x="3280527" y="2916809"/>
            <a:ext cx="1392164" cy="707886"/>
          </a:xfrm>
          <a:prstGeom prst="rect">
            <a:avLst/>
          </a:prstGeom>
          <a:noFill/>
        </p:spPr>
        <p:txBody>
          <a:bodyPr wrap="square" rtlCol="0">
            <a:spAutoFit/>
          </a:bodyPr>
          <a:lstStyle/>
          <a:p>
            <a:pPr algn="ctr"/>
            <a:r>
              <a:rPr lang="en-US" sz="2000" dirty="0"/>
              <a:t>Wait for Job 1</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92" name="Rectangle 91">
            <a:extLst>
              <a:ext uri="{FF2B5EF4-FFF2-40B4-BE49-F238E27FC236}">
                <a16:creationId xmlns:a16="http://schemas.microsoft.com/office/drawing/2014/main" id="{0CBDBF4E-9A34-9748-A575-87722FE424EB}"/>
              </a:ext>
            </a:extLst>
          </p:cNvPr>
          <p:cNvSpPr/>
          <p:nvPr/>
        </p:nvSpPr>
        <p:spPr bwMode="auto">
          <a:xfrm>
            <a:off x="6376219" y="3217395"/>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sp>
        <p:nvSpPr>
          <p:cNvPr id="95" name="Rectangle 94">
            <a:extLst>
              <a:ext uri="{FF2B5EF4-FFF2-40B4-BE49-F238E27FC236}">
                <a16:creationId xmlns:a16="http://schemas.microsoft.com/office/drawing/2014/main" id="{910AA662-153C-FD49-A36A-49FD6C25987F}"/>
              </a:ext>
            </a:extLst>
          </p:cNvPr>
          <p:cNvSpPr/>
          <p:nvPr/>
        </p:nvSpPr>
        <p:spPr bwMode="auto">
          <a:xfrm>
            <a:off x="6376218" y="4312293"/>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96" name="Rectangle 95">
            <a:extLst>
              <a:ext uri="{FF2B5EF4-FFF2-40B4-BE49-F238E27FC236}">
                <a16:creationId xmlns:a16="http://schemas.microsoft.com/office/drawing/2014/main" id="{269275D7-4294-3B40-B90B-770ACD9B6BAB}"/>
              </a:ext>
            </a:extLst>
          </p:cNvPr>
          <p:cNvSpPr/>
          <p:nvPr/>
        </p:nvSpPr>
        <p:spPr bwMode="auto">
          <a:xfrm>
            <a:off x="6376219" y="3587577"/>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sp>
        <p:nvSpPr>
          <p:cNvPr id="97" name="Rectangle 96">
            <a:extLst>
              <a:ext uri="{FF2B5EF4-FFF2-40B4-BE49-F238E27FC236}">
                <a16:creationId xmlns:a16="http://schemas.microsoft.com/office/drawing/2014/main" id="{6562FB37-A13F-E74A-B64B-F56A68668E19}"/>
              </a:ext>
            </a:extLst>
          </p:cNvPr>
          <p:cNvSpPr/>
          <p:nvPr/>
        </p:nvSpPr>
        <p:spPr bwMode="auto">
          <a:xfrm>
            <a:off x="6376219" y="3939887"/>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in Order</a:t>
            </a:r>
          </a:p>
        </p:txBody>
      </p:sp>
    </p:spTree>
    <p:extLst>
      <p:ext uri="{BB962C8B-B14F-4D97-AF65-F5344CB8AC3E}">
        <p14:creationId xmlns:p14="http://schemas.microsoft.com/office/powerpoint/2010/main" val="29146672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6" name="Rectangle 55">
            <a:extLst>
              <a:ext uri="{FF2B5EF4-FFF2-40B4-BE49-F238E27FC236}">
                <a16:creationId xmlns:a16="http://schemas.microsoft.com/office/drawing/2014/main" id="{4B719F15-46DD-0845-96B2-46D7B1AB5661}"/>
              </a:ext>
            </a:extLst>
          </p:cNvPr>
          <p:cNvSpPr/>
          <p:nvPr/>
        </p:nvSpPr>
        <p:spPr bwMode="auto">
          <a:xfrm>
            <a:off x="9217129" y="2232014"/>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Wait_in_order.py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cxnSp>
        <p:nvCxnSpPr>
          <p:cNvPr id="70" name="Straight Arrow Connector 69">
            <a:extLst>
              <a:ext uri="{FF2B5EF4-FFF2-40B4-BE49-F238E27FC236}">
                <a16:creationId xmlns:a16="http://schemas.microsoft.com/office/drawing/2014/main" id="{FC13E601-EDB3-A94B-8D5B-F5E4A030757C}"/>
              </a:ext>
            </a:extLst>
          </p:cNvPr>
          <p:cNvCxnSpPr>
            <a:cxnSpLocks/>
          </p:cNvCxnSpPr>
          <p:nvPr/>
        </p:nvCxnSpPr>
        <p:spPr>
          <a:xfrm flipV="1">
            <a:off x="7410564" y="2910733"/>
            <a:ext cx="1679391" cy="12189"/>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0889F154-F31F-184D-BC00-D19091695A3D}"/>
              </a:ext>
            </a:extLst>
          </p:cNvPr>
          <p:cNvSpPr txBox="1"/>
          <p:nvPr/>
        </p:nvSpPr>
        <p:spPr>
          <a:xfrm>
            <a:off x="7527586" y="1843169"/>
            <a:ext cx="1492583" cy="1015663"/>
          </a:xfrm>
          <a:prstGeom prst="rect">
            <a:avLst/>
          </a:prstGeom>
          <a:noFill/>
        </p:spPr>
        <p:txBody>
          <a:bodyPr wrap="square" rtlCol="0">
            <a:spAutoFit/>
          </a:bodyPr>
          <a:lstStyle/>
          <a:p>
            <a:pPr algn="ctr"/>
            <a:r>
              <a:rPr lang="en-US" sz="2000" dirty="0"/>
              <a:t>Schedule and launch valid jobs</a:t>
            </a:r>
          </a:p>
        </p:txBody>
      </p:sp>
      <p:sp>
        <p:nvSpPr>
          <p:cNvPr id="75" name="TextBox 74">
            <a:extLst>
              <a:ext uri="{FF2B5EF4-FFF2-40B4-BE49-F238E27FC236}">
                <a16:creationId xmlns:a16="http://schemas.microsoft.com/office/drawing/2014/main" id="{AB469C33-EF01-9045-8A34-9FADD3350749}"/>
              </a:ext>
            </a:extLst>
          </p:cNvPr>
          <p:cNvSpPr txBox="1"/>
          <p:nvPr/>
        </p:nvSpPr>
        <p:spPr>
          <a:xfrm>
            <a:off x="4897013" y="4950799"/>
            <a:ext cx="1492583" cy="707886"/>
          </a:xfrm>
          <a:prstGeom prst="rect">
            <a:avLst/>
          </a:prstGeom>
          <a:noFill/>
        </p:spPr>
        <p:txBody>
          <a:bodyPr wrap="square" rtlCol="0">
            <a:spAutoFit/>
          </a:bodyPr>
          <a:lstStyle/>
          <a:p>
            <a:pPr algn="ctr"/>
            <a:r>
              <a:rPr lang="en-US" sz="2000" dirty="0"/>
              <a:t>Reject Invalid Jobs</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95" name="Rectangle 94">
            <a:extLst>
              <a:ext uri="{FF2B5EF4-FFF2-40B4-BE49-F238E27FC236}">
                <a16:creationId xmlns:a16="http://schemas.microsoft.com/office/drawing/2014/main" id="{910AA662-153C-FD49-A36A-49FD6C25987F}"/>
              </a:ext>
            </a:extLst>
          </p:cNvPr>
          <p:cNvSpPr/>
          <p:nvPr/>
        </p:nvSpPr>
        <p:spPr bwMode="auto">
          <a:xfrm>
            <a:off x="6331303" y="5321144"/>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97" name="Rectangle 96">
            <a:extLst>
              <a:ext uri="{FF2B5EF4-FFF2-40B4-BE49-F238E27FC236}">
                <a16:creationId xmlns:a16="http://schemas.microsoft.com/office/drawing/2014/main" id="{6562FB37-A13F-E74A-B64B-F56A68668E19}"/>
              </a:ext>
            </a:extLst>
          </p:cNvPr>
          <p:cNvSpPr/>
          <p:nvPr/>
        </p:nvSpPr>
        <p:spPr bwMode="auto">
          <a:xfrm>
            <a:off x="6331304" y="4948738"/>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in Order</a:t>
            </a:r>
          </a:p>
        </p:txBody>
      </p:sp>
      <p:sp>
        <p:nvSpPr>
          <p:cNvPr id="81" name="Rectangle 80">
            <a:extLst>
              <a:ext uri="{FF2B5EF4-FFF2-40B4-BE49-F238E27FC236}">
                <a16:creationId xmlns:a16="http://schemas.microsoft.com/office/drawing/2014/main" id="{7F24D644-76B0-D649-A6ED-826A7EC2610B}"/>
              </a:ext>
            </a:extLst>
          </p:cNvPr>
          <p:cNvSpPr/>
          <p:nvPr/>
        </p:nvSpPr>
        <p:spPr bwMode="auto">
          <a:xfrm>
            <a:off x="9217129" y="3549977"/>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cxnSp>
        <p:nvCxnSpPr>
          <p:cNvPr id="82" name="Straight Arrow Connector 81">
            <a:extLst>
              <a:ext uri="{FF2B5EF4-FFF2-40B4-BE49-F238E27FC236}">
                <a16:creationId xmlns:a16="http://schemas.microsoft.com/office/drawing/2014/main" id="{5C6B929D-C420-E140-971A-00BEBB12D6D1}"/>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F41B37AA-2AC1-3C43-B806-CA26FBABA6C6}"/>
              </a:ext>
            </a:extLst>
          </p:cNvPr>
          <p:cNvSpPr txBox="1"/>
          <p:nvPr/>
        </p:nvSpPr>
        <p:spPr>
          <a:xfrm>
            <a:off x="3280527" y="2916809"/>
            <a:ext cx="1392164" cy="707886"/>
          </a:xfrm>
          <a:prstGeom prst="rect">
            <a:avLst/>
          </a:prstGeom>
          <a:noFill/>
        </p:spPr>
        <p:txBody>
          <a:bodyPr wrap="square" rtlCol="0">
            <a:spAutoFit/>
          </a:bodyPr>
          <a:lstStyle/>
          <a:p>
            <a:pPr algn="ctr"/>
            <a:r>
              <a:rPr lang="en-US" sz="2000" dirty="0"/>
              <a:t>Wait for Job 1</a:t>
            </a:r>
          </a:p>
        </p:txBody>
      </p:sp>
    </p:spTree>
    <p:extLst>
      <p:ext uri="{BB962C8B-B14F-4D97-AF65-F5344CB8AC3E}">
        <p14:creationId xmlns:p14="http://schemas.microsoft.com/office/powerpoint/2010/main" val="12005948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Wait_in_order.py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in Order</a:t>
            </a:r>
          </a:p>
        </p:txBody>
      </p:sp>
      <p:sp>
        <p:nvSpPr>
          <p:cNvPr id="81" name="Rectangle 80">
            <a:extLst>
              <a:ext uri="{FF2B5EF4-FFF2-40B4-BE49-F238E27FC236}">
                <a16:creationId xmlns:a16="http://schemas.microsoft.com/office/drawing/2014/main" id="{7F24D644-76B0-D649-A6ED-826A7EC2610B}"/>
              </a:ext>
            </a:extLst>
          </p:cNvPr>
          <p:cNvSpPr/>
          <p:nvPr/>
        </p:nvSpPr>
        <p:spPr bwMode="auto">
          <a:xfrm>
            <a:off x="9217129" y="3549977"/>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cxnSp>
        <p:nvCxnSpPr>
          <p:cNvPr id="59" name="Straight Arrow Connector 58">
            <a:extLst>
              <a:ext uri="{FF2B5EF4-FFF2-40B4-BE49-F238E27FC236}">
                <a16:creationId xmlns:a16="http://schemas.microsoft.com/office/drawing/2014/main" id="{BA28A737-4B66-BF46-BC60-523D264BE8C1}"/>
              </a:ext>
            </a:extLst>
          </p:cNvPr>
          <p:cNvCxnSpPr>
            <a:cxnSpLocks/>
          </p:cNvCxnSpPr>
          <p:nvPr/>
        </p:nvCxnSpPr>
        <p:spPr>
          <a:xfrm>
            <a:off x="3085445"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AF21A4F-B711-2645-A107-E6118C4E8D24}"/>
              </a:ext>
            </a:extLst>
          </p:cNvPr>
          <p:cNvCxnSpPr>
            <a:cxnSpLocks/>
          </p:cNvCxnSpPr>
          <p:nvPr/>
        </p:nvCxnSpPr>
        <p:spPr>
          <a:xfrm>
            <a:off x="7410564"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B073D893-D092-7E4B-B353-CE453B68F202}"/>
              </a:ext>
            </a:extLst>
          </p:cNvPr>
          <p:cNvSpPr txBox="1"/>
          <p:nvPr/>
        </p:nvSpPr>
        <p:spPr>
          <a:xfrm>
            <a:off x="4897013" y="4950799"/>
            <a:ext cx="1492583" cy="707886"/>
          </a:xfrm>
          <a:prstGeom prst="rect">
            <a:avLst/>
          </a:prstGeom>
          <a:noFill/>
        </p:spPr>
        <p:txBody>
          <a:bodyPr wrap="square" rtlCol="0">
            <a:spAutoFit/>
          </a:bodyPr>
          <a:lstStyle/>
          <a:p>
            <a:pPr algn="ctr"/>
            <a:r>
              <a:rPr lang="en-US" sz="2000" dirty="0"/>
              <a:t>Reject Invalid Jobs</a:t>
            </a:r>
          </a:p>
        </p:txBody>
      </p:sp>
      <p:sp>
        <p:nvSpPr>
          <p:cNvPr id="63" name="Rectangle 62">
            <a:extLst>
              <a:ext uri="{FF2B5EF4-FFF2-40B4-BE49-F238E27FC236}">
                <a16:creationId xmlns:a16="http://schemas.microsoft.com/office/drawing/2014/main" id="{FAF6D09D-1D53-6643-AAFF-28F29F33A2ED}"/>
              </a:ext>
            </a:extLst>
          </p:cNvPr>
          <p:cNvSpPr/>
          <p:nvPr/>
        </p:nvSpPr>
        <p:spPr bwMode="auto">
          <a:xfrm>
            <a:off x="6331303" y="5321144"/>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64" name="Rectangle 63">
            <a:extLst>
              <a:ext uri="{FF2B5EF4-FFF2-40B4-BE49-F238E27FC236}">
                <a16:creationId xmlns:a16="http://schemas.microsoft.com/office/drawing/2014/main" id="{8C64F8C9-1B8A-AC46-986B-DEFD907BB771}"/>
              </a:ext>
            </a:extLst>
          </p:cNvPr>
          <p:cNvSpPr/>
          <p:nvPr/>
        </p:nvSpPr>
        <p:spPr bwMode="auto">
          <a:xfrm>
            <a:off x="6331304" y="4948738"/>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65" name="TextBox 64">
            <a:extLst>
              <a:ext uri="{FF2B5EF4-FFF2-40B4-BE49-F238E27FC236}">
                <a16:creationId xmlns:a16="http://schemas.microsoft.com/office/drawing/2014/main" id="{95D2E842-8452-5C46-B3B9-2B3278603050}"/>
              </a:ext>
            </a:extLst>
          </p:cNvPr>
          <p:cNvSpPr txBox="1"/>
          <p:nvPr/>
        </p:nvSpPr>
        <p:spPr>
          <a:xfrm>
            <a:off x="7470011" y="4378827"/>
            <a:ext cx="1492583" cy="707886"/>
          </a:xfrm>
          <a:prstGeom prst="rect">
            <a:avLst/>
          </a:prstGeom>
          <a:noFill/>
        </p:spPr>
        <p:txBody>
          <a:bodyPr wrap="square" rtlCol="0">
            <a:spAutoFit/>
          </a:bodyPr>
          <a:lstStyle/>
          <a:p>
            <a:pPr algn="ctr"/>
            <a:r>
              <a:rPr lang="en-US" sz="2000" dirty="0"/>
              <a:t>Job 1 completes</a:t>
            </a:r>
          </a:p>
        </p:txBody>
      </p:sp>
      <p:sp>
        <p:nvSpPr>
          <p:cNvPr id="66" name="TextBox 65">
            <a:extLst>
              <a:ext uri="{FF2B5EF4-FFF2-40B4-BE49-F238E27FC236}">
                <a16:creationId xmlns:a16="http://schemas.microsoft.com/office/drawing/2014/main" id="{8B2B7675-EF25-874F-B352-9905DFEBAEEF}"/>
              </a:ext>
            </a:extLst>
          </p:cNvPr>
          <p:cNvSpPr txBox="1"/>
          <p:nvPr/>
        </p:nvSpPr>
        <p:spPr>
          <a:xfrm>
            <a:off x="3251870" y="4064392"/>
            <a:ext cx="1392164" cy="1015663"/>
          </a:xfrm>
          <a:prstGeom prst="rect">
            <a:avLst/>
          </a:prstGeom>
          <a:noFill/>
        </p:spPr>
        <p:txBody>
          <a:bodyPr wrap="square" rtlCol="0">
            <a:spAutoFit/>
          </a:bodyPr>
          <a:lstStyle/>
          <a:p>
            <a:pPr algn="ctr"/>
            <a:r>
              <a:rPr lang="en-US" sz="2000" dirty="0"/>
              <a:t>Signal completion of Job 1</a:t>
            </a:r>
            <a:endParaRPr lang="en-US" sz="2000" b="1" dirty="0"/>
          </a:p>
        </p:txBody>
      </p:sp>
      <p:cxnSp>
        <p:nvCxnSpPr>
          <p:cNvPr id="67" name="Straight Arrow Connector 66">
            <a:extLst>
              <a:ext uri="{FF2B5EF4-FFF2-40B4-BE49-F238E27FC236}">
                <a16:creationId xmlns:a16="http://schemas.microsoft.com/office/drawing/2014/main" id="{A4A66176-32FC-324D-9D33-FB16F664A34F}"/>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C7B90DA-E245-CE45-A4BC-44CEE85C1FFC}"/>
              </a:ext>
            </a:extLst>
          </p:cNvPr>
          <p:cNvSpPr txBox="1"/>
          <p:nvPr/>
        </p:nvSpPr>
        <p:spPr>
          <a:xfrm>
            <a:off x="3280527" y="2916809"/>
            <a:ext cx="1392164" cy="707886"/>
          </a:xfrm>
          <a:prstGeom prst="rect">
            <a:avLst/>
          </a:prstGeom>
          <a:noFill/>
        </p:spPr>
        <p:txBody>
          <a:bodyPr wrap="square" rtlCol="0">
            <a:spAutoFit/>
          </a:bodyPr>
          <a:lstStyle/>
          <a:p>
            <a:pPr algn="ctr"/>
            <a:r>
              <a:rPr lang="en-US" sz="2000" dirty="0"/>
              <a:t>Wait for Job 1</a:t>
            </a:r>
          </a:p>
        </p:txBody>
      </p:sp>
    </p:spTree>
    <p:extLst>
      <p:ext uri="{BB962C8B-B14F-4D97-AF65-F5344CB8AC3E}">
        <p14:creationId xmlns:p14="http://schemas.microsoft.com/office/powerpoint/2010/main" val="1967530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Wait_in_order.py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in Order</a:t>
            </a:r>
          </a:p>
        </p:txBody>
      </p:sp>
      <p:cxnSp>
        <p:nvCxnSpPr>
          <p:cNvPr id="61" name="Straight Arrow Connector 60">
            <a:extLst>
              <a:ext uri="{FF2B5EF4-FFF2-40B4-BE49-F238E27FC236}">
                <a16:creationId xmlns:a16="http://schemas.microsoft.com/office/drawing/2014/main" id="{FAF21A4F-B711-2645-A107-E6118C4E8D24}"/>
              </a:ext>
            </a:extLst>
          </p:cNvPr>
          <p:cNvCxnSpPr>
            <a:cxnSpLocks/>
          </p:cNvCxnSpPr>
          <p:nvPr/>
        </p:nvCxnSpPr>
        <p:spPr>
          <a:xfrm>
            <a:off x="7410564"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B073D893-D092-7E4B-B353-CE453B68F202}"/>
              </a:ext>
            </a:extLst>
          </p:cNvPr>
          <p:cNvSpPr txBox="1"/>
          <p:nvPr/>
        </p:nvSpPr>
        <p:spPr>
          <a:xfrm>
            <a:off x="4897013" y="4950799"/>
            <a:ext cx="1492583" cy="707886"/>
          </a:xfrm>
          <a:prstGeom prst="rect">
            <a:avLst/>
          </a:prstGeom>
          <a:noFill/>
        </p:spPr>
        <p:txBody>
          <a:bodyPr wrap="square" rtlCol="0">
            <a:spAutoFit/>
          </a:bodyPr>
          <a:lstStyle/>
          <a:p>
            <a:pPr algn="ctr"/>
            <a:r>
              <a:rPr lang="en-US" sz="2000" dirty="0"/>
              <a:t>Reject Invalid Jobs</a:t>
            </a:r>
          </a:p>
        </p:txBody>
      </p:sp>
      <p:sp>
        <p:nvSpPr>
          <p:cNvPr id="63" name="Rectangle 62">
            <a:extLst>
              <a:ext uri="{FF2B5EF4-FFF2-40B4-BE49-F238E27FC236}">
                <a16:creationId xmlns:a16="http://schemas.microsoft.com/office/drawing/2014/main" id="{FAF6D09D-1D53-6643-AAFF-28F29F33A2ED}"/>
              </a:ext>
            </a:extLst>
          </p:cNvPr>
          <p:cNvSpPr/>
          <p:nvPr/>
        </p:nvSpPr>
        <p:spPr bwMode="auto">
          <a:xfrm>
            <a:off x="6331303" y="5321144"/>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64" name="Rectangle 63">
            <a:extLst>
              <a:ext uri="{FF2B5EF4-FFF2-40B4-BE49-F238E27FC236}">
                <a16:creationId xmlns:a16="http://schemas.microsoft.com/office/drawing/2014/main" id="{8C64F8C9-1B8A-AC46-986B-DEFD907BB771}"/>
              </a:ext>
            </a:extLst>
          </p:cNvPr>
          <p:cNvSpPr/>
          <p:nvPr/>
        </p:nvSpPr>
        <p:spPr bwMode="auto">
          <a:xfrm>
            <a:off x="6331304" y="4948738"/>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65" name="TextBox 64">
            <a:extLst>
              <a:ext uri="{FF2B5EF4-FFF2-40B4-BE49-F238E27FC236}">
                <a16:creationId xmlns:a16="http://schemas.microsoft.com/office/drawing/2014/main" id="{95D2E842-8452-5C46-B3B9-2B3278603050}"/>
              </a:ext>
            </a:extLst>
          </p:cNvPr>
          <p:cNvSpPr txBox="1"/>
          <p:nvPr/>
        </p:nvSpPr>
        <p:spPr>
          <a:xfrm>
            <a:off x="7470011" y="4378827"/>
            <a:ext cx="1492583" cy="707886"/>
          </a:xfrm>
          <a:prstGeom prst="rect">
            <a:avLst/>
          </a:prstGeom>
          <a:noFill/>
        </p:spPr>
        <p:txBody>
          <a:bodyPr wrap="square" rtlCol="0">
            <a:spAutoFit/>
          </a:bodyPr>
          <a:lstStyle/>
          <a:p>
            <a:pPr algn="ctr"/>
            <a:r>
              <a:rPr lang="en-US" sz="2000" dirty="0"/>
              <a:t>Job 2 completes</a:t>
            </a:r>
          </a:p>
        </p:txBody>
      </p:sp>
      <p:cxnSp>
        <p:nvCxnSpPr>
          <p:cNvPr id="67" name="Straight Arrow Connector 66">
            <a:extLst>
              <a:ext uri="{FF2B5EF4-FFF2-40B4-BE49-F238E27FC236}">
                <a16:creationId xmlns:a16="http://schemas.microsoft.com/office/drawing/2014/main" id="{A4A66176-32FC-324D-9D33-FB16F664A34F}"/>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C7B90DA-E245-CE45-A4BC-44CEE85C1FFC}"/>
              </a:ext>
            </a:extLst>
          </p:cNvPr>
          <p:cNvSpPr txBox="1"/>
          <p:nvPr/>
        </p:nvSpPr>
        <p:spPr>
          <a:xfrm>
            <a:off x="3280527" y="2916809"/>
            <a:ext cx="1392164" cy="707886"/>
          </a:xfrm>
          <a:prstGeom prst="rect">
            <a:avLst/>
          </a:prstGeom>
          <a:noFill/>
        </p:spPr>
        <p:txBody>
          <a:bodyPr wrap="square" rtlCol="0">
            <a:spAutoFit/>
          </a:bodyPr>
          <a:lstStyle/>
          <a:p>
            <a:pPr algn="ctr"/>
            <a:r>
              <a:rPr lang="en-US" sz="2000" dirty="0"/>
              <a:t>Wait for Job 2</a:t>
            </a:r>
          </a:p>
        </p:txBody>
      </p:sp>
    </p:spTree>
    <p:extLst>
      <p:ext uri="{BB962C8B-B14F-4D97-AF65-F5344CB8AC3E}">
        <p14:creationId xmlns:p14="http://schemas.microsoft.com/office/powerpoint/2010/main" val="1579699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Wait_in_order.py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in Order</a:t>
            </a:r>
          </a:p>
        </p:txBody>
      </p:sp>
      <p:cxnSp>
        <p:nvCxnSpPr>
          <p:cNvPr id="59" name="Straight Arrow Connector 58">
            <a:extLst>
              <a:ext uri="{FF2B5EF4-FFF2-40B4-BE49-F238E27FC236}">
                <a16:creationId xmlns:a16="http://schemas.microsoft.com/office/drawing/2014/main" id="{BA28A737-4B66-BF46-BC60-523D264BE8C1}"/>
              </a:ext>
            </a:extLst>
          </p:cNvPr>
          <p:cNvCxnSpPr>
            <a:cxnSpLocks/>
          </p:cNvCxnSpPr>
          <p:nvPr/>
        </p:nvCxnSpPr>
        <p:spPr>
          <a:xfrm>
            <a:off x="3085445"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B073D893-D092-7E4B-B353-CE453B68F202}"/>
              </a:ext>
            </a:extLst>
          </p:cNvPr>
          <p:cNvSpPr txBox="1"/>
          <p:nvPr/>
        </p:nvSpPr>
        <p:spPr>
          <a:xfrm>
            <a:off x="4897013" y="4950799"/>
            <a:ext cx="1492583" cy="707886"/>
          </a:xfrm>
          <a:prstGeom prst="rect">
            <a:avLst/>
          </a:prstGeom>
          <a:noFill/>
        </p:spPr>
        <p:txBody>
          <a:bodyPr wrap="square" rtlCol="0">
            <a:spAutoFit/>
          </a:bodyPr>
          <a:lstStyle/>
          <a:p>
            <a:pPr algn="ctr"/>
            <a:r>
              <a:rPr lang="en-US" sz="2000" dirty="0"/>
              <a:t>Reject Invalid Jobs</a:t>
            </a:r>
          </a:p>
        </p:txBody>
      </p:sp>
      <p:sp>
        <p:nvSpPr>
          <p:cNvPr id="63" name="Rectangle 62">
            <a:extLst>
              <a:ext uri="{FF2B5EF4-FFF2-40B4-BE49-F238E27FC236}">
                <a16:creationId xmlns:a16="http://schemas.microsoft.com/office/drawing/2014/main" id="{FAF6D09D-1D53-6643-AAFF-28F29F33A2ED}"/>
              </a:ext>
            </a:extLst>
          </p:cNvPr>
          <p:cNvSpPr/>
          <p:nvPr/>
        </p:nvSpPr>
        <p:spPr bwMode="auto">
          <a:xfrm>
            <a:off x="6331303" y="5321144"/>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64" name="Rectangle 63">
            <a:extLst>
              <a:ext uri="{FF2B5EF4-FFF2-40B4-BE49-F238E27FC236}">
                <a16:creationId xmlns:a16="http://schemas.microsoft.com/office/drawing/2014/main" id="{8C64F8C9-1B8A-AC46-986B-DEFD907BB771}"/>
              </a:ext>
            </a:extLst>
          </p:cNvPr>
          <p:cNvSpPr/>
          <p:nvPr/>
        </p:nvSpPr>
        <p:spPr bwMode="auto">
          <a:xfrm>
            <a:off x="6331304" y="4948738"/>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66" name="TextBox 65">
            <a:extLst>
              <a:ext uri="{FF2B5EF4-FFF2-40B4-BE49-F238E27FC236}">
                <a16:creationId xmlns:a16="http://schemas.microsoft.com/office/drawing/2014/main" id="{8B2B7675-EF25-874F-B352-9905DFEBAEEF}"/>
              </a:ext>
            </a:extLst>
          </p:cNvPr>
          <p:cNvSpPr txBox="1"/>
          <p:nvPr/>
        </p:nvSpPr>
        <p:spPr>
          <a:xfrm>
            <a:off x="3251870" y="4064392"/>
            <a:ext cx="1392164" cy="1015663"/>
          </a:xfrm>
          <a:prstGeom prst="rect">
            <a:avLst/>
          </a:prstGeom>
          <a:noFill/>
        </p:spPr>
        <p:txBody>
          <a:bodyPr wrap="square" rtlCol="0">
            <a:spAutoFit/>
          </a:bodyPr>
          <a:lstStyle/>
          <a:p>
            <a:pPr algn="ctr"/>
            <a:r>
              <a:rPr lang="en-US" sz="2000" dirty="0"/>
              <a:t>Signal completion of Job 2</a:t>
            </a:r>
            <a:endParaRPr lang="en-US" sz="2000" b="1" dirty="0"/>
          </a:p>
        </p:txBody>
      </p:sp>
      <p:cxnSp>
        <p:nvCxnSpPr>
          <p:cNvPr id="67" name="Straight Arrow Connector 66">
            <a:extLst>
              <a:ext uri="{FF2B5EF4-FFF2-40B4-BE49-F238E27FC236}">
                <a16:creationId xmlns:a16="http://schemas.microsoft.com/office/drawing/2014/main" id="{A4A66176-32FC-324D-9D33-FB16F664A34F}"/>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C7B90DA-E245-CE45-A4BC-44CEE85C1FFC}"/>
              </a:ext>
            </a:extLst>
          </p:cNvPr>
          <p:cNvSpPr txBox="1"/>
          <p:nvPr/>
        </p:nvSpPr>
        <p:spPr>
          <a:xfrm>
            <a:off x="3280527" y="2916809"/>
            <a:ext cx="1392164" cy="707886"/>
          </a:xfrm>
          <a:prstGeom prst="rect">
            <a:avLst/>
          </a:prstGeom>
          <a:noFill/>
        </p:spPr>
        <p:txBody>
          <a:bodyPr wrap="square" rtlCol="0">
            <a:spAutoFit/>
          </a:bodyPr>
          <a:lstStyle/>
          <a:p>
            <a:pPr algn="ctr"/>
            <a:r>
              <a:rPr lang="en-US" sz="2000" dirty="0"/>
              <a:t>Wait for Job 2</a:t>
            </a:r>
          </a:p>
        </p:txBody>
      </p:sp>
    </p:spTree>
    <p:extLst>
      <p:ext uri="{BB962C8B-B14F-4D97-AF65-F5344CB8AC3E}">
        <p14:creationId xmlns:p14="http://schemas.microsoft.com/office/powerpoint/2010/main" val="113128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Avenir Roman" panose="02000503020000020003" pitchFamily="2" charset="0"/>
              </a:rPr>
              <a:t>Scheduler parallelism solves the throughput challenge.</a:t>
            </a:r>
            <a:endParaRPr lang="en-US" dirty="0"/>
          </a:p>
        </p:txBody>
      </p:sp>
      <p:sp>
        <p:nvSpPr>
          <p:cNvPr id="4" name="Content Placeholder 5">
            <a:extLst>
              <a:ext uri="{FF2B5EF4-FFF2-40B4-BE49-F238E27FC236}">
                <a16:creationId xmlns:a16="http://schemas.microsoft.com/office/drawing/2014/main" id="{662244F0-0133-6448-9971-E0F85CEB8D7E}"/>
              </a:ext>
            </a:extLst>
          </p:cNvPr>
          <p:cNvSpPr txBox="1">
            <a:spLocks/>
          </p:cNvSpPr>
          <p:nvPr/>
        </p:nvSpPr>
        <p:spPr>
          <a:xfrm>
            <a:off x="4653886" y="1412542"/>
            <a:ext cx="7246961" cy="4865428"/>
          </a:xfrm>
          <a:prstGeom prst="rect">
            <a:avLst/>
          </a:prstGeom>
        </p:spPr>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r>
              <a:rPr lang="en-US" dirty="0">
                <a:latin typeface="Avenir Roman" panose="02000503020000020003" pitchFamily="2" charset="0"/>
              </a:rPr>
              <a:t>The centralized model is fundamentally limited.</a:t>
            </a:r>
          </a:p>
          <a:p>
            <a:r>
              <a:rPr lang="en-US" dirty="0">
                <a:latin typeface="Avenir Roman" panose="02000503020000020003" pitchFamily="2" charset="0"/>
              </a:rPr>
              <a:t>Hierarchical design facilitates scheduler parallelism.</a:t>
            </a:r>
          </a:p>
          <a:p>
            <a:r>
              <a:rPr lang="en-US" dirty="0">
                <a:latin typeface="Avenir Roman" panose="02000503020000020003" pitchFamily="2" charset="0"/>
              </a:rPr>
              <a:t>Deepening the scheduler hierarchy allows for higher levels of scheduler parallelism </a:t>
            </a:r>
          </a:p>
          <a:p>
            <a:r>
              <a:rPr lang="en-US" dirty="0">
                <a:latin typeface="Avenir Roman" panose="02000503020000020003" pitchFamily="2" charset="0"/>
              </a:rPr>
              <a:t>Implementation used in our scalability evaluation:</a:t>
            </a:r>
          </a:p>
          <a:p>
            <a:pPr lvl="1"/>
            <a:r>
              <a:rPr lang="en-US" dirty="0">
                <a:latin typeface="Avenir Roman" panose="02000503020000020003" pitchFamily="2" charset="0"/>
              </a:rPr>
              <a:t>Submit each job in the ensemble individually to the root</a:t>
            </a:r>
          </a:p>
          <a:p>
            <a:pPr lvl="1"/>
            <a:r>
              <a:rPr lang="en-US" dirty="0">
                <a:latin typeface="Avenir Roman" panose="02000503020000020003" pitchFamily="2" charset="0"/>
              </a:rPr>
              <a:t>The jobs are distributed automatically across the hierarchy. </a:t>
            </a:r>
          </a:p>
          <a:p>
            <a:pPr lvl="1"/>
            <a:endParaRPr lang="en-US" dirty="0">
              <a:latin typeface="Avenir Roman" panose="02000503020000020003" pitchFamily="2" charset="0"/>
            </a:endParaRPr>
          </a:p>
          <a:p>
            <a:endParaRPr lang="en-US" dirty="0">
              <a:latin typeface="Avenir Roman" panose="02000503020000020003" pitchFamily="2" charset="0"/>
            </a:endParaRPr>
          </a:p>
        </p:txBody>
      </p:sp>
      <p:pic>
        <p:nvPicPr>
          <p:cNvPr id="229" name="Picture 228">
            <a:extLst>
              <a:ext uri="{FF2B5EF4-FFF2-40B4-BE49-F238E27FC236}">
                <a16:creationId xmlns:a16="http://schemas.microsoft.com/office/drawing/2014/main" id="{CA93800F-3EFF-7A4E-962B-0BC58A0C93DA}"/>
              </a:ext>
            </a:extLst>
          </p:cNvPr>
          <p:cNvPicPr>
            <a:picLocks noChangeAspect="1"/>
          </p:cNvPicPr>
          <p:nvPr/>
        </p:nvPicPr>
        <p:blipFill>
          <a:blip r:embed="rId2"/>
          <a:stretch>
            <a:fillRect/>
          </a:stretch>
        </p:blipFill>
        <p:spPr>
          <a:xfrm>
            <a:off x="296383" y="2090429"/>
            <a:ext cx="4271998" cy="2194968"/>
          </a:xfrm>
          <a:prstGeom prst="rect">
            <a:avLst/>
          </a:prstGeom>
        </p:spPr>
      </p:pic>
    </p:spTree>
    <p:extLst>
      <p:ext uri="{BB962C8B-B14F-4D97-AF65-F5344CB8AC3E}">
        <p14:creationId xmlns:p14="http://schemas.microsoft.com/office/powerpoint/2010/main" val="1470766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Wait_in_order.py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in Order</a:t>
            </a:r>
          </a:p>
        </p:txBody>
      </p:sp>
      <p:cxnSp>
        <p:nvCxnSpPr>
          <p:cNvPr id="59" name="Straight Arrow Connector 58">
            <a:extLst>
              <a:ext uri="{FF2B5EF4-FFF2-40B4-BE49-F238E27FC236}">
                <a16:creationId xmlns:a16="http://schemas.microsoft.com/office/drawing/2014/main" id="{BA28A737-4B66-BF46-BC60-523D264BE8C1}"/>
              </a:ext>
            </a:extLst>
          </p:cNvPr>
          <p:cNvCxnSpPr>
            <a:cxnSpLocks/>
          </p:cNvCxnSpPr>
          <p:nvPr/>
        </p:nvCxnSpPr>
        <p:spPr>
          <a:xfrm>
            <a:off x="3085445"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B073D893-D092-7E4B-B353-CE453B68F202}"/>
              </a:ext>
            </a:extLst>
          </p:cNvPr>
          <p:cNvSpPr txBox="1"/>
          <p:nvPr/>
        </p:nvSpPr>
        <p:spPr>
          <a:xfrm>
            <a:off x="4897013" y="4950799"/>
            <a:ext cx="1492583" cy="707886"/>
          </a:xfrm>
          <a:prstGeom prst="rect">
            <a:avLst/>
          </a:prstGeom>
          <a:noFill/>
        </p:spPr>
        <p:txBody>
          <a:bodyPr wrap="square" rtlCol="0">
            <a:spAutoFit/>
          </a:bodyPr>
          <a:lstStyle/>
          <a:p>
            <a:pPr algn="ctr"/>
            <a:r>
              <a:rPr lang="en-US" sz="2000" dirty="0"/>
              <a:t>Reject Invalid Jobs</a:t>
            </a:r>
          </a:p>
        </p:txBody>
      </p:sp>
      <p:sp>
        <p:nvSpPr>
          <p:cNvPr id="63" name="Rectangle 62">
            <a:extLst>
              <a:ext uri="{FF2B5EF4-FFF2-40B4-BE49-F238E27FC236}">
                <a16:creationId xmlns:a16="http://schemas.microsoft.com/office/drawing/2014/main" id="{FAF6D09D-1D53-6643-AAFF-28F29F33A2ED}"/>
              </a:ext>
            </a:extLst>
          </p:cNvPr>
          <p:cNvSpPr/>
          <p:nvPr/>
        </p:nvSpPr>
        <p:spPr bwMode="auto">
          <a:xfrm>
            <a:off x="6331303" y="5321144"/>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66" name="TextBox 65">
            <a:extLst>
              <a:ext uri="{FF2B5EF4-FFF2-40B4-BE49-F238E27FC236}">
                <a16:creationId xmlns:a16="http://schemas.microsoft.com/office/drawing/2014/main" id="{8B2B7675-EF25-874F-B352-9905DFEBAEEF}"/>
              </a:ext>
            </a:extLst>
          </p:cNvPr>
          <p:cNvSpPr txBox="1"/>
          <p:nvPr/>
        </p:nvSpPr>
        <p:spPr>
          <a:xfrm>
            <a:off x="3251870" y="4064392"/>
            <a:ext cx="1392164" cy="1015663"/>
          </a:xfrm>
          <a:prstGeom prst="rect">
            <a:avLst/>
          </a:prstGeom>
          <a:noFill/>
        </p:spPr>
        <p:txBody>
          <a:bodyPr wrap="square" rtlCol="0">
            <a:spAutoFit/>
          </a:bodyPr>
          <a:lstStyle/>
          <a:p>
            <a:pPr algn="ctr"/>
            <a:r>
              <a:rPr lang="en-US" sz="2000" dirty="0"/>
              <a:t>Signal rejection of Job 3</a:t>
            </a:r>
            <a:endParaRPr lang="en-US" sz="2000" b="1" dirty="0"/>
          </a:p>
        </p:txBody>
      </p:sp>
      <p:cxnSp>
        <p:nvCxnSpPr>
          <p:cNvPr id="67" name="Straight Arrow Connector 66">
            <a:extLst>
              <a:ext uri="{FF2B5EF4-FFF2-40B4-BE49-F238E27FC236}">
                <a16:creationId xmlns:a16="http://schemas.microsoft.com/office/drawing/2014/main" id="{A4A66176-32FC-324D-9D33-FB16F664A34F}"/>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C7B90DA-E245-CE45-A4BC-44CEE85C1FFC}"/>
              </a:ext>
            </a:extLst>
          </p:cNvPr>
          <p:cNvSpPr txBox="1"/>
          <p:nvPr/>
        </p:nvSpPr>
        <p:spPr>
          <a:xfrm>
            <a:off x="3280527" y="2916809"/>
            <a:ext cx="1392164" cy="707886"/>
          </a:xfrm>
          <a:prstGeom prst="rect">
            <a:avLst/>
          </a:prstGeom>
          <a:noFill/>
        </p:spPr>
        <p:txBody>
          <a:bodyPr wrap="square" rtlCol="0">
            <a:spAutoFit/>
          </a:bodyPr>
          <a:lstStyle/>
          <a:p>
            <a:pPr algn="ctr"/>
            <a:r>
              <a:rPr lang="en-US" sz="2000" dirty="0"/>
              <a:t>Wait for Job 3</a:t>
            </a:r>
          </a:p>
        </p:txBody>
      </p:sp>
    </p:spTree>
    <p:extLst>
      <p:ext uri="{BB962C8B-B14F-4D97-AF65-F5344CB8AC3E}">
        <p14:creationId xmlns:p14="http://schemas.microsoft.com/office/powerpoint/2010/main" val="10325523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Wait_in_order.py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in Order</a:t>
            </a:r>
          </a:p>
        </p:txBody>
      </p:sp>
      <p:cxnSp>
        <p:nvCxnSpPr>
          <p:cNvPr id="59" name="Straight Arrow Connector 58">
            <a:extLst>
              <a:ext uri="{FF2B5EF4-FFF2-40B4-BE49-F238E27FC236}">
                <a16:creationId xmlns:a16="http://schemas.microsoft.com/office/drawing/2014/main" id="{BA28A737-4B66-BF46-BC60-523D264BE8C1}"/>
              </a:ext>
            </a:extLst>
          </p:cNvPr>
          <p:cNvCxnSpPr>
            <a:cxnSpLocks/>
          </p:cNvCxnSpPr>
          <p:nvPr/>
        </p:nvCxnSpPr>
        <p:spPr>
          <a:xfrm>
            <a:off x="3085445"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B073D893-D092-7E4B-B353-CE453B68F202}"/>
              </a:ext>
            </a:extLst>
          </p:cNvPr>
          <p:cNvSpPr txBox="1"/>
          <p:nvPr/>
        </p:nvSpPr>
        <p:spPr>
          <a:xfrm>
            <a:off x="4897013" y="4950799"/>
            <a:ext cx="1492583" cy="707886"/>
          </a:xfrm>
          <a:prstGeom prst="rect">
            <a:avLst/>
          </a:prstGeom>
          <a:noFill/>
        </p:spPr>
        <p:txBody>
          <a:bodyPr wrap="square" rtlCol="0">
            <a:spAutoFit/>
          </a:bodyPr>
          <a:lstStyle/>
          <a:p>
            <a:pPr algn="ctr"/>
            <a:r>
              <a:rPr lang="en-US" sz="2000" dirty="0"/>
              <a:t>Reject Invalid Jobs</a:t>
            </a:r>
          </a:p>
        </p:txBody>
      </p:sp>
      <p:sp>
        <p:nvSpPr>
          <p:cNvPr id="66" name="TextBox 65">
            <a:extLst>
              <a:ext uri="{FF2B5EF4-FFF2-40B4-BE49-F238E27FC236}">
                <a16:creationId xmlns:a16="http://schemas.microsoft.com/office/drawing/2014/main" id="{8B2B7675-EF25-874F-B352-9905DFEBAEEF}"/>
              </a:ext>
            </a:extLst>
          </p:cNvPr>
          <p:cNvSpPr txBox="1"/>
          <p:nvPr/>
        </p:nvSpPr>
        <p:spPr>
          <a:xfrm>
            <a:off x="3251870" y="4064392"/>
            <a:ext cx="1392164" cy="1015663"/>
          </a:xfrm>
          <a:prstGeom prst="rect">
            <a:avLst/>
          </a:prstGeom>
          <a:noFill/>
        </p:spPr>
        <p:txBody>
          <a:bodyPr wrap="square" rtlCol="0">
            <a:spAutoFit/>
          </a:bodyPr>
          <a:lstStyle/>
          <a:p>
            <a:pPr algn="ctr"/>
            <a:r>
              <a:rPr lang="en-US" sz="2000" dirty="0"/>
              <a:t>Signal rejection of Job 4</a:t>
            </a:r>
            <a:endParaRPr lang="en-US" sz="2000" b="1" dirty="0"/>
          </a:p>
        </p:txBody>
      </p:sp>
      <p:cxnSp>
        <p:nvCxnSpPr>
          <p:cNvPr id="67" name="Straight Arrow Connector 66">
            <a:extLst>
              <a:ext uri="{FF2B5EF4-FFF2-40B4-BE49-F238E27FC236}">
                <a16:creationId xmlns:a16="http://schemas.microsoft.com/office/drawing/2014/main" id="{A4A66176-32FC-324D-9D33-FB16F664A34F}"/>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8C7B90DA-E245-CE45-A4BC-44CEE85C1FFC}"/>
              </a:ext>
            </a:extLst>
          </p:cNvPr>
          <p:cNvSpPr txBox="1"/>
          <p:nvPr/>
        </p:nvSpPr>
        <p:spPr>
          <a:xfrm>
            <a:off x="3280527" y="2916809"/>
            <a:ext cx="1392164" cy="707886"/>
          </a:xfrm>
          <a:prstGeom prst="rect">
            <a:avLst/>
          </a:prstGeom>
          <a:noFill/>
        </p:spPr>
        <p:txBody>
          <a:bodyPr wrap="square" rtlCol="0">
            <a:spAutoFit/>
          </a:bodyPr>
          <a:lstStyle/>
          <a:p>
            <a:pPr algn="ctr"/>
            <a:r>
              <a:rPr lang="en-US" sz="2000" dirty="0"/>
              <a:t>Wait for Job 4</a:t>
            </a:r>
          </a:p>
        </p:txBody>
      </p:sp>
    </p:spTree>
    <p:extLst>
      <p:ext uri="{BB962C8B-B14F-4D97-AF65-F5344CB8AC3E}">
        <p14:creationId xmlns:p14="http://schemas.microsoft.com/office/powerpoint/2010/main" val="41762295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Wait_in_order.py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in Order</a:t>
            </a:r>
          </a:p>
        </p:txBody>
      </p:sp>
    </p:spTree>
    <p:extLst>
      <p:ext uri="{BB962C8B-B14F-4D97-AF65-F5344CB8AC3E}">
        <p14:creationId xmlns:p14="http://schemas.microsoft.com/office/powerpoint/2010/main" val="2440188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Wait_any.py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cxnSp>
        <p:nvCxnSpPr>
          <p:cNvPr id="64" name="Straight Arrow Connector 63">
            <a:extLst>
              <a:ext uri="{FF2B5EF4-FFF2-40B4-BE49-F238E27FC236}">
                <a16:creationId xmlns:a16="http://schemas.microsoft.com/office/drawing/2014/main" id="{B3CD4FB0-46B9-2E4E-89AF-6DE96EA7DE9E}"/>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CB1C7AA-9E73-E545-807C-73404EE4098D}"/>
              </a:ext>
            </a:extLst>
          </p:cNvPr>
          <p:cNvSpPr txBox="1"/>
          <p:nvPr/>
        </p:nvSpPr>
        <p:spPr>
          <a:xfrm>
            <a:off x="3280527" y="2916809"/>
            <a:ext cx="1392164" cy="707886"/>
          </a:xfrm>
          <a:prstGeom prst="rect">
            <a:avLst/>
          </a:prstGeom>
          <a:noFill/>
        </p:spPr>
        <p:txBody>
          <a:bodyPr wrap="square" rtlCol="0">
            <a:spAutoFit/>
          </a:bodyPr>
          <a:lstStyle/>
          <a:p>
            <a:pPr algn="ctr"/>
            <a:r>
              <a:rPr lang="en-US" sz="2000" dirty="0"/>
              <a:t>Submit Jobs</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92" name="Rectangle 91">
            <a:extLst>
              <a:ext uri="{FF2B5EF4-FFF2-40B4-BE49-F238E27FC236}">
                <a16:creationId xmlns:a16="http://schemas.microsoft.com/office/drawing/2014/main" id="{0CBDBF4E-9A34-9748-A575-87722FE424EB}"/>
              </a:ext>
            </a:extLst>
          </p:cNvPr>
          <p:cNvSpPr/>
          <p:nvPr/>
        </p:nvSpPr>
        <p:spPr bwMode="auto">
          <a:xfrm>
            <a:off x="6376219" y="3217395"/>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sp>
        <p:nvSpPr>
          <p:cNvPr id="95" name="Rectangle 94">
            <a:extLst>
              <a:ext uri="{FF2B5EF4-FFF2-40B4-BE49-F238E27FC236}">
                <a16:creationId xmlns:a16="http://schemas.microsoft.com/office/drawing/2014/main" id="{910AA662-153C-FD49-A36A-49FD6C25987F}"/>
              </a:ext>
            </a:extLst>
          </p:cNvPr>
          <p:cNvSpPr/>
          <p:nvPr/>
        </p:nvSpPr>
        <p:spPr bwMode="auto">
          <a:xfrm>
            <a:off x="6376218" y="4312293"/>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96" name="Rectangle 95">
            <a:extLst>
              <a:ext uri="{FF2B5EF4-FFF2-40B4-BE49-F238E27FC236}">
                <a16:creationId xmlns:a16="http://schemas.microsoft.com/office/drawing/2014/main" id="{269275D7-4294-3B40-B90B-770ACD9B6BAB}"/>
              </a:ext>
            </a:extLst>
          </p:cNvPr>
          <p:cNvSpPr/>
          <p:nvPr/>
        </p:nvSpPr>
        <p:spPr bwMode="auto">
          <a:xfrm>
            <a:off x="6376219" y="3587577"/>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sp>
        <p:nvSpPr>
          <p:cNvPr id="97" name="Rectangle 96">
            <a:extLst>
              <a:ext uri="{FF2B5EF4-FFF2-40B4-BE49-F238E27FC236}">
                <a16:creationId xmlns:a16="http://schemas.microsoft.com/office/drawing/2014/main" id="{6562FB37-A13F-E74A-B64B-F56A68668E19}"/>
              </a:ext>
            </a:extLst>
          </p:cNvPr>
          <p:cNvSpPr/>
          <p:nvPr/>
        </p:nvSpPr>
        <p:spPr bwMode="auto">
          <a:xfrm>
            <a:off x="6376219" y="3939887"/>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Any</a:t>
            </a:r>
          </a:p>
        </p:txBody>
      </p:sp>
    </p:spTree>
    <p:extLst>
      <p:ext uri="{BB962C8B-B14F-4D97-AF65-F5344CB8AC3E}">
        <p14:creationId xmlns:p14="http://schemas.microsoft.com/office/powerpoint/2010/main" val="3583594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Wait_any.py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cxnSp>
        <p:nvCxnSpPr>
          <p:cNvPr id="64" name="Straight Arrow Connector 63">
            <a:extLst>
              <a:ext uri="{FF2B5EF4-FFF2-40B4-BE49-F238E27FC236}">
                <a16:creationId xmlns:a16="http://schemas.microsoft.com/office/drawing/2014/main" id="{B3CD4FB0-46B9-2E4E-89AF-6DE96EA7DE9E}"/>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CB1C7AA-9E73-E545-807C-73404EE4098D}"/>
              </a:ext>
            </a:extLst>
          </p:cNvPr>
          <p:cNvSpPr txBox="1"/>
          <p:nvPr/>
        </p:nvSpPr>
        <p:spPr>
          <a:xfrm>
            <a:off x="3280527" y="2916809"/>
            <a:ext cx="1392164" cy="1015663"/>
          </a:xfrm>
          <a:prstGeom prst="rect">
            <a:avLst/>
          </a:prstGeom>
          <a:noFill/>
        </p:spPr>
        <p:txBody>
          <a:bodyPr wrap="square" rtlCol="0">
            <a:spAutoFit/>
          </a:bodyPr>
          <a:lstStyle/>
          <a:p>
            <a:pPr algn="ctr"/>
            <a:r>
              <a:rPr lang="en-US" sz="2000" dirty="0"/>
              <a:t>Wait for Next Job</a:t>
            </a:r>
          </a:p>
          <a:p>
            <a:pPr algn="ctr"/>
            <a:r>
              <a:rPr lang="en-US" sz="2000" dirty="0"/>
              <a:t>Completion</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92" name="Rectangle 91">
            <a:extLst>
              <a:ext uri="{FF2B5EF4-FFF2-40B4-BE49-F238E27FC236}">
                <a16:creationId xmlns:a16="http://schemas.microsoft.com/office/drawing/2014/main" id="{0CBDBF4E-9A34-9748-A575-87722FE424EB}"/>
              </a:ext>
            </a:extLst>
          </p:cNvPr>
          <p:cNvSpPr/>
          <p:nvPr/>
        </p:nvSpPr>
        <p:spPr bwMode="auto">
          <a:xfrm>
            <a:off x="6376219" y="3217395"/>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sp>
        <p:nvSpPr>
          <p:cNvPr id="95" name="Rectangle 94">
            <a:extLst>
              <a:ext uri="{FF2B5EF4-FFF2-40B4-BE49-F238E27FC236}">
                <a16:creationId xmlns:a16="http://schemas.microsoft.com/office/drawing/2014/main" id="{910AA662-153C-FD49-A36A-49FD6C25987F}"/>
              </a:ext>
            </a:extLst>
          </p:cNvPr>
          <p:cNvSpPr/>
          <p:nvPr/>
        </p:nvSpPr>
        <p:spPr bwMode="auto">
          <a:xfrm>
            <a:off x="6376218" y="4312293"/>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96" name="Rectangle 95">
            <a:extLst>
              <a:ext uri="{FF2B5EF4-FFF2-40B4-BE49-F238E27FC236}">
                <a16:creationId xmlns:a16="http://schemas.microsoft.com/office/drawing/2014/main" id="{269275D7-4294-3B40-B90B-770ACD9B6BAB}"/>
              </a:ext>
            </a:extLst>
          </p:cNvPr>
          <p:cNvSpPr/>
          <p:nvPr/>
        </p:nvSpPr>
        <p:spPr bwMode="auto">
          <a:xfrm>
            <a:off x="6376219" y="3587577"/>
            <a:ext cx="806245" cy="332582"/>
          </a:xfrm>
          <a:prstGeom prst="rect">
            <a:avLst/>
          </a:prstGeom>
          <a:solidFill>
            <a:srgbClr val="00B05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bg1"/>
                </a:solidFill>
              </a:rPr>
              <a:t>Valid</a:t>
            </a:r>
          </a:p>
        </p:txBody>
      </p:sp>
      <p:sp>
        <p:nvSpPr>
          <p:cNvPr id="97" name="Rectangle 96">
            <a:extLst>
              <a:ext uri="{FF2B5EF4-FFF2-40B4-BE49-F238E27FC236}">
                <a16:creationId xmlns:a16="http://schemas.microsoft.com/office/drawing/2014/main" id="{6562FB37-A13F-E74A-B64B-F56A68668E19}"/>
              </a:ext>
            </a:extLst>
          </p:cNvPr>
          <p:cNvSpPr/>
          <p:nvPr/>
        </p:nvSpPr>
        <p:spPr bwMode="auto">
          <a:xfrm>
            <a:off x="6376219" y="3939887"/>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Any</a:t>
            </a:r>
          </a:p>
        </p:txBody>
      </p:sp>
    </p:spTree>
    <p:extLst>
      <p:ext uri="{BB962C8B-B14F-4D97-AF65-F5344CB8AC3E}">
        <p14:creationId xmlns:p14="http://schemas.microsoft.com/office/powerpoint/2010/main" val="26257468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Wait_any.py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cxnSp>
        <p:nvCxnSpPr>
          <p:cNvPr id="64" name="Straight Arrow Connector 63">
            <a:extLst>
              <a:ext uri="{FF2B5EF4-FFF2-40B4-BE49-F238E27FC236}">
                <a16:creationId xmlns:a16="http://schemas.microsoft.com/office/drawing/2014/main" id="{B3CD4FB0-46B9-2E4E-89AF-6DE96EA7DE9E}"/>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CB1C7AA-9E73-E545-807C-73404EE4098D}"/>
              </a:ext>
            </a:extLst>
          </p:cNvPr>
          <p:cNvSpPr txBox="1"/>
          <p:nvPr/>
        </p:nvSpPr>
        <p:spPr>
          <a:xfrm>
            <a:off x="3280527" y="2916809"/>
            <a:ext cx="1392164" cy="1015663"/>
          </a:xfrm>
          <a:prstGeom prst="rect">
            <a:avLst/>
          </a:prstGeom>
          <a:noFill/>
        </p:spPr>
        <p:txBody>
          <a:bodyPr wrap="square" rtlCol="0">
            <a:spAutoFit/>
          </a:bodyPr>
          <a:lstStyle/>
          <a:p>
            <a:pPr algn="ctr"/>
            <a:r>
              <a:rPr lang="en-US" sz="2000" dirty="0"/>
              <a:t>Wait for Next Job</a:t>
            </a:r>
          </a:p>
          <a:p>
            <a:pPr algn="ctr"/>
            <a:r>
              <a:rPr lang="en-US" sz="2000" dirty="0"/>
              <a:t>Completion</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Any</a:t>
            </a:r>
          </a:p>
        </p:txBody>
      </p:sp>
      <p:sp>
        <p:nvSpPr>
          <p:cNvPr id="59" name="Rectangle 58">
            <a:extLst>
              <a:ext uri="{FF2B5EF4-FFF2-40B4-BE49-F238E27FC236}">
                <a16:creationId xmlns:a16="http://schemas.microsoft.com/office/drawing/2014/main" id="{E6D5C987-E566-0341-BC18-583F68D92F49}"/>
              </a:ext>
            </a:extLst>
          </p:cNvPr>
          <p:cNvSpPr/>
          <p:nvPr/>
        </p:nvSpPr>
        <p:spPr bwMode="auto">
          <a:xfrm>
            <a:off x="9217129" y="2232014"/>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cxnSp>
        <p:nvCxnSpPr>
          <p:cNvPr id="61" name="Straight Arrow Connector 60">
            <a:extLst>
              <a:ext uri="{FF2B5EF4-FFF2-40B4-BE49-F238E27FC236}">
                <a16:creationId xmlns:a16="http://schemas.microsoft.com/office/drawing/2014/main" id="{862637AE-9D1F-4545-AB8C-D37E366A486B}"/>
              </a:ext>
            </a:extLst>
          </p:cNvPr>
          <p:cNvCxnSpPr>
            <a:cxnSpLocks/>
          </p:cNvCxnSpPr>
          <p:nvPr/>
        </p:nvCxnSpPr>
        <p:spPr>
          <a:xfrm flipV="1">
            <a:off x="7410564" y="2910733"/>
            <a:ext cx="1679391" cy="12189"/>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FFB5679D-5DE8-E749-A58B-44D27B322A36}"/>
              </a:ext>
            </a:extLst>
          </p:cNvPr>
          <p:cNvSpPr txBox="1"/>
          <p:nvPr/>
        </p:nvSpPr>
        <p:spPr>
          <a:xfrm>
            <a:off x="7527586" y="1843169"/>
            <a:ext cx="1492583" cy="1015663"/>
          </a:xfrm>
          <a:prstGeom prst="rect">
            <a:avLst/>
          </a:prstGeom>
          <a:noFill/>
        </p:spPr>
        <p:txBody>
          <a:bodyPr wrap="square" rtlCol="0">
            <a:spAutoFit/>
          </a:bodyPr>
          <a:lstStyle/>
          <a:p>
            <a:pPr algn="ctr"/>
            <a:r>
              <a:rPr lang="en-US" sz="2000" dirty="0"/>
              <a:t>Schedule and launch valid jobs</a:t>
            </a:r>
          </a:p>
        </p:txBody>
      </p:sp>
      <p:sp>
        <p:nvSpPr>
          <p:cNvPr id="63" name="TextBox 62">
            <a:extLst>
              <a:ext uri="{FF2B5EF4-FFF2-40B4-BE49-F238E27FC236}">
                <a16:creationId xmlns:a16="http://schemas.microsoft.com/office/drawing/2014/main" id="{2D6C3F06-AF77-C74E-A25A-12BA0DE680CD}"/>
              </a:ext>
            </a:extLst>
          </p:cNvPr>
          <p:cNvSpPr txBox="1"/>
          <p:nvPr/>
        </p:nvSpPr>
        <p:spPr>
          <a:xfrm>
            <a:off x="4897013" y="4950799"/>
            <a:ext cx="1492583" cy="707886"/>
          </a:xfrm>
          <a:prstGeom prst="rect">
            <a:avLst/>
          </a:prstGeom>
          <a:noFill/>
        </p:spPr>
        <p:txBody>
          <a:bodyPr wrap="square" rtlCol="0">
            <a:spAutoFit/>
          </a:bodyPr>
          <a:lstStyle/>
          <a:p>
            <a:pPr algn="ctr"/>
            <a:r>
              <a:rPr lang="en-US" sz="2000" dirty="0"/>
              <a:t>Reject Invalid Jobs</a:t>
            </a:r>
          </a:p>
        </p:txBody>
      </p:sp>
      <p:sp>
        <p:nvSpPr>
          <p:cNvPr id="66" name="Rectangle 65">
            <a:extLst>
              <a:ext uri="{FF2B5EF4-FFF2-40B4-BE49-F238E27FC236}">
                <a16:creationId xmlns:a16="http://schemas.microsoft.com/office/drawing/2014/main" id="{32FB0FC8-7E59-3242-A5B6-B11C5DA62829}"/>
              </a:ext>
            </a:extLst>
          </p:cNvPr>
          <p:cNvSpPr/>
          <p:nvPr/>
        </p:nvSpPr>
        <p:spPr bwMode="auto">
          <a:xfrm>
            <a:off x="6331303" y="5321144"/>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67" name="Rectangle 66">
            <a:extLst>
              <a:ext uri="{FF2B5EF4-FFF2-40B4-BE49-F238E27FC236}">
                <a16:creationId xmlns:a16="http://schemas.microsoft.com/office/drawing/2014/main" id="{D66CB0BB-CA9A-DD48-B3BD-02B4E133BE34}"/>
              </a:ext>
            </a:extLst>
          </p:cNvPr>
          <p:cNvSpPr/>
          <p:nvPr/>
        </p:nvSpPr>
        <p:spPr bwMode="auto">
          <a:xfrm>
            <a:off x="6331304" y="4948738"/>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68" name="Rectangle 67">
            <a:extLst>
              <a:ext uri="{FF2B5EF4-FFF2-40B4-BE49-F238E27FC236}">
                <a16:creationId xmlns:a16="http://schemas.microsoft.com/office/drawing/2014/main" id="{3ECA42F7-A0EF-8C4A-89C7-BE823EE78C79}"/>
              </a:ext>
            </a:extLst>
          </p:cNvPr>
          <p:cNvSpPr/>
          <p:nvPr/>
        </p:nvSpPr>
        <p:spPr bwMode="auto">
          <a:xfrm>
            <a:off x="9217129" y="3549977"/>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spTree>
    <p:extLst>
      <p:ext uri="{BB962C8B-B14F-4D97-AF65-F5344CB8AC3E}">
        <p14:creationId xmlns:p14="http://schemas.microsoft.com/office/powerpoint/2010/main" val="34340863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Wait_any.py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cxnSp>
        <p:nvCxnSpPr>
          <p:cNvPr id="64" name="Straight Arrow Connector 63">
            <a:extLst>
              <a:ext uri="{FF2B5EF4-FFF2-40B4-BE49-F238E27FC236}">
                <a16:creationId xmlns:a16="http://schemas.microsoft.com/office/drawing/2014/main" id="{B3CD4FB0-46B9-2E4E-89AF-6DE96EA7DE9E}"/>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CB1C7AA-9E73-E545-807C-73404EE4098D}"/>
              </a:ext>
            </a:extLst>
          </p:cNvPr>
          <p:cNvSpPr txBox="1"/>
          <p:nvPr/>
        </p:nvSpPr>
        <p:spPr>
          <a:xfrm>
            <a:off x="3280527" y="2916809"/>
            <a:ext cx="1392164" cy="1015663"/>
          </a:xfrm>
          <a:prstGeom prst="rect">
            <a:avLst/>
          </a:prstGeom>
          <a:noFill/>
        </p:spPr>
        <p:txBody>
          <a:bodyPr wrap="square" rtlCol="0">
            <a:spAutoFit/>
          </a:bodyPr>
          <a:lstStyle/>
          <a:p>
            <a:pPr algn="ctr"/>
            <a:r>
              <a:rPr lang="en-US" sz="2000" dirty="0"/>
              <a:t>Wait for Next Job</a:t>
            </a:r>
          </a:p>
          <a:p>
            <a:pPr algn="ctr"/>
            <a:r>
              <a:rPr lang="en-US" sz="2000" dirty="0"/>
              <a:t>Completion</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Any</a:t>
            </a:r>
          </a:p>
        </p:txBody>
      </p:sp>
      <p:sp>
        <p:nvSpPr>
          <p:cNvPr id="59" name="Rectangle 58">
            <a:extLst>
              <a:ext uri="{FF2B5EF4-FFF2-40B4-BE49-F238E27FC236}">
                <a16:creationId xmlns:a16="http://schemas.microsoft.com/office/drawing/2014/main" id="{E6D5C987-E566-0341-BC18-583F68D92F49}"/>
              </a:ext>
            </a:extLst>
          </p:cNvPr>
          <p:cNvSpPr/>
          <p:nvPr/>
        </p:nvSpPr>
        <p:spPr bwMode="auto">
          <a:xfrm>
            <a:off x="9217129" y="2232014"/>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sp>
        <p:nvSpPr>
          <p:cNvPr id="63" name="TextBox 62">
            <a:extLst>
              <a:ext uri="{FF2B5EF4-FFF2-40B4-BE49-F238E27FC236}">
                <a16:creationId xmlns:a16="http://schemas.microsoft.com/office/drawing/2014/main" id="{2D6C3F06-AF77-C74E-A25A-12BA0DE680CD}"/>
              </a:ext>
            </a:extLst>
          </p:cNvPr>
          <p:cNvSpPr txBox="1"/>
          <p:nvPr/>
        </p:nvSpPr>
        <p:spPr>
          <a:xfrm>
            <a:off x="4897013" y="4950799"/>
            <a:ext cx="1492583" cy="707886"/>
          </a:xfrm>
          <a:prstGeom prst="rect">
            <a:avLst/>
          </a:prstGeom>
          <a:noFill/>
        </p:spPr>
        <p:txBody>
          <a:bodyPr wrap="square" rtlCol="0">
            <a:spAutoFit/>
          </a:bodyPr>
          <a:lstStyle/>
          <a:p>
            <a:pPr algn="ctr"/>
            <a:r>
              <a:rPr lang="en-US" sz="2000" dirty="0"/>
              <a:t>Reject Invalid Jobs</a:t>
            </a:r>
          </a:p>
        </p:txBody>
      </p:sp>
      <p:sp>
        <p:nvSpPr>
          <p:cNvPr id="66" name="Rectangle 65">
            <a:extLst>
              <a:ext uri="{FF2B5EF4-FFF2-40B4-BE49-F238E27FC236}">
                <a16:creationId xmlns:a16="http://schemas.microsoft.com/office/drawing/2014/main" id="{32FB0FC8-7E59-3242-A5B6-B11C5DA62829}"/>
              </a:ext>
            </a:extLst>
          </p:cNvPr>
          <p:cNvSpPr/>
          <p:nvPr/>
        </p:nvSpPr>
        <p:spPr bwMode="auto">
          <a:xfrm>
            <a:off x="6331303" y="5321144"/>
            <a:ext cx="806245" cy="332582"/>
          </a:xfrm>
          <a:prstGeom prst="rect">
            <a:avLst/>
          </a:prstGeom>
          <a:solidFill>
            <a:srgbClr val="FF0000"/>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lIns="0" rIns="0" rtlCol="0" anchor="t" anchorCtr="0">
            <a:prstTxWarp prst="textNoShape">
              <a:avLst/>
            </a:prstTxWarp>
          </a:bodyPr>
          <a:lstStyle/>
          <a:p>
            <a:pPr algn="ctr">
              <a:spcBef>
                <a:spcPct val="0"/>
              </a:spcBef>
            </a:pPr>
            <a:r>
              <a:rPr lang="en-US" sz="1400" dirty="0">
                <a:solidFill>
                  <a:schemeClr val="tx1"/>
                </a:solidFill>
              </a:rPr>
              <a:t>Invalid</a:t>
            </a:r>
          </a:p>
        </p:txBody>
      </p:sp>
      <p:sp>
        <p:nvSpPr>
          <p:cNvPr id="68" name="Rectangle 67">
            <a:extLst>
              <a:ext uri="{FF2B5EF4-FFF2-40B4-BE49-F238E27FC236}">
                <a16:creationId xmlns:a16="http://schemas.microsoft.com/office/drawing/2014/main" id="{3ECA42F7-A0EF-8C4A-89C7-BE823EE78C79}"/>
              </a:ext>
            </a:extLst>
          </p:cNvPr>
          <p:cNvSpPr/>
          <p:nvPr/>
        </p:nvSpPr>
        <p:spPr bwMode="auto">
          <a:xfrm>
            <a:off x="9217129" y="3549977"/>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cxnSp>
        <p:nvCxnSpPr>
          <p:cNvPr id="71" name="Straight Arrow Connector 70">
            <a:extLst>
              <a:ext uri="{FF2B5EF4-FFF2-40B4-BE49-F238E27FC236}">
                <a16:creationId xmlns:a16="http://schemas.microsoft.com/office/drawing/2014/main" id="{CB0366C4-E8AD-BC4E-8A86-4443CD349D79}"/>
              </a:ext>
            </a:extLst>
          </p:cNvPr>
          <p:cNvCxnSpPr>
            <a:cxnSpLocks/>
          </p:cNvCxnSpPr>
          <p:nvPr/>
        </p:nvCxnSpPr>
        <p:spPr>
          <a:xfrm>
            <a:off x="3085445"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82703A6E-9E36-A047-8357-C1573EB18039}"/>
              </a:ext>
            </a:extLst>
          </p:cNvPr>
          <p:cNvSpPr txBox="1"/>
          <p:nvPr/>
        </p:nvSpPr>
        <p:spPr>
          <a:xfrm>
            <a:off x="3251870" y="4064392"/>
            <a:ext cx="1392164" cy="1015663"/>
          </a:xfrm>
          <a:prstGeom prst="rect">
            <a:avLst/>
          </a:prstGeom>
          <a:noFill/>
        </p:spPr>
        <p:txBody>
          <a:bodyPr wrap="square" rtlCol="0">
            <a:spAutoFit/>
          </a:bodyPr>
          <a:lstStyle/>
          <a:p>
            <a:pPr algn="ctr"/>
            <a:r>
              <a:rPr lang="en-US" sz="2000" dirty="0"/>
              <a:t>Signal rejection of Job 3</a:t>
            </a:r>
            <a:endParaRPr lang="en-US" sz="2000" b="1" dirty="0"/>
          </a:p>
        </p:txBody>
      </p:sp>
    </p:spTree>
    <p:extLst>
      <p:ext uri="{BB962C8B-B14F-4D97-AF65-F5344CB8AC3E}">
        <p14:creationId xmlns:p14="http://schemas.microsoft.com/office/powerpoint/2010/main" val="17088212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Wait_any.py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cxnSp>
        <p:nvCxnSpPr>
          <p:cNvPr id="64" name="Straight Arrow Connector 63">
            <a:extLst>
              <a:ext uri="{FF2B5EF4-FFF2-40B4-BE49-F238E27FC236}">
                <a16:creationId xmlns:a16="http://schemas.microsoft.com/office/drawing/2014/main" id="{B3CD4FB0-46B9-2E4E-89AF-6DE96EA7DE9E}"/>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CB1C7AA-9E73-E545-807C-73404EE4098D}"/>
              </a:ext>
            </a:extLst>
          </p:cNvPr>
          <p:cNvSpPr txBox="1"/>
          <p:nvPr/>
        </p:nvSpPr>
        <p:spPr>
          <a:xfrm>
            <a:off x="3280527" y="2916809"/>
            <a:ext cx="1392164" cy="1015663"/>
          </a:xfrm>
          <a:prstGeom prst="rect">
            <a:avLst/>
          </a:prstGeom>
          <a:noFill/>
        </p:spPr>
        <p:txBody>
          <a:bodyPr wrap="square" rtlCol="0">
            <a:spAutoFit/>
          </a:bodyPr>
          <a:lstStyle/>
          <a:p>
            <a:pPr algn="ctr"/>
            <a:r>
              <a:rPr lang="en-US" sz="2000" dirty="0"/>
              <a:t>Wait for Next Job</a:t>
            </a:r>
          </a:p>
          <a:p>
            <a:pPr algn="ctr"/>
            <a:r>
              <a:rPr lang="en-US" sz="2000" dirty="0"/>
              <a:t>Completion</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Any</a:t>
            </a:r>
          </a:p>
        </p:txBody>
      </p:sp>
      <p:sp>
        <p:nvSpPr>
          <p:cNvPr id="59" name="Rectangle 58">
            <a:extLst>
              <a:ext uri="{FF2B5EF4-FFF2-40B4-BE49-F238E27FC236}">
                <a16:creationId xmlns:a16="http://schemas.microsoft.com/office/drawing/2014/main" id="{E6D5C987-E566-0341-BC18-583F68D92F49}"/>
              </a:ext>
            </a:extLst>
          </p:cNvPr>
          <p:cNvSpPr/>
          <p:nvPr/>
        </p:nvSpPr>
        <p:spPr bwMode="auto">
          <a:xfrm>
            <a:off x="9217129" y="2232014"/>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sp>
        <p:nvSpPr>
          <p:cNvPr id="63" name="TextBox 62">
            <a:extLst>
              <a:ext uri="{FF2B5EF4-FFF2-40B4-BE49-F238E27FC236}">
                <a16:creationId xmlns:a16="http://schemas.microsoft.com/office/drawing/2014/main" id="{2D6C3F06-AF77-C74E-A25A-12BA0DE680CD}"/>
              </a:ext>
            </a:extLst>
          </p:cNvPr>
          <p:cNvSpPr txBox="1"/>
          <p:nvPr/>
        </p:nvSpPr>
        <p:spPr>
          <a:xfrm>
            <a:off x="4897013" y="4950799"/>
            <a:ext cx="1492583" cy="707886"/>
          </a:xfrm>
          <a:prstGeom prst="rect">
            <a:avLst/>
          </a:prstGeom>
          <a:noFill/>
        </p:spPr>
        <p:txBody>
          <a:bodyPr wrap="square" rtlCol="0">
            <a:spAutoFit/>
          </a:bodyPr>
          <a:lstStyle/>
          <a:p>
            <a:pPr algn="ctr"/>
            <a:r>
              <a:rPr lang="en-US" sz="2000" dirty="0"/>
              <a:t>Reject Invalid Jobs</a:t>
            </a:r>
          </a:p>
        </p:txBody>
      </p:sp>
      <p:sp>
        <p:nvSpPr>
          <p:cNvPr id="68" name="Rectangle 67">
            <a:extLst>
              <a:ext uri="{FF2B5EF4-FFF2-40B4-BE49-F238E27FC236}">
                <a16:creationId xmlns:a16="http://schemas.microsoft.com/office/drawing/2014/main" id="{3ECA42F7-A0EF-8C4A-89C7-BE823EE78C79}"/>
              </a:ext>
            </a:extLst>
          </p:cNvPr>
          <p:cNvSpPr/>
          <p:nvPr/>
        </p:nvSpPr>
        <p:spPr bwMode="auto">
          <a:xfrm>
            <a:off x="9217129" y="3549977"/>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cxnSp>
        <p:nvCxnSpPr>
          <p:cNvPr id="71" name="Straight Arrow Connector 70">
            <a:extLst>
              <a:ext uri="{FF2B5EF4-FFF2-40B4-BE49-F238E27FC236}">
                <a16:creationId xmlns:a16="http://schemas.microsoft.com/office/drawing/2014/main" id="{CB0366C4-E8AD-BC4E-8A86-4443CD349D79}"/>
              </a:ext>
            </a:extLst>
          </p:cNvPr>
          <p:cNvCxnSpPr>
            <a:cxnSpLocks/>
          </p:cNvCxnSpPr>
          <p:nvPr/>
        </p:nvCxnSpPr>
        <p:spPr>
          <a:xfrm>
            <a:off x="3085445"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82703A6E-9E36-A047-8357-C1573EB18039}"/>
              </a:ext>
            </a:extLst>
          </p:cNvPr>
          <p:cNvSpPr txBox="1"/>
          <p:nvPr/>
        </p:nvSpPr>
        <p:spPr>
          <a:xfrm>
            <a:off x="3251870" y="4064392"/>
            <a:ext cx="1392164" cy="1015663"/>
          </a:xfrm>
          <a:prstGeom prst="rect">
            <a:avLst/>
          </a:prstGeom>
          <a:noFill/>
        </p:spPr>
        <p:txBody>
          <a:bodyPr wrap="square" rtlCol="0">
            <a:spAutoFit/>
          </a:bodyPr>
          <a:lstStyle/>
          <a:p>
            <a:pPr algn="ctr"/>
            <a:r>
              <a:rPr lang="en-US" sz="2000" dirty="0"/>
              <a:t>Signal rejection of Job 4</a:t>
            </a:r>
            <a:endParaRPr lang="en-US" sz="2000" b="1" dirty="0"/>
          </a:p>
        </p:txBody>
      </p:sp>
    </p:spTree>
    <p:extLst>
      <p:ext uri="{BB962C8B-B14F-4D97-AF65-F5344CB8AC3E}">
        <p14:creationId xmlns:p14="http://schemas.microsoft.com/office/powerpoint/2010/main" val="27066281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Wait_any.py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cxnSp>
        <p:nvCxnSpPr>
          <p:cNvPr id="64" name="Straight Arrow Connector 63">
            <a:extLst>
              <a:ext uri="{FF2B5EF4-FFF2-40B4-BE49-F238E27FC236}">
                <a16:creationId xmlns:a16="http://schemas.microsoft.com/office/drawing/2014/main" id="{B3CD4FB0-46B9-2E4E-89AF-6DE96EA7DE9E}"/>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CB1C7AA-9E73-E545-807C-73404EE4098D}"/>
              </a:ext>
            </a:extLst>
          </p:cNvPr>
          <p:cNvSpPr txBox="1"/>
          <p:nvPr/>
        </p:nvSpPr>
        <p:spPr>
          <a:xfrm>
            <a:off x="3280527" y="2916809"/>
            <a:ext cx="1392164" cy="1015663"/>
          </a:xfrm>
          <a:prstGeom prst="rect">
            <a:avLst/>
          </a:prstGeom>
          <a:noFill/>
        </p:spPr>
        <p:txBody>
          <a:bodyPr wrap="square" rtlCol="0">
            <a:spAutoFit/>
          </a:bodyPr>
          <a:lstStyle/>
          <a:p>
            <a:pPr algn="ctr"/>
            <a:r>
              <a:rPr lang="en-US" sz="2000" dirty="0"/>
              <a:t>Wait for Next Job</a:t>
            </a:r>
          </a:p>
          <a:p>
            <a:pPr algn="ctr"/>
            <a:r>
              <a:rPr lang="en-US" sz="2000" dirty="0"/>
              <a:t>Completion</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Any</a:t>
            </a:r>
          </a:p>
        </p:txBody>
      </p:sp>
      <p:sp>
        <p:nvSpPr>
          <p:cNvPr id="68" name="Rectangle 67">
            <a:extLst>
              <a:ext uri="{FF2B5EF4-FFF2-40B4-BE49-F238E27FC236}">
                <a16:creationId xmlns:a16="http://schemas.microsoft.com/office/drawing/2014/main" id="{3ECA42F7-A0EF-8C4A-89C7-BE823EE78C79}"/>
              </a:ext>
            </a:extLst>
          </p:cNvPr>
          <p:cNvSpPr/>
          <p:nvPr/>
        </p:nvSpPr>
        <p:spPr bwMode="auto">
          <a:xfrm>
            <a:off x="9217129" y="3549977"/>
            <a:ext cx="2590509" cy="1317963"/>
          </a:xfrm>
          <a:prstGeom prst="rect">
            <a:avLst/>
          </a:prstGeom>
          <a:solidFill>
            <a:srgbClr val="00B05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2400" dirty="0">
                <a:solidFill>
                  <a:schemeClr val="bg1"/>
                </a:solidFill>
              </a:rPr>
              <a:t>Valid</a:t>
            </a:r>
          </a:p>
        </p:txBody>
      </p:sp>
      <p:cxnSp>
        <p:nvCxnSpPr>
          <p:cNvPr id="71" name="Straight Arrow Connector 70">
            <a:extLst>
              <a:ext uri="{FF2B5EF4-FFF2-40B4-BE49-F238E27FC236}">
                <a16:creationId xmlns:a16="http://schemas.microsoft.com/office/drawing/2014/main" id="{CB0366C4-E8AD-BC4E-8A86-4443CD349D79}"/>
              </a:ext>
            </a:extLst>
          </p:cNvPr>
          <p:cNvCxnSpPr>
            <a:cxnSpLocks/>
          </p:cNvCxnSpPr>
          <p:nvPr/>
        </p:nvCxnSpPr>
        <p:spPr>
          <a:xfrm>
            <a:off x="3085445"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82703A6E-9E36-A047-8357-C1573EB18039}"/>
              </a:ext>
            </a:extLst>
          </p:cNvPr>
          <p:cNvSpPr txBox="1"/>
          <p:nvPr/>
        </p:nvSpPr>
        <p:spPr>
          <a:xfrm>
            <a:off x="3251870" y="4064392"/>
            <a:ext cx="1392164" cy="1015663"/>
          </a:xfrm>
          <a:prstGeom prst="rect">
            <a:avLst/>
          </a:prstGeom>
          <a:noFill/>
        </p:spPr>
        <p:txBody>
          <a:bodyPr wrap="square" rtlCol="0">
            <a:spAutoFit/>
          </a:bodyPr>
          <a:lstStyle/>
          <a:p>
            <a:pPr algn="ctr"/>
            <a:r>
              <a:rPr lang="en-US" sz="2000" dirty="0"/>
              <a:t>Signal completion of Job 1</a:t>
            </a:r>
            <a:endParaRPr lang="en-US" sz="2000" b="1" dirty="0"/>
          </a:p>
        </p:txBody>
      </p:sp>
      <p:cxnSp>
        <p:nvCxnSpPr>
          <p:cNvPr id="61" name="Straight Arrow Connector 60">
            <a:extLst>
              <a:ext uri="{FF2B5EF4-FFF2-40B4-BE49-F238E27FC236}">
                <a16:creationId xmlns:a16="http://schemas.microsoft.com/office/drawing/2014/main" id="{ADF1713F-1B4E-CF4A-A5F6-0216889E640F}"/>
              </a:ext>
            </a:extLst>
          </p:cNvPr>
          <p:cNvCxnSpPr>
            <a:cxnSpLocks/>
          </p:cNvCxnSpPr>
          <p:nvPr/>
        </p:nvCxnSpPr>
        <p:spPr>
          <a:xfrm>
            <a:off x="7410564"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FC6EA21C-A23D-214E-A016-7A333EA4EB66}"/>
              </a:ext>
            </a:extLst>
          </p:cNvPr>
          <p:cNvSpPr txBox="1"/>
          <p:nvPr/>
        </p:nvSpPr>
        <p:spPr>
          <a:xfrm>
            <a:off x="7470011" y="4378827"/>
            <a:ext cx="1492583" cy="707886"/>
          </a:xfrm>
          <a:prstGeom prst="rect">
            <a:avLst/>
          </a:prstGeom>
          <a:noFill/>
        </p:spPr>
        <p:txBody>
          <a:bodyPr wrap="square" rtlCol="0">
            <a:spAutoFit/>
          </a:bodyPr>
          <a:lstStyle/>
          <a:p>
            <a:pPr algn="ctr"/>
            <a:r>
              <a:rPr lang="en-US" sz="2000" dirty="0"/>
              <a:t>Job 1 completes</a:t>
            </a:r>
          </a:p>
        </p:txBody>
      </p:sp>
    </p:spTree>
    <p:extLst>
      <p:ext uri="{BB962C8B-B14F-4D97-AF65-F5344CB8AC3E}">
        <p14:creationId xmlns:p14="http://schemas.microsoft.com/office/powerpoint/2010/main" val="19809505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6F26F0-B392-D844-971C-12EECA7CBC23}"/>
              </a:ext>
            </a:extLst>
          </p:cNvPr>
          <p:cNvGrpSpPr/>
          <p:nvPr/>
        </p:nvGrpSpPr>
        <p:grpSpPr>
          <a:xfrm>
            <a:off x="9077558" y="2112522"/>
            <a:ext cx="2851222" cy="2836216"/>
            <a:chOff x="528188" y="1469097"/>
            <a:chExt cx="1811600" cy="1747197"/>
          </a:xfrm>
        </p:grpSpPr>
        <p:sp>
          <p:nvSpPr>
            <p:cNvPr id="4" name="Rectangle 3">
              <a:extLst>
                <a:ext uri="{FF2B5EF4-FFF2-40B4-BE49-F238E27FC236}">
                  <a16:creationId xmlns:a16="http://schemas.microsoft.com/office/drawing/2014/main" id="{60D23F9F-0AC9-CD4D-A1AC-438FB5ACB68F}"/>
                </a:ext>
              </a:extLst>
            </p:cNvPr>
            <p:cNvSpPr/>
            <p:nvPr/>
          </p:nvSpPr>
          <p:spPr bwMode="auto">
            <a:xfrm>
              <a:off x="528188" y="1469097"/>
              <a:ext cx="1811600" cy="1747197"/>
            </a:xfrm>
            <a:prstGeom prst="rect">
              <a:avLst/>
            </a:prstGeom>
            <a:solidFill>
              <a:schemeClr val="accent1"/>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6" name="Group 5">
              <a:extLst>
                <a:ext uri="{FF2B5EF4-FFF2-40B4-BE49-F238E27FC236}">
                  <a16:creationId xmlns:a16="http://schemas.microsoft.com/office/drawing/2014/main" id="{DAD2CE94-2BF9-FD42-AF13-8C0FA7EB14B4}"/>
                </a:ext>
              </a:extLst>
            </p:cNvPr>
            <p:cNvGrpSpPr/>
            <p:nvPr/>
          </p:nvGrpSpPr>
          <p:grpSpPr>
            <a:xfrm>
              <a:off x="616868" y="1542708"/>
              <a:ext cx="770103" cy="1598712"/>
              <a:chOff x="717550" y="1713972"/>
              <a:chExt cx="523876" cy="1026052"/>
            </a:xfrm>
          </p:grpSpPr>
          <p:sp>
            <p:nvSpPr>
              <p:cNvPr id="32" name="Rectangle 31">
                <a:extLst>
                  <a:ext uri="{FF2B5EF4-FFF2-40B4-BE49-F238E27FC236}">
                    <a16:creationId xmlns:a16="http://schemas.microsoft.com/office/drawing/2014/main" id="{55901C61-9994-EB4C-A363-AB918845A89B}"/>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Rectangle 32">
                <a:extLst>
                  <a:ext uri="{FF2B5EF4-FFF2-40B4-BE49-F238E27FC236}">
                    <a16:creationId xmlns:a16="http://schemas.microsoft.com/office/drawing/2014/main" id="{0CF6B75B-DFA4-994F-B15C-368A48763807}"/>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Rectangle 33">
                <a:extLst>
                  <a:ext uri="{FF2B5EF4-FFF2-40B4-BE49-F238E27FC236}">
                    <a16:creationId xmlns:a16="http://schemas.microsoft.com/office/drawing/2014/main" id="{97210330-664D-1840-888F-35C6E2B4611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Rectangle 34">
                <a:extLst>
                  <a:ext uri="{FF2B5EF4-FFF2-40B4-BE49-F238E27FC236}">
                    <a16:creationId xmlns:a16="http://schemas.microsoft.com/office/drawing/2014/main" id="{2B05B2AF-3E6D-2940-9076-645C81AD1730}"/>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C4567671-53C4-5846-B054-606559B675CB}"/>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7" name="Rectangle 36">
                <a:extLst>
                  <a:ext uri="{FF2B5EF4-FFF2-40B4-BE49-F238E27FC236}">
                    <a16:creationId xmlns:a16="http://schemas.microsoft.com/office/drawing/2014/main" id="{69EACE58-C9DB-8543-A372-6D18B9E1D6F2}"/>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Rectangle 37">
                <a:extLst>
                  <a:ext uri="{FF2B5EF4-FFF2-40B4-BE49-F238E27FC236}">
                    <a16:creationId xmlns:a16="http://schemas.microsoft.com/office/drawing/2014/main" id="{7FCFE4CE-88EB-674F-A2CD-E71172E9E2B6}"/>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Rectangle 38">
                <a:extLst>
                  <a:ext uri="{FF2B5EF4-FFF2-40B4-BE49-F238E27FC236}">
                    <a16:creationId xmlns:a16="http://schemas.microsoft.com/office/drawing/2014/main" id="{8765FD69-8256-E642-8966-EF6B835C7C7D}"/>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Rectangle 39">
                <a:extLst>
                  <a:ext uri="{FF2B5EF4-FFF2-40B4-BE49-F238E27FC236}">
                    <a16:creationId xmlns:a16="http://schemas.microsoft.com/office/drawing/2014/main" id="{7A472286-2731-6C44-A6B7-7322C077DE75}"/>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1" name="Rectangle 40">
                <a:extLst>
                  <a:ext uri="{FF2B5EF4-FFF2-40B4-BE49-F238E27FC236}">
                    <a16:creationId xmlns:a16="http://schemas.microsoft.com/office/drawing/2014/main" id="{9A0CB4BC-2D7B-DC48-9FB2-752E6F383C40}"/>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2" name="Rectangle 41">
                <a:extLst>
                  <a:ext uri="{FF2B5EF4-FFF2-40B4-BE49-F238E27FC236}">
                    <a16:creationId xmlns:a16="http://schemas.microsoft.com/office/drawing/2014/main" id="{67693E47-6E32-684E-82D7-BE205AD32A7B}"/>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3" name="Rectangle 42">
                <a:extLst>
                  <a:ext uri="{FF2B5EF4-FFF2-40B4-BE49-F238E27FC236}">
                    <a16:creationId xmlns:a16="http://schemas.microsoft.com/office/drawing/2014/main" id="{6E17393C-78DC-2C46-8A64-2E4D59682DB8}"/>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Rectangle 43">
                <a:extLst>
                  <a:ext uri="{FF2B5EF4-FFF2-40B4-BE49-F238E27FC236}">
                    <a16:creationId xmlns:a16="http://schemas.microsoft.com/office/drawing/2014/main" id="{A7DB4DB9-2F1C-8745-98FA-28E74685A2A7}"/>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Rectangle 44">
                <a:extLst>
                  <a:ext uri="{FF2B5EF4-FFF2-40B4-BE49-F238E27FC236}">
                    <a16:creationId xmlns:a16="http://schemas.microsoft.com/office/drawing/2014/main" id="{3F4B9E3D-B430-534A-8F7D-96FACF7BD1E7}"/>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Rectangle 45">
                <a:extLst>
                  <a:ext uri="{FF2B5EF4-FFF2-40B4-BE49-F238E27FC236}">
                    <a16:creationId xmlns:a16="http://schemas.microsoft.com/office/drawing/2014/main" id="{A6ED066C-22FF-8E49-A0AA-4FC8354BAE68}"/>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Rectangle 46">
                <a:extLst>
                  <a:ext uri="{FF2B5EF4-FFF2-40B4-BE49-F238E27FC236}">
                    <a16:creationId xmlns:a16="http://schemas.microsoft.com/office/drawing/2014/main" id="{606F4B46-00E7-7B43-9618-0B4B4391E421}"/>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8" name="Rectangle 47">
                <a:extLst>
                  <a:ext uri="{FF2B5EF4-FFF2-40B4-BE49-F238E27FC236}">
                    <a16:creationId xmlns:a16="http://schemas.microsoft.com/office/drawing/2014/main" id="{0661E962-9A3A-CB4C-8E0F-205363E163F4}"/>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9" name="Rectangle 48">
                <a:extLst>
                  <a:ext uri="{FF2B5EF4-FFF2-40B4-BE49-F238E27FC236}">
                    <a16:creationId xmlns:a16="http://schemas.microsoft.com/office/drawing/2014/main" id="{20AF9FDE-401F-884C-AEBE-20F08D2D5564}"/>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0" name="Rectangle 49">
                <a:extLst>
                  <a:ext uri="{FF2B5EF4-FFF2-40B4-BE49-F238E27FC236}">
                    <a16:creationId xmlns:a16="http://schemas.microsoft.com/office/drawing/2014/main" id="{A8E19B03-7C8F-8646-9705-AB382682A641}"/>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Rectangle 50">
                <a:extLst>
                  <a:ext uri="{FF2B5EF4-FFF2-40B4-BE49-F238E27FC236}">
                    <a16:creationId xmlns:a16="http://schemas.microsoft.com/office/drawing/2014/main" id="{DB9AF63D-D69D-2B4F-964A-2D153AB3DE8C}"/>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Rectangle 51">
                <a:extLst>
                  <a:ext uri="{FF2B5EF4-FFF2-40B4-BE49-F238E27FC236}">
                    <a16:creationId xmlns:a16="http://schemas.microsoft.com/office/drawing/2014/main" id="{65187017-2984-944E-B97B-E35E35619947}"/>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7" name="Group 6">
              <a:extLst>
                <a:ext uri="{FF2B5EF4-FFF2-40B4-BE49-F238E27FC236}">
                  <a16:creationId xmlns:a16="http://schemas.microsoft.com/office/drawing/2014/main" id="{2D381DED-9E78-9249-A974-18F6881337BA}"/>
                </a:ext>
              </a:extLst>
            </p:cNvPr>
            <p:cNvGrpSpPr/>
            <p:nvPr/>
          </p:nvGrpSpPr>
          <p:grpSpPr>
            <a:xfrm>
              <a:off x="1492714" y="1542708"/>
              <a:ext cx="770103" cy="1598712"/>
              <a:chOff x="717550" y="1713972"/>
              <a:chExt cx="523876" cy="1026052"/>
            </a:xfrm>
          </p:grpSpPr>
          <p:sp>
            <p:nvSpPr>
              <p:cNvPr id="11" name="Rectangle 10">
                <a:extLst>
                  <a:ext uri="{FF2B5EF4-FFF2-40B4-BE49-F238E27FC236}">
                    <a16:creationId xmlns:a16="http://schemas.microsoft.com/office/drawing/2014/main" id="{679900F5-7DC8-394A-8044-65CD79FE0D12}"/>
                  </a:ext>
                </a:extLst>
              </p:cNvPr>
              <p:cNvSpPr/>
              <p:nvPr/>
            </p:nvSpPr>
            <p:spPr bwMode="auto">
              <a:xfrm>
                <a:off x="717550" y="1713972"/>
                <a:ext cx="523876" cy="1026052"/>
              </a:xfrm>
              <a:prstGeom prst="rect">
                <a:avLst/>
              </a:prstGeom>
              <a:solidFill>
                <a:schemeClr val="accent1">
                  <a:lumMod val="40000"/>
                  <a:lumOff val="6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Rectangle 11">
                <a:extLst>
                  <a:ext uri="{FF2B5EF4-FFF2-40B4-BE49-F238E27FC236}">
                    <a16:creationId xmlns:a16="http://schemas.microsoft.com/office/drawing/2014/main" id="{E8CE0312-6634-4D4F-AE21-BDFE6DB6F728}"/>
                  </a:ext>
                </a:extLst>
              </p:cNvPr>
              <p:cNvSpPr/>
              <p:nvPr/>
            </p:nvSpPr>
            <p:spPr bwMode="auto">
              <a:xfrm>
                <a:off x="776111"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Rectangle 12">
                <a:extLst>
                  <a:ext uri="{FF2B5EF4-FFF2-40B4-BE49-F238E27FC236}">
                    <a16:creationId xmlns:a16="http://schemas.microsoft.com/office/drawing/2014/main" id="{14A64BD3-6AC5-7C42-A75C-B5236617D00F}"/>
                  </a:ext>
                </a:extLst>
              </p:cNvPr>
              <p:cNvSpPr/>
              <p:nvPr/>
            </p:nvSpPr>
            <p:spPr bwMode="auto">
              <a:xfrm>
                <a:off x="994669" y="177658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Rectangle 13">
                <a:extLst>
                  <a:ext uri="{FF2B5EF4-FFF2-40B4-BE49-F238E27FC236}">
                    <a16:creationId xmlns:a16="http://schemas.microsoft.com/office/drawing/2014/main" id="{ED252891-0425-C84C-8D30-BD9A3AA5F78D}"/>
                  </a:ext>
                </a:extLst>
              </p:cNvPr>
              <p:cNvSpPr/>
              <p:nvPr/>
            </p:nvSpPr>
            <p:spPr bwMode="auto">
              <a:xfrm>
                <a:off x="776111"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Rectangle 14">
                <a:extLst>
                  <a:ext uri="{FF2B5EF4-FFF2-40B4-BE49-F238E27FC236}">
                    <a16:creationId xmlns:a16="http://schemas.microsoft.com/office/drawing/2014/main" id="{FC82F2E1-A7BA-E241-910D-477FDB8B43B9}"/>
                  </a:ext>
                </a:extLst>
              </p:cNvPr>
              <p:cNvSpPr/>
              <p:nvPr/>
            </p:nvSpPr>
            <p:spPr bwMode="auto">
              <a:xfrm>
                <a:off x="994669" y="1868123"/>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Rectangle 15">
                <a:extLst>
                  <a:ext uri="{FF2B5EF4-FFF2-40B4-BE49-F238E27FC236}">
                    <a16:creationId xmlns:a16="http://schemas.microsoft.com/office/drawing/2014/main" id="{38F65F8A-F44E-EF43-88D1-6D01678AD4F9}"/>
                  </a:ext>
                </a:extLst>
              </p:cNvPr>
              <p:cNvSpPr/>
              <p:nvPr/>
            </p:nvSpPr>
            <p:spPr bwMode="auto">
              <a:xfrm>
                <a:off x="776111"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Rectangle 16">
                <a:extLst>
                  <a:ext uri="{FF2B5EF4-FFF2-40B4-BE49-F238E27FC236}">
                    <a16:creationId xmlns:a16="http://schemas.microsoft.com/office/drawing/2014/main" id="{8D6DB7A2-1897-EF4B-B04D-C7FCF9BDA5BE}"/>
                  </a:ext>
                </a:extLst>
              </p:cNvPr>
              <p:cNvSpPr/>
              <p:nvPr/>
            </p:nvSpPr>
            <p:spPr bwMode="auto">
              <a:xfrm>
                <a:off x="994669" y="19626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5522A4A9-EABD-5646-87EA-4D8C87FE9E28}"/>
                  </a:ext>
                </a:extLst>
              </p:cNvPr>
              <p:cNvSpPr/>
              <p:nvPr/>
            </p:nvSpPr>
            <p:spPr bwMode="auto">
              <a:xfrm>
                <a:off x="776111"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a:extLst>
                  <a:ext uri="{FF2B5EF4-FFF2-40B4-BE49-F238E27FC236}">
                    <a16:creationId xmlns:a16="http://schemas.microsoft.com/office/drawing/2014/main" id="{42273E0D-CAC0-BA4B-B6E2-299DF01B8A86}"/>
                  </a:ext>
                </a:extLst>
              </p:cNvPr>
              <p:cNvSpPr/>
              <p:nvPr/>
            </p:nvSpPr>
            <p:spPr bwMode="auto">
              <a:xfrm>
                <a:off x="994669" y="20572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Rectangle 19">
                <a:extLst>
                  <a:ext uri="{FF2B5EF4-FFF2-40B4-BE49-F238E27FC236}">
                    <a16:creationId xmlns:a16="http://schemas.microsoft.com/office/drawing/2014/main" id="{8D9015E3-33AA-FC4B-BA62-937DFE96ACAC}"/>
                  </a:ext>
                </a:extLst>
              </p:cNvPr>
              <p:cNvSpPr/>
              <p:nvPr/>
            </p:nvSpPr>
            <p:spPr bwMode="auto">
              <a:xfrm>
                <a:off x="776111"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Rectangle 20">
                <a:extLst>
                  <a:ext uri="{FF2B5EF4-FFF2-40B4-BE49-F238E27FC236}">
                    <a16:creationId xmlns:a16="http://schemas.microsoft.com/office/drawing/2014/main" id="{B3946419-01E8-E949-B735-6650C42D3142}"/>
                  </a:ext>
                </a:extLst>
              </p:cNvPr>
              <p:cNvSpPr/>
              <p:nvPr/>
            </p:nvSpPr>
            <p:spPr bwMode="auto">
              <a:xfrm>
                <a:off x="994669" y="215181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 name="Rectangle 21">
                <a:extLst>
                  <a:ext uri="{FF2B5EF4-FFF2-40B4-BE49-F238E27FC236}">
                    <a16:creationId xmlns:a16="http://schemas.microsoft.com/office/drawing/2014/main" id="{0E560C51-8C03-C44B-B4BC-B79BF3597073}"/>
                  </a:ext>
                </a:extLst>
              </p:cNvPr>
              <p:cNvSpPr/>
              <p:nvPr/>
            </p:nvSpPr>
            <p:spPr bwMode="auto">
              <a:xfrm>
                <a:off x="776111"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 name="Rectangle 22">
                <a:extLst>
                  <a:ext uri="{FF2B5EF4-FFF2-40B4-BE49-F238E27FC236}">
                    <a16:creationId xmlns:a16="http://schemas.microsoft.com/office/drawing/2014/main" id="{32C6D6C6-4970-2A4F-AB62-04C1860DA545}"/>
                  </a:ext>
                </a:extLst>
              </p:cNvPr>
              <p:cNvSpPr/>
              <p:nvPr/>
            </p:nvSpPr>
            <p:spPr bwMode="auto">
              <a:xfrm>
                <a:off x="994669" y="2243355"/>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Rectangle 23">
                <a:extLst>
                  <a:ext uri="{FF2B5EF4-FFF2-40B4-BE49-F238E27FC236}">
                    <a16:creationId xmlns:a16="http://schemas.microsoft.com/office/drawing/2014/main" id="{2646F8C1-4CE4-8A41-967E-7C8631F369B2}"/>
                  </a:ext>
                </a:extLst>
              </p:cNvPr>
              <p:cNvSpPr/>
              <p:nvPr/>
            </p:nvSpPr>
            <p:spPr bwMode="auto">
              <a:xfrm>
                <a:off x="776111"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 name="Rectangle 24">
                <a:extLst>
                  <a:ext uri="{FF2B5EF4-FFF2-40B4-BE49-F238E27FC236}">
                    <a16:creationId xmlns:a16="http://schemas.microsoft.com/office/drawing/2014/main" id="{BB5146BA-41A6-1E4C-9673-D4B49FCA5EC5}"/>
                  </a:ext>
                </a:extLst>
              </p:cNvPr>
              <p:cNvSpPr/>
              <p:nvPr/>
            </p:nvSpPr>
            <p:spPr bwMode="auto">
              <a:xfrm>
                <a:off x="994669" y="2337919"/>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Rectangle 25">
                <a:extLst>
                  <a:ext uri="{FF2B5EF4-FFF2-40B4-BE49-F238E27FC236}">
                    <a16:creationId xmlns:a16="http://schemas.microsoft.com/office/drawing/2014/main" id="{FB79874D-6D5C-9A4F-B0DF-8618FB2E0F8A}"/>
                  </a:ext>
                </a:extLst>
              </p:cNvPr>
              <p:cNvSpPr/>
              <p:nvPr/>
            </p:nvSpPr>
            <p:spPr bwMode="auto">
              <a:xfrm>
                <a:off x="776111"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7" name="Rectangle 26">
                <a:extLst>
                  <a:ext uri="{FF2B5EF4-FFF2-40B4-BE49-F238E27FC236}">
                    <a16:creationId xmlns:a16="http://schemas.microsoft.com/office/drawing/2014/main" id="{6C872676-4331-0641-96CE-AEC1721090D6}"/>
                  </a:ext>
                </a:extLst>
              </p:cNvPr>
              <p:cNvSpPr/>
              <p:nvPr/>
            </p:nvSpPr>
            <p:spPr bwMode="auto">
              <a:xfrm>
                <a:off x="994669" y="2434487"/>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8" name="Rectangle 27">
                <a:extLst>
                  <a:ext uri="{FF2B5EF4-FFF2-40B4-BE49-F238E27FC236}">
                    <a16:creationId xmlns:a16="http://schemas.microsoft.com/office/drawing/2014/main" id="{CCCDD8B0-27CB-0747-AEBF-F250B9EF1250}"/>
                  </a:ext>
                </a:extLst>
              </p:cNvPr>
              <p:cNvSpPr/>
              <p:nvPr/>
            </p:nvSpPr>
            <p:spPr bwMode="auto">
              <a:xfrm>
                <a:off x="776111"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7DA2D395-4529-8A42-81B5-D9F84701E94B}"/>
                  </a:ext>
                </a:extLst>
              </p:cNvPr>
              <p:cNvSpPr/>
              <p:nvPr/>
            </p:nvSpPr>
            <p:spPr bwMode="auto">
              <a:xfrm>
                <a:off x="994669" y="252905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 name="Rectangle 29">
                <a:extLst>
                  <a:ext uri="{FF2B5EF4-FFF2-40B4-BE49-F238E27FC236}">
                    <a16:creationId xmlns:a16="http://schemas.microsoft.com/office/drawing/2014/main" id="{A28B7A17-35CE-1646-89E2-647CE9390A98}"/>
                  </a:ext>
                </a:extLst>
              </p:cNvPr>
              <p:cNvSpPr/>
              <p:nvPr/>
            </p:nvSpPr>
            <p:spPr bwMode="auto">
              <a:xfrm>
                <a:off x="776111"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Rectangle 30">
                <a:extLst>
                  <a:ext uri="{FF2B5EF4-FFF2-40B4-BE49-F238E27FC236}">
                    <a16:creationId xmlns:a16="http://schemas.microsoft.com/office/drawing/2014/main" id="{721E6012-9944-5B47-A568-18CA5402C7C6}"/>
                  </a:ext>
                </a:extLst>
              </p:cNvPr>
              <p:cNvSpPr/>
              <p:nvPr/>
            </p:nvSpPr>
            <p:spPr bwMode="auto">
              <a:xfrm>
                <a:off x="994669" y="2620591"/>
                <a:ext cx="195033" cy="67405"/>
              </a:xfrm>
              <a:prstGeom prst="rect">
                <a:avLst/>
              </a:prstGeom>
              <a:solidFill>
                <a:schemeClr val="accent1">
                  <a:lumMod val="20000"/>
                  <a:lumOff val="80000"/>
                </a:schemeClr>
              </a:soli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58" name="Rectangle 57">
            <a:extLst>
              <a:ext uri="{FF2B5EF4-FFF2-40B4-BE49-F238E27FC236}">
                <a16:creationId xmlns:a16="http://schemas.microsoft.com/office/drawing/2014/main" id="{A1532079-8ABC-524F-8E4D-1140F2D95525}"/>
              </a:ext>
            </a:extLst>
          </p:cNvPr>
          <p:cNvSpPr/>
          <p:nvPr/>
        </p:nvSpPr>
        <p:spPr bwMode="auto">
          <a:xfrm>
            <a:off x="494936" y="2390375"/>
            <a:ext cx="2590509" cy="2319204"/>
          </a:xfrm>
          <a:prstGeom prst="rect">
            <a:avLst/>
          </a:prstGeom>
          <a:solidFill>
            <a:schemeClr val="accent3">
              <a:alpha val="75000"/>
            </a:schemeClr>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tIns="274320" rtlCol="0" anchor="t" anchorCtr="0">
            <a:prstTxWarp prst="textNoShape">
              <a:avLst/>
            </a:prstTxWarp>
          </a:bodyPr>
          <a:lstStyle/>
          <a:p>
            <a:pPr algn="ctr">
              <a:spcBef>
                <a:spcPct val="0"/>
              </a:spcBef>
            </a:pPr>
            <a:r>
              <a:rPr lang="en-US" sz="2400" dirty="0" err="1">
                <a:solidFill>
                  <a:schemeClr val="tx1"/>
                </a:solidFill>
              </a:rPr>
              <a:t>Wait_any.py</a:t>
            </a:r>
            <a:endParaRPr lang="en-US" sz="2400" dirty="0">
              <a:solidFill>
                <a:schemeClr val="tx1"/>
              </a:solidFill>
            </a:endParaRPr>
          </a:p>
        </p:txBody>
      </p:sp>
      <p:sp>
        <p:nvSpPr>
          <p:cNvPr id="60" name="Rectangle 59">
            <a:extLst>
              <a:ext uri="{FF2B5EF4-FFF2-40B4-BE49-F238E27FC236}">
                <a16:creationId xmlns:a16="http://schemas.microsoft.com/office/drawing/2014/main" id="{0BB78C9C-1683-0746-8A03-C68663AA0B3E}"/>
              </a:ext>
            </a:extLst>
          </p:cNvPr>
          <p:cNvSpPr/>
          <p:nvPr/>
        </p:nvSpPr>
        <p:spPr bwMode="auto">
          <a:xfrm>
            <a:off x="4793833" y="2376058"/>
            <a:ext cx="2604334" cy="2451137"/>
          </a:xfrm>
          <a:prstGeom prst="rect">
            <a:avLst/>
          </a:prstGeom>
          <a:solidFill>
            <a:srgbClr val="FFC000"/>
          </a:solid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lIns="548640" tIns="91440" rtlCol="0" anchor="ctr" anchorCtr="0">
            <a:prstTxWarp prst="textNoShape">
              <a:avLst/>
            </a:prstTxWarp>
          </a:bodyPr>
          <a:lstStyle/>
          <a:p>
            <a:pPr>
              <a:spcBef>
                <a:spcPct val="0"/>
              </a:spcBef>
            </a:pPr>
            <a:r>
              <a:rPr lang="en-US" sz="2400" dirty="0">
                <a:solidFill>
                  <a:srgbClr val="000000"/>
                </a:solidFill>
              </a:rPr>
              <a:t>Flux</a:t>
            </a:r>
          </a:p>
        </p:txBody>
      </p:sp>
      <p:cxnSp>
        <p:nvCxnSpPr>
          <p:cNvPr id="64" name="Straight Arrow Connector 63">
            <a:extLst>
              <a:ext uri="{FF2B5EF4-FFF2-40B4-BE49-F238E27FC236}">
                <a16:creationId xmlns:a16="http://schemas.microsoft.com/office/drawing/2014/main" id="{B3CD4FB0-46B9-2E4E-89AF-6DE96EA7DE9E}"/>
              </a:ext>
            </a:extLst>
          </p:cNvPr>
          <p:cNvCxnSpPr>
            <a:cxnSpLocks/>
          </p:cNvCxnSpPr>
          <p:nvPr/>
        </p:nvCxnSpPr>
        <p:spPr>
          <a:xfrm>
            <a:off x="3085445" y="2941213"/>
            <a:ext cx="1708388"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BCB1C7AA-9E73-E545-807C-73404EE4098D}"/>
              </a:ext>
            </a:extLst>
          </p:cNvPr>
          <p:cNvSpPr txBox="1"/>
          <p:nvPr/>
        </p:nvSpPr>
        <p:spPr>
          <a:xfrm>
            <a:off x="3280527" y="2916809"/>
            <a:ext cx="1392164" cy="1015663"/>
          </a:xfrm>
          <a:prstGeom prst="rect">
            <a:avLst/>
          </a:prstGeom>
          <a:noFill/>
        </p:spPr>
        <p:txBody>
          <a:bodyPr wrap="square" rtlCol="0">
            <a:spAutoFit/>
          </a:bodyPr>
          <a:lstStyle/>
          <a:p>
            <a:pPr algn="ctr"/>
            <a:r>
              <a:rPr lang="en-US" sz="2000" dirty="0"/>
              <a:t>Wait for Next Job</a:t>
            </a:r>
          </a:p>
          <a:p>
            <a:pPr algn="ctr"/>
            <a:r>
              <a:rPr lang="en-US" sz="2000" dirty="0"/>
              <a:t>Completion</a:t>
            </a:r>
          </a:p>
        </p:txBody>
      </p:sp>
      <p:sp>
        <p:nvSpPr>
          <p:cNvPr id="91" name="Rectangle 90">
            <a:extLst>
              <a:ext uri="{FF2B5EF4-FFF2-40B4-BE49-F238E27FC236}">
                <a16:creationId xmlns:a16="http://schemas.microsoft.com/office/drawing/2014/main" id="{83964606-7CBD-D145-A3DB-F02CA861B913}"/>
              </a:ext>
            </a:extLst>
          </p:cNvPr>
          <p:cNvSpPr/>
          <p:nvPr/>
        </p:nvSpPr>
        <p:spPr bwMode="auto">
          <a:xfrm>
            <a:off x="6322142" y="2621906"/>
            <a:ext cx="914400" cy="2073696"/>
          </a:xfrm>
          <a:prstGeom prst="rect">
            <a:avLst/>
          </a:prstGeom>
          <a:solidFill>
            <a:schemeClr val="bg1"/>
          </a:solidFill>
          <a:ln>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nchorCtr="0">
            <a:prstTxWarp prst="textNoShape">
              <a:avLst/>
            </a:prstTxWarp>
          </a:bodyPr>
          <a:lstStyle/>
          <a:p>
            <a:pPr algn="ctr">
              <a:spcBef>
                <a:spcPct val="0"/>
              </a:spcBef>
            </a:pPr>
            <a:r>
              <a:rPr lang="en-US" sz="1600" dirty="0">
                <a:solidFill>
                  <a:srgbClr val="000000"/>
                </a:solidFill>
              </a:rPr>
              <a:t>Job Queue</a:t>
            </a:r>
          </a:p>
        </p:txBody>
      </p:sp>
      <p:sp>
        <p:nvSpPr>
          <p:cNvPr id="2" name="Title 1">
            <a:extLst>
              <a:ext uri="{FF2B5EF4-FFF2-40B4-BE49-F238E27FC236}">
                <a16:creationId xmlns:a16="http://schemas.microsoft.com/office/drawing/2014/main" id="{1C44128E-02FA-9B4A-A392-78A1ADEFB656}"/>
              </a:ext>
            </a:extLst>
          </p:cNvPr>
          <p:cNvSpPr>
            <a:spLocks noGrp="1"/>
          </p:cNvSpPr>
          <p:nvPr>
            <p:ph type="title"/>
          </p:nvPr>
        </p:nvSpPr>
        <p:spPr/>
        <p:txBody>
          <a:bodyPr/>
          <a:lstStyle/>
          <a:p>
            <a:r>
              <a:rPr lang="en-US" dirty="0">
                <a:latin typeface="Calibri"/>
                <a:cs typeface="Calibri"/>
              </a:rPr>
              <a:t>Example 10: Wait Any</a:t>
            </a:r>
          </a:p>
        </p:txBody>
      </p:sp>
      <p:cxnSp>
        <p:nvCxnSpPr>
          <p:cNvPr id="71" name="Straight Arrow Connector 70">
            <a:extLst>
              <a:ext uri="{FF2B5EF4-FFF2-40B4-BE49-F238E27FC236}">
                <a16:creationId xmlns:a16="http://schemas.microsoft.com/office/drawing/2014/main" id="{CB0366C4-E8AD-BC4E-8A86-4443CD349D79}"/>
              </a:ext>
            </a:extLst>
          </p:cNvPr>
          <p:cNvCxnSpPr>
            <a:cxnSpLocks/>
          </p:cNvCxnSpPr>
          <p:nvPr/>
        </p:nvCxnSpPr>
        <p:spPr>
          <a:xfrm>
            <a:off x="3085445"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82703A6E-9E36-A047-8357-C1573EB18039}"/>
              </a:ext>
            </a:extLst>
          </p:cNvPr>
          <p:cNvSpPr txBox="1"/>
          <p:nvPr/>
        </p:nvSpPr>
        <p:spPr>
          <a:xfrm>
            <a:off x="3251870" y="4064392"/>
            <a:ext cx="1392164" cy="1015663"/>
          </a:xfrm>
          <a:prstGeom prst="rect">
            <a:avLst/>
          </a:prstGeom>
          <a:noFill/>
        </p:spPr>
        <p:txBody>
          <a:bodyPr wrap="square" rtlCol="0">
            <a:spAutoFit/>
          </a:bodyPr>
          <a:lstStyle/>
          <a:p>
            <a:pPr algn="ctr"/>
            <a:r>
              <a:rPr lang="en-US" sz="2000" dirty="0"/>
              <a:t>Signal completion of Job 2</a:t>
            </a:r>
            <a:endParaRPr lang="en-US" sz="2000" b="1" dirty="0"/>
          </a:p>
        </p:txBody>
      </p:sp>
      <p:cxnSp>
        <p:nvCxnSpPr>
          <p:cNvPr id="61" name="Straight Arrow Connector 60">
            <a:extLst>
              <a:ext uri="{FF2B5EF4-FFF2-40B4-BE49-F238E27FC236}">
                <a16:creationId xmlns:a16="http://schemas.microsoft.com/office/drawing/2014/main" id="{ADF1713F-1B4E-CF4A-A5F6-0216889E640F}"/>
              </a:ext>
            </a:extLst>
          </p:cNvPr>
          <p:cNvCxnSpPr>
            <a:cxnSpLocks/>
          </p:cNvCxnSpPr>
          <p:nvPr/>
        </p:nvCxnSpPr>
        <p:spPr>
          <a:xfrm>
            <a:off x="7410564" y="4064392"/>
            <a:ext cx="1687665" cy="0"/>
          </a:xfrm>
          <a:prstGeom prst="straightConnector1">
            <a:avLst/>
          </a:prstGeom>
          <a:ln w="57150" cmpd="sng">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FC6EA21C-A23D-214E-A016-7A333EA4EB66}"/>
              </a:ext>
            </a:extLst>
          </p:cNvPr>
          <p:cNvSpPr txBox="1"/>
          <p:nvPr/>
        </p:nvSpPr>
        <p:spPr>
          <a:xfrm>
            <a:off x="7470011" y="4378827"/>
            <a:ext cx="1492583" cy="707886"/>
          </a:xfrm>
          <a:prstGeom prst="rect">
            <a:avLst/>
          </a:prstGeom>
          <a:noFill/>
        </p:spPr>
        <p:txBody>
          <a:bodyPr wrap="square" rtlCol="0">
            <a:spAutoFit/>
          </a:bodyPr>
          <a:lstStyle/>
          <a:p>
            <a:pPr algn="ctr"/>
            <a:r>
              <a:rPr lang="en-US" sz="2000" dirty="0"/>
              <a:t>Job 2 completes</a:t>
            </a:r>
          </a:p>
        </p:txBody>
      </p:sp>
    </p:spTree>
    <p:extLst>
      <p:ext uri="{BB962C8B-B14F-4D97-AF65-F5344CB8AC3E}">
        <p14:creationId xmlns:p14="http://schemas.microsoft.com/office/powerpoint/2010/main" val="37660212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_PPT_UNC_V5.23_wide-16x9.potx" id="{83130911-C7AB-48B9-8C29-C9D32ACF0083}" vid="{243C0807-7D1A-4674-975A-BB624B104447}"/>
    </a:ext>
  </a:extLst>
</a:theme>
</file>

<file path=ppt/theme/theme2.xml><?xml version="1.0" encoding="utf-8"?>
<a:theme xmlns:a="http://schemas.openxmlformats.org/drawingml/2006/main" name="Sandia Theme (White Background)">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2015_PPT_UNC_V7</Template>
  <TotalTime>9929</TotalTime>
  <Words>12655</Words>
  <Application>Microsoft Macintosh PowerPoint</Application>
  <PresentationFormat>Widescreen</PresentationFormat>
  <Paragraphs>2403</Paragraphs>
  <Slides>188</Slides>
  <Notes>21</Notes>
  <HiddenSlides>2</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188</vt:i4>
      </vt:variant>
    </vt:vector>
  </HeadingPairs>
  <TitlesOfParts>
    <vt:vector size="211" baseType="lpstr">
      <vt:lpstr>Arial</vt:lpstr>
      <vt:lpstr>Arial Narrow</vt:lpstr>
      <vt:lpstr>Arial,Sans-Serif</vt:lpstr>
      <vt:lpstr>Avenir Book</vt:lpstr>
      <vt:lpstr>Avenir Roman</vt:lpstr>
      <vt:lpstr>Calibri</vt:lpstr>
      <vt:lpstr>Cambria Math</vt:lpstr>
      <vt:lpstr>Candara</vt:lpstr>
      <vt:lpstr>Consolas</vt:lpstr>
      <vt:lpstr>Courier</vt:lpstr>
      <vt:lpstr>Courier New</vt:lpstr>
      <vt:lpstr>Garamond</vt:lpstr>
      <vt:lpstr>Gill Sans MT</vt:lpstr>
      <vt:lpstr>Helvetica Neue</vt:lpstr>
      <vt:lpstr>Lucida Grande</vt:lpstr>
      <vt:lpstr>Menlo</vt:lpstr>
      <vt:lpstr>Open Sans</vt:lpstr>
      <vt:lpstr>Symbol</vt:lpstr>
      <vt:lpstr>Trebuchet MS</vt:lpstr>
      <vt:lpstr>Wingdings</vt:lpstr>
      <vt:lpstr>Wingdings 2</vt:lpstr>
      <vt:lpstr>2015_PPT_UNC_V7.06 (1)</vt:lpstr>
      <vt:lpstr>Sandia Theme (White Background)</vt:lpstr>
      <vt:lpstr>            Introduction </vt:lpstr>
      <vt:lpstr>Today’s Agenda</vt:lpstr>
      <vt:lpstr>            Flux: Next-Generation Resource Management and Scheduling Infrastructure for Exascale Workflow and Resource Challenges </vt:lpstr>
      <vt:lpstr>Workflows on high-end HPC systems are undergoing significant changes.</vt:lpstr>
      <vt:lpstr>Key challenges in emerging workflow scheduling include…</vt:lpstr>
      <vt:lpstr>Flux provides a new scheduling model to meet these challenges.</vt:lpstr>
      <vt:lpstr>Flux is specifically designed to embody our fully hierarchical scheduling model.</vt:lpstr>
      <vt:lpstr>Scheduler specialization solves the co-scheduling challenge.</vt:lpstr>
      <vt:lpstr>Scheduler parallelism solves the throughput challenge.</vt:lpstr>
      <vt:lpstr>A rich API set enables easy job coordination and communication.</vt:lpstr>
      <vt:lpstr>A consistent API set facilitates high portability.</vt:lpstr>
      <vt:lpstr>Scheduler specialization addresses co-scheduling challenges in Cancer Moonshot Pilot2 on Sierra</vt:lpstr>
      <vt:lpstr>Co-design with Flux is uniquely improving LLNL’s UQ Pipeline tool in 3 unprecedented ways</vt:lpstr>
      <vt:lpstr>MSLI team successfully ran 100Million short-running jobs thanks to Flux.</vt:lpstr>
      <vt:lpstr>The changes in resource types are equally challenging.</vt:lpstr>
      <vt:lpstr>Flux uses a graph-based resource data model to represent schedulable resources and their relationships.</vt:lpstr>
      <vt:lpstr>Flux Plan</vt:lpstr>
      <vt:lpstr>High-Level Update</vt:lpstr>
      <vt:lpstr>Recent highlights: we completed the planned development of our new execution system </vt:lpstr>
      <vt:lpstr>Recent highlights: we completed the planned integration of our graph-based scheduler</vt:lpstr>
      <vt:lpstr>Recent highlights: we completed a relatively low-cost design exploration</vt:lpstr>
      <vt:lpstr>Recent highlights: completed lots of some of less-appreciated efforts (harden, refactor and cleanup)</vt:lpstr>
      <vt:lpstr>Plan for Next Two Quarters on Production Features</vt:lpstr>
      <vt:lpstr>ExaWorks: a new component-based workflow toolbox R&amp;D project proposed to ECP</vt:lpstr>
      <vt:lpstr>PowerPoint Presentation</vt:lpstr>
      <vt:lpstr>Flux APIs for Scientific Workflows</vt:lpstr>
      <vt:lpstr>What is Flux?</vt:lpstr>
      <vt:lpstr>What is Flux?</vt:lpstr>
      <vt:lpstr>What is Flux?</vt:lpstr>
      <vt:lpstr>Why Flux?</vt:lpstr>
      <vt:lpstr>Portability: Running Flux</vt:lpstr>
      <vt:lpstr>Why Flux?</vt:lpstr>
      <vt:lpstr>Usability: Submitting a Batch Job</vt:lpstr>
      <vt:lpstr>Usability: Tracking Job Status</vt:lpstr>
      <vt:lpstr>Usability: Tracking Job Status</vt:lpstr>
      <vt:lpstr>Usability: Tracking Job Status</vt:lpstr>
      <vt:lpstr>Why Flux?</vt:lpstr>
      <vt:lpstr>Scalability: Running Many Jobs</vt:lpstr>
      <vt:lpstr>Scalability: Running Many Jobs</vt:lpstr>
      <vt:lpstr>Scalability: Running Many Jobs</vt:lpstr>
      <vt:lpstr>Scalability: Running Many Heterogeneous Jobs</vt:lpstr>
      <vt:lpstr>Scalability: Running Many Heterogeneous Jobs</vt:lpstr>
      <vt:lpstr>Scalability: Running Millions of Jobs</vt:lpstr>
      <vt:lpstr>Why Flux?</vt:lpstr>
      <vt:lpstr>Extensibility: Modular Design</vt:lpstr>
      <vt:lpstr>Extensibility: Creating Your Own Module</vt:lpstr>
      <vt:lpstr>Extensibility: Flux’s Communication Overlay</vt:lpstr>
      <vt:lpstr>Extensibility: Open Source</vt:lpstr>
      <vt:lpstr>PowerPoint Presentation</vt:lpstr>
      <vt:lpstr>A Massively Parallel Infrastructure for Adaptive Multiscale Simulations:  Modeling RAS Initiation Pathway for Cancer</vt:lpstr>
      <vt:lpstr>Resolving RAS dynamics is paramount to understanding cancer</vt:lpstr>
      <vt:lpstr>MuMMI implements a complex workflow to enable a new genre of multiscale simulation for cancer research </vt:lpstr>
      <vt:lpstr>MuMMI implements a complex and dynamic  workflow</vt:lpstr>
      <vt:lpstr>The workflow is responsible for managing  various components in real time</vt:lpstr>
      <vt:lpstr>The MuMMI workflow is built on a diverse set of independent tools and software</vt:lpstr>
      <vt:lpstr>The overall workflow combines three high-level components to enable efficient execution at scale</vt:lpstr>
      <vt:lpstr>The scheduling engine efficiently provisions heterogenous resources across all of Sierra – 172K CPUs, 16K GPUs </vt:lpstr>
      <vt:lpstr>The workflow submits to Flux via an abstract interface provide by the Maestro Workflow Conductor </vt:lpstr>
      <vt:lpstr>The workflow submits to Flux via an abstract interface provide by the Maestro Workflow Conductor </vt:lpstr>
      <vt:lpstr>Flux allows nodes to be sub-divided to handle a diverse range of tasks</vt:lpstr>
      <vt:lpstr>The scheduling engine efficiently provisions heterogenous resources across all of Sierra – 172K CPUs, 16K GPUs </vt:lpstr>
      <vt:lpstr>The high through-put, low latency scheduling enables fast restarts and consistent utilization of all resources</vt:lpstr>
      <vt:lpstr>A scientific campaign of unprecedented scale with simulations automatically selected by specified criteria</vt:lpstr>
      <vt:lpstr>JDACS4C Pilot 2 team:  A multi-faceted problem requires a multi-disciplinary team</vt:lpstr>
      <vt:lpstr>PowerPoint Presentation</vt:lpstr>
      <vt:lpstr>Flux Hands-on (Installing and Building)</vt:lpstr>
      <vt:lpstr>Poly Repo Summary</vt:lpstr>
      <vt:lpstr>Docker Images (for users that want to give Flux a quick spin)</vt:lpstr>
      <vt:lpstr>Spack installation (for users that want a quick side-installation)</vt:lpstr>
      <vt:lpstr>Spack installation (for users that want a quick side-installation)</vt:lpstr>
      <vt:lpstr>Installation from source (for developers)</vt:lpstr>
      <vt:lpstr>Test flux-core installation</vt:lpstr>
      <vt:lpstr>Test flux-core installation </vt:lpstr>
      <vt:lpstr>Installation from source (for developers)</vt:lpstr>
      <vt:lpstr>Test flux-sched installation </vt:lpstr>
      <vt:lpstr>Test flux-sched installation </vt:lpstr>
      <vt:lpstr>PowerPoint Presentation</vt:lpstr>
      <vt:lpstr>Flux: Hands-on Workflow Examples</vt:lpstr>
      <vt:lpstr>Example 1: Partitioning vs Overlapping Scheduling - CLI</vt:lpstr>
      <vt:lpstr>Example 1: Partitioning vs Overlapping Scheduling - CLI</vt:lpstr>
      <vt:lpstr>Example 1: Partitioning vs Overlapping Scheduling - CLI</vt:lpstr>
      <vt:lpstr>Example 2: Partitioning vs Overlapping Scheduling - Python</vt:lpstr>
      <vt:lpstr>Example 7: Job Status &amp; Control API</vt:lpstr>
      <vt:lpstr>Example 10: Wait in Order</vt:lpstr>
      <vt:lpstr>Example 10: Wait in Order</vt:lpstr>
      <vt:lpstr>Example 10: Wait in Order</vt:lpstr>
      <vt:lpstr>Example 10: Wait in Order</vt:lpstr>
      <vt:lpstr>Example 10: Wait in Order</vt:lpstr>
      <vt:lpstr>Example 10: Wait in Order</vt:lpstr>
      <vt:lpstr>Example 10: Wait in Order</vt:lpstr>
      <vt:lpstr>Example 10: Wait in Order</vt:lpstr>
      <vt:lpstr>Example 10: Wait in Order</vt:lpstr>
      <vt:lpstr>Example 10: Wait Any</vt:lpstr>
      <vt:lpstr>Example 10: Wait Any</vt:lpstr>
      <vt:lpstr>Example 10: Wait Any</vt:lpstr>
      <vt:lpstr>Example 10: Wait Any</vt:lpstr>
      <vt:lpstr>Example 10: Wait Any</vt:lpstr>
      <vt:lpstr>Example 10: Wait Any</vt:lpstr>
      <vt:lpstr>Example 10: Wait Any</vt:lpstr>
      <vt:lpstr>Example 10: Sliding Window</vt:lpstr>
      <vt:lpstr>Example 10: Sliding Window</vt:lpstr>
      <vt:lpstr>Example 10: Sliding Window</vt:lpstr>
      <vt:lpstr>Example 10: Sliding Window</vt:lpstr>
      <vt:lpstr>Example 10: Sliding Window</vt:lpstr>
      <vt:lpstr>Example 10: Sliding Window</vt:lpstr>
      <vt:lpstr>PowerPoint Presentation</vt:lpstr>
      <vt:lpstr>Manage Internal Queue w/ Flux for Common Workflows</vt:lpstr>
      <vt:lpstr>Acknowledgments</vt:lpstr>
      <vt:lpstr>Executive Summary</vt:lpstr>
      <vt:lpstr>Executive Summary (contd.)</vt:lpstr>
      <vt:lpstr>Installing Flux</vt:lpstr>
      <vt:lpstr>Unit &amp; Regression Test Case: Description</vt:lpstr>
      <vt:lpstr>Unit &amp; Regression Test Case: Using with Flux CLI</vt:lpstr>
      <vt:lpstr>Unit &amp; Regression Test Case: Workload</vt:lpstr>
      <vt:lpstr>Unit &amp; Regression Test Case: Ordered Submission</vt:lpstr>
      <vt:lpstr>Unit &amp; Regression Test Case: Random Submission</vt:lpstr>
      <vt:lpstr>Unit &amp; Regression Test Case: Random Submission (contd.)</vt:lpstr>
      <vt:lpstr>Enhancing the Test Case: Submitting Scripts</vt:lpstr>
      <vt:lpstr>Limitations with Large Ensemble Processing</vt:lpstr>
      <vt:lpstr>Conclusions &amp; Future Work</vt:lpstr>
      <vt:lpstr>Using Flux to Improve the Usability, Performance, and Software Complexity of UQ Pipeline</vt:lpstr>
      <vt:lpstr>Uncertainty Quantification (UQ) workflows are critically important for the DOE.</vt:lpstr>
      <vt:lpstr>UQ Pipeline (UQP): LLNL’s marquee UQ workflow management system.</vt:lpstr>
      <vt:lpstr>The UQP ensemble manager is the enabling component for efficiently running ensembles.</vt:lpstr>
      <vt:lpstr>UQP desires to improve its ensemble manager by solving three concrete problem using Flux.</vt:lpstr>
      <vt:lpstr>Flux uniquely enables UQP to map better to the representative workflows of UQ scientists.</vt:lpstr>
      <vt:lpstr>Flux uniquely enables UQP to map better to the representative workflows of UQ scientists.</vt:lpstr>
      <vt:lpstr>Our fully hierarchical scheduling model naturally maps to the representative UQ workflows.</vt:lpstr>
      <vt:lpstr>The software architect of the ensemble manager with the traditional batch scheduling approach.</vt:lpstr>
      <vt:lpstr>Flux significantly reduces the software complexity of UQP and improves its portability.</vt:lpstr>
      <vt:lpstr>Flux positions UQP for extremely high-throughput workflows towards exascale computing.</vt:lpstr>
      <vt:lpstr>The novel scheduling model of Flux is uniquely enabling UQP.</vt:lpstr>
      <vt:lpstr>PowerPoint Presentation</vt:lpstr>
      <vt:lpstr>Future Flux developments: not nebulous, but a bit cloudy</vt:lpstr>
      <vt:lpstr>Outline</vt:lpstr>
      <vt:lpstr>Containerized computing in widespread use</vt:lpstr>
      <vt:lpstr>Managing containers</vt:lpstr>
      <vt:lpstr>Substantial, growing interest + HPC</vt:lpstr>
      <vt:lpstr>Converged k8s and HPC</vt:lpstr>
      <vt:lpstr>Converged k8s and HPC: static partitions</vt:lpstr>
      <vt:lpstr>Static partitions challenge: inefficiency</vt:lpstr>
      <vt:lpstr>Converged k8s and HPC: resource broker</vt:lpstr>
      <vt:lpstr>Converged k8s and HPC: resource broker</vt:lpstr>
      <vt:lpstr>Resource broker challenge: synchronization</vt:lpstr>
      <vt:lpstr>Converged k8s and HPC: shared state</vt:lpstr>
      <vt:lpstr>Shared state challenge: conflict</vt:lpstr>
      <vt:lpstr>Converged k8s and HPC: subordinate manager</vt:lpstr>
      <vt:lpstr>Converged k8s and HPC: subordinate manager</vt:lpstr>
      <vt:lpstr>Converged k8s and HPC: subordinate manager</vt:lpstr>
      <vt:lpstr>Subordinate manager challenge: resource management</vt:lpstr>
      <vt:lpstr>Current investigations in converged k8s and HPC</vt:lpstr>
      <vt:lpstr>Current investigations in converged k8s and HPC</vt:lpstr>
      <vt:lpstr>Current investigations in converged k8s and HPC</vt:lpstr>
      <vt:lpstr>Flux in the cloud</vt:lpstr>
      <vt:lpstr>Flux graph-based resource model is powerful</vt:lpstr>
      <vt:lpstr>Flux facilitates elasticity</vt:lpstr>
      <vt:lpstr>Flux facilitates elasticity</vt:lpstr>
      <vt:lpstr>Flux facilitates elasticity</vt:lpstr>
      <vt:lpstr>Summary</vt:lpstr>
      <vt:lpstr>Audience feedback</vt:lpstr>
      <vt:lpstr>PowerPoint Presentation</vt:lpstr>
      <vt:lpstr>            Fluxion: A Scalable Graph-Based Resource Model to Multifaceted HPC Scheduling Challenges </vt:lpstr>
      <vt:lpstr>The changes in resource types are equally challenging.</vt:lpstr>
      <vt:lpstr>The traditional resource data models are largely ineffective to cope with the resource challenge.</vt:lpstr>
      <vt:lpstr>Flux uses a graph-based resource data model to represent schedulable resources and their relationships.</vt:lpstr>
      <vt:lpstr>Flux’s graph-oriented canonical job-spec allows for a highly expressive resource requests specification.</vt:lpstr>
      <vt:lpstr>Flux maps our complex scheduling problems into graph matching problems.</vt:lpstr>
      <vt:lpstr>We use graph filtering and pruned searching to manage the graph complexity and optimize our graph search.</vt:lpstr>
      <vt:lpstr>PowerPoint Presentation</vt:lpstr>
      <vt:lpstr>Flux Support for Tiered Storage Systems</vt:lpstr>
      <vt:lpstr>Tiered Storage in HPC</vt:lpstr>
      <vt:lpstr>Tiered Storage in HPC</vt:lpstr>
      <vt:lpstr>Tiered Storage in HPC</vt:lpstr>
      <vt:lpstr>Burst Buffer Architectures</vt:lpstr>
      <vt:lpstr>Burst Buffers Functionality “Classes”</vt:lpstr>
      <vt:lpstr>Node-local Burst Buffer Architecture</vt:lpstr>
      <vt:lpstr>Remote, Shared Burst Buffer Architecture</vt:lpstr>
      <vt:lpstr>Filesystem Burst Buffer Architecture</vt:lpstr>
      <vt:lpstr>Hybrid Burst Buffer Architecture</vt:lpstr>
      <vt:lpstr>Example Tiered Storage Request in Existing Interfaces</vt:lpstr>
      <vt:lpstr>Example Tiered Storage Request in Existing Interfaces</vt:lpstr>
      <vt:lpstr>Example Tiered Storage Request in Flux Jobspec</vt:lpstr>
      <vt:lpstr>Co-Scheduling Request</vt:lpstr>
      <vt:lpstr>Existing Interfaces</vt:lpstr>
      <vt:lpstr>Example Tiered Storage Request in Flux Jobspec</vt:lpstr>
      <vt:lpstr>Example Tiered Storage Request in Flux Jobspec</vt:lpstr>
      <vt:lpstr>Roadmap for Tiered Storage Support in Flux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Flux: Overcoming Scheduling Challenges for Exascale Workflows </dc:title>
  <dc:creator>Microsoft Office User</dc:creator>
  <cp:lastModifiedBy>Herbein, Stephen</cp:lastModifiedBy>
  <cp:revision>712</cp:revision>
  <cp:lastPrinted>2018-11-07T01:04:47Z</cp:lastPrinted>
  <dcterms:created xsi:type="dcterms:W3CDTF">2018-11-02T23:21:54Z</dcterms:created>
  <dcterms:modified xsi:type="dcterms:W3CDTF">2020-02-06T16:17:19Z</dcterms:modified>
</cp:coreProperties>
</file>